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6"/>
  </p:notesMasterIdLst>
  <p:sldIdLst>
    <p:sldId id="256" r:id="rId3"/>
    <p:sldId id="270" r:id="rId4"/>
    <p:sldId id="281" r:id="rId5"/>
    <p:sldId id="269" r:id="rId6"/>
    <p:sldId id="259" r:id="rId7"/>
    <p:sldId id="260" r:id="rId8"/>
    <p:sldId id="283" r:id="rId9"/>
    <p:sldId id="272" r:id="rId10"/>
    <p:sldId id="285" r:id="rId11"/>
    <p:sldId id="273" r:id="rId12"/>
    <p:sldId id="274" r:id="rId13"/>
    <p:sldId id="284" r:id="rId14"/>
    <p:sldId id="2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C53E0F-BA7E-4FC9-9AF4-DE149CCC5198}" v="2023" dt="2023-12-06T20:30:54.187"/>
    <p1510:client id="{76B1C2D1-CA67-4A28-9008-C04B76759869}" v="27" dt="2023-12-07T04:12:01.402"/>
    <p1510:client id="{C31C45DF-F3D4-45FA-8746-ABAD0FDC6D65}" v="11" dt="2023-12-07T04:59:25.2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jp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jp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5D444F-C66E-4EF2-A29C-17FAA6DC16F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3D41B49-05B8-4686-B2D2-3E26C730EF36}">
      <dgm:prSet/>
      <dgm:spPr/>
      <dgm:t>
        <a:bodyPr/>
        <a:lstStyle/>
        <a:p>
          <a:r>
            <a:rPr lang="en-US" dirty="0"/>
            <a:t>Language: Python</a:t>
          </a:r>
        </a:p>
      </dgm:t>
    </dgm:pt>
    <dgm:pt modelId="{1899772A-E813-42AC-BA0A-EC942D2648D8}" type="parTrans" cxnId="{D86C51A4-100B-4143-A0F0-FF454BA04469}">
      <dgm:prSet/>
      <dgm:spPr/>
      <dgm:t>
        <a:bodyPr/>
        <a:lstStyle/>
        <a:p>
          <a:endParaRPr lang="en-US"/>
        </a:p>
      </dgm:t>
    </dgm:pt>
    <dgm:pt modelId="{7717FA3B-CE41-49E8-A4A8-E0E993D39C63}" type="sibTrans" cxnId="{D86C51A4-100B-4143-A0F0-FF454BA04469}">
      <dgm:prSet/>
      <dgm:spPr/>
      <dgm:t>
        <a:bodyPr/>
        <a:lstStyle/>
        <a:p>
          <a:endParaRPr lang="en-US"/>
        </a:p>
      </dgm:t>
    </dgm:pt>
    <dgm:pt modelId="{30875626-2C71-4895-B4C9-62A733971664}">
      <dgm:prSet/>
      <dgm:spPr/>
      <dgm:t>
        <a:bodyPr/>
        <a:lstStyle/>
        <a:p>
          <a:r>
            <a:rPr lang="en-US" dirty="0"/>
            <a:t>Library: </a:t>
          </a:r>
          <a:r>
            <a:rPr lang="en-US" dirty="0" err="1"/>
            <a:t>Qiskit</a:t>
          </a:r>
          <a:endParaRPr lang="en-US" dirty="0"/>
        </a:p>
      </dgm:t>
    </dgm:pt>
    <dgm:pt modelId="{A0CAF41F-DF7E-4D63-8BFA-FCD1D91992F7}" type="parTrans" cxnId="{28FC5EF5-9AFB-40D1-A389-7C04F2B26689}">
      <dgm:prSet/>
      <dgm:spPr/>
      <dgm:t>
        <a:bodyPr/>
        <a:lstStyle/>
        <a:p>
          <a:endParaRPr lang="en-US"/>
        </a:p>
      </dgm:t>
    </dgm:pt>
    <dgm:pt modelId="{6CE3C45A-D043-4AA0-B1DD-FDD18ABC500E}" type="sibTrans" cxnId="{28FC5EF5-9AFB-40D1-A389-7C04F2B26689}">
      <dgm:prSet/>
      <dgm:spPr/>
      <dgm:t>
        <a:bodyPr/>
        <a:lstStyle/>
        <a:p>
          <a:endParaRPr lang="en-US"/>
        </a:p>
      </dgm:t>
    </dgm:pt>
    <dgm:pt modelId="{DEDDFA08-B4CA-4D96-98CF-514DD2465D2A}">
      <dgm:prSet/>
      <dgm:spPr/>
      <dgm:t>
        <a:bodyPr/>
        <a:lstStyle/>
        <a:p>
          <a:r>
            <a:rPr lang="en-US" dirty="0"/>
            <a:t>Quantum Computing Hardware</a:t>
          </a:r>
        </a:p>
      </dgm:t>
    </dgm:pt>
    <dgm:pt modelId="{AA6382FE-2058-421D-9403-7B98A0A1A8F9}" type="parTrans" cxnId="{CFF782CF-2BDA-438D-A4B9-F542752B7A53}">
      <dgm:prSet/>
      <dgm:spPr/>
      <dgm:t>
        <a:bodyPr/>
        <a:lstStyle/>
        <a:p>
          <a:endParaRPr lang="en-US"/>
        </a:p>
      </dgm:t>
    </dgm:pt>
    <dgm:pt modelId="{EA0CB266-CDB2-4387-B20D-7176B7ED7A76}" type="sibTrans" cxnId="{CFF782CF-2BDA-438D-A4B9-F542752B7A53}">
      <dgm:prSet/>
      <dgm:spPr/>
      <dgm:t>
        <a:bodyPr/>
        <a:lstStyle/>
        <a:p>
          <a:endParaRPr lang="en-US"/>
        </a:p>
      </dgm:t>
    </dgm:pt>
    <dgm:pt modelId="{96876F6E-5580-4997-95EF-448B671F5A53}" type="pres">
      <dgm:prSet presAssocID="{3C5D444F-C66E-4EF2-A29C-17FAA6DC16FA}" presName="root" presStyleCnt="0">
        <dgm:presLayoutVars>
          <dgm:dir/>
          <dgm:resizeHandles val="exact"/>
        </dgm:presLayoutVars>
      </dgm:prSet>
      <dgm:spPr/>
    </dgm:pt>
    <dgm:pt modelId="{1752A494-2C0E-4359-B611-87BE31300E13}" type="pres">
      <dgm:prSet presAssocID="{23D41B49-05B8-4686-B2D2-3E26C730EF36}" presName="compNode" presStyleCnt="0"/>
      <dgm:spPr/>
    </dgm:pt>
    <dgm:pt modelId="{19D7124B-227E-4FC9-8CA3-6A8077E28CC7}" type="pres">
      <dgm:prSet presAssocID="{23D41B49-05B8-4686-B2D2-3E26C730EF36}" presName="iconRect" presStyleLbl="node1" presStyleIdx="0" presStyleCnt="3"/>
      <dgm:spPr>
        <a:blipFill>
          <a:blip xmlns:r="http://schemas.openxmlformats.org/officeDocument/2006/relationships" r:embed="rId1"/>
          <a:srcRect/>
          <a:stretch>
            <a:fillRect l="-17000" r="-17000"/>
          </a:stretch>
        </a:blipFill>
        <a:ln>
          <a:noFill/>
        </a:ln>
      </dgm:spPr>
    </dgm:pt>
    <dgm:pt modelId="{36A9B277-3000-4EF6-8873-4AAFAE605B76}" type="pres">
      <dgm:prSet presAssocID="{23D41B49-05B8-4686-B2D2-3E26C730EF36}" presName="spaceRect" presStyleCnt="0"/>
      <dgm:spPr/>
    </dgm:pt>
    <dgm:pt modelId="{E416D44E-CBD1-4A46-B5FE-F9A37DA5B895}" type="pres">
      <dgm:prSet presAssocID="{23D41B49-05B8-4686-B2D2-3E26C730EF36}" presName="textRect" presStyleLbl="revTx" presStyleIdx="0" presStyleCnt="3">
        <dgm:presLayoutVars>
          <dgm:chMax val="1"/>
          <dgm:chPref val="1"/>
        </dgm:presLayoutVars>
      </dgm:prSet>
      <dgm:spPr/>
    </dgm:pt>
    <dgm:pt modelId="{4E7031CE-A869-4D8C-82F0-8EC8B410FFFC}" type="pres">
      <dgm:prSet presAssocID="{7717FA3B-CE41-49E8-A4A8-E0E993D39C63}" presName="sibTrans" presStyleCnt="0"/>
      <dgm:spPr/>
    </dgm:pt>
    <dgm:pt modelId="{CE73841E-79CC-4E73-A582-620BFCD25FEA}" type="pres">
      <dgm:prSet presAssocID="{30875626-2C71-4895-B4C9-62A733971664}" presName="compNode" presStyleCnt="0"/>
      <dgm:spPr/>
    </dgm:pt>
    <dgm:pt modelId="{AE9E2DFD-0912-4671-BF5C-299B8CED90E0}" type="pres">
      <dgm:prSet presAssocID="{30875626-2C71-4895-B4C9-62A733971664}" presName="iconRect" presStyleLbl="node1" presStyleIdx="1" presStyleCnt="3"/>
      <dgm:spPr>
        <a:blipFill>
          <a:blip xmlns:r="http://schemas.openxmlformats.org/officeDocument/2006/relationships" r:embed="rId2"/>
          <a:srcRect/>
          <a:stretch>
            <a:fillRect/>
          </a:stretch>
        </a:blipFill>
        <a:ln>
          <a:noFill/>
        </a:ln>
      </dgm:spPr>
    </dgm:pt>
    <dgm:pt modelId="{D327AE43-FF98-4841-8FB6-FC47A4BAEC29}" type="pres">
      <dgm:prSet presAssocID="{30875626-2C71-4895-B4C9-62A733971664}" presName="spaceRect" presStyleCnt="0"/>
      <dgm:spPr/>
    </dgm:pt>
    <dgm:pt modelId="{D50916B1-16CE-4389-B344-EF4B3452FC9E}" type="pres">
      <dgm:prSet presAssocID="{30875626-2C71-4895-B4C9-62A733971664}" presName="textRect" presStyleLbl="revTx" presStyleIdx="1" presStyleCnt="3">
        <dgm:presLayoutVars>
          <dgm:chMax val="1"/>
          <dgm:chPref val="1"/>
        </dgm:presLayoutVars>
      </dgm:prSet>
      <dgm:spPr/>
    </dgm:pt>
    <dgm:pt modelId="{0105667E-65B5-4970-807E-A3058F904A42}" type="pres">
      <dgm:prSet presAssocID="{6CE3C45A-D043-4AA0-B1DD-FDD18ABC500E}" presName="sibTrans" presStyleCnt="0"/>
      <dgm:spPr/>
    </dgm:pt>
    <dgm:pt modelId="{24C5D917-CFE2-40D8-B51C-E4E3C134BDA6}" type="pres">
      <dgm:prSet presAssocID="{DEDDFA08-B4CA-4D96-98CF-514DD2465D2A}" presName="compNode" presStyleCnt="0"/>
      <dgm:spPr/>
    </dgm:pt>
    <dgm:pt modelId="{DD91E60C-0FAE-41B3-A553-AC09256C1731}" type="pres">
      <dgm:prSet presAssocID="{DEDDFA08-B4CA-4D96-98CF-514DD2465D2A}" presName="iconRect" presStyleLbl="node1" presStyleIdx="2" presStyleCnt="3"/>
      <dgm:spPr>
        <a:blipFill>
          <a:blip xmlns:r="http://schemas.openxmlformats.org/officeDocument/2006/relationships" r:embed="rId3"/>
          <a:srcRect/>
          <a:stretch>
            <a:fillRect/>
          </a:stretch>
        </a:blipFill>
        <a:ln>
          <a:noFill/>
        </a:ln>
      </dgm:spPr>
    </dgm:pt>
    <dgm:pt modelId="{39A09230-EE57-4BDB-BEE6-6C9564AC129B}" type="pres">
      <dgm:prSet presAssocID="{DEDDFA08-B4CA-4D96-98CF-514DD2465D2A}" presName="spaceRect" presStyleCnt="0"/>
      <dgm:spPr/>
    </dgm:pt>
    <dgm:pt modelId="{B29AA563-E2BD-4FE5-BDEE-B3EA10BEC0A8}" type="pres">
      <dgm:prSet presAssocID="{DEDDFA08-B4CA-4D96-98CF-514DD2465D2A}" presName="textRect" presStyleLbl="revTx" presStyleIdx="2" presStyleCnt="3">
        <dgm:presLayoutVars>
          <dgm:chMax val="1"/>
          <dgm:chPref val="1"/>
        </dgm:presLayoutVars>
      </dgm:prSet>
      <dgm:spPr/>
    </dgm:pt>
  </dgm:ptLst>
  <dgm:cxnLst>
    <dgm:cxn modelId="{43C5FF08-DE89-4948-8B83-9D842A458CE9}" type="presOf" srcId="{DEDDFA08-B4CA-4D96-98CF-514DD2465D2A}" destId="{B29AA563-E2BD-4FE5-BDEE-B3EA10BEC0A8}" srcOrd="0" destOrd="0" presId="urn:microsoft.com/office/officeart/2018/2/layout/IconLabelList"/>
    <dgm:cxn modelId="{85163022-D784-4856-89C9-24BC09F05F49}" type="presOf" srcId="{30875626-2C71-4895-B4C9-62A733971664}" destId="{D50916B1-16CE-4389-B344-EF4B3452FC9E}" srcOrd="0" destOrd="0" presId="urn:microsoft.com/office/officeart/2018/2/layout/IconLabelList"/>
    <dgm:cxn modelId="{D86C51A4-100B-4143-A0F0-FF454BA04469}" srcId="{3C5D444F-C66E-4EF2-A29C-17FAA6DC16FA}" destId="{23D41B49-05B8-4686-B2D2-3E26C730EF36}" srcOrd="0" destOrd="0" parTransId="{1899772A-E813-42AC-BA0A-EC942D2648D8}" sibTransId="{7717FA3B-CE41-49E8-A4A8-E0E993D39C63}"/>
    <dgm:cxn modelId="{7C4343A6-7595-42B0-A279-00701350FBB6}" type="presOf" srcId="{3C5D444F-C66E-4EF2-A29C-17FAA6DC16FA}" destId="{96876F6E-5580-4997-95EF-448B671F5A53}" srcOrd="0" destOrd="0" presId="urn:microsoft.com/office/officeart/2018/2/layout/IconLabelList"/>
    <dgm:cxn modelId="{CFF782CF-2BDA-438D-A4B9-F542752B7A53}" srcId="{3C5D444F-C66E-4EF2-A29C-17FAA6DC16FA}" destId="{DEDDFA08-B4CA-4D96-98CF-514DD2465D2A}" srcOrd="2" destOrd="0" parTransId="{AA6382FE-2058-421D-9403-7B98A0A1A8F9}" sibTransId="{EA0CB266-CDB2-4387-B20D-7176B7ED7A76}"/>
    <dgm:cxn modelId="{28FC5EF5-9AFB-40D1-A389-7C04F2B26689}" srcId="{3C5D444F-C66E-4EF2-A29C-17FAA6DC16FA}" destId="{30875626-2C71-4895-B4C9-62A733971664}" srcOrd="1" destOrd="0" parTransId="{A0CAF41F-DF7E-4D63-8BFA-FCD1D91992F7}" sibTransId="{6CE3C45A-D043-4AA0-B1DD-FDD18ABC500E}"/>
    <dgm:cxn modelId="{108834FE-3E9A-4146-81BC-F2A5EB8B2BC5}" type="presOf" srcId="{23D41B49-05B8-4686-B2D2-3E26C730EF36}" destId="{E416D44E-CBD1-4A46-B5FE-F9A37DA5B895}" srcOrd="0" destOrd="0" presId="urn:microsoft.com/office/officeart/2018/2/layout/IconLabelList"/>
    <dgm:cxn modelId="{03319A2F-0E25-4377-8070-A9D89C929CFB}" type="presParOf" srcId="{96876F6E-5580-4997-95EF-448B671F5A53}" destId="{1752A494-2C0E-4359-B611-87BE31300E13}" srcOrd="0" destOrd="0" presId="urn:microsoft.com/office/officeart/2018/2/layout/IconLabelList"/>
    <dgm:cxn modelId="{F86EA43F-92B6-48BD-8547-D262529949DC}" type="presParOf" srcId="{1752A494-2C0E-4359-B611-87BE31300E13}" destId="{19D7124B-227E-4FC9-8CA3-6A8077E28CC7}" srcOrd="0" destOrd="0" presId="urn:microsoft.com/office/officeart/2018/2/layout/IconLabelList"/>
    <dgm:cxn modelId="{A8FF0C06-0B5A-4A7A-8EA3-9B9960B2B79F}" type="presParOf" srcId="{1752A494-2C0E-4359-B611-87BE31300E13}" destId="{36A9B277-3000-4EF6-8873-4AAFAE605B76}" srcOrd="1" destOrd="0" presId="urn:microsoft.com/office/officeart/2018/2/layout/IconLabelList"/>
    <dgm:cxn modelId="{C3165CCE-8F63-4A3D-B13E-6208DF54F8F2}" type="presParOf" srcId="{1752A494-2C0E-4359-B611-87BE31300E13}" destId="{E416D44E-CBD1-4A46-B5FE-F9A37DA5B895}" srcOrd="2" destOrd="0" presId="urn:microsoft.com/office/officeart/2018/2/layout/IconLabelList"/>
    <dgm:cxn modelId="{30E3A1E8-7C46-4F64-9126-CB06F3C40D6A}" type="presParOf" srcId="{96876F6E-5580-4997-95EF-448B671F5A53}" destId="{4E7031CE-A869-4D8C-82F0-8EC8B410FFFC}" srcOrd="1" destOrd="0" presId="urn:microsoft.com/office/officeart/2018/2/layout/IconLabelList"/>
    <dgm:cxn modelId="{D7057E65-AC06-4B9C-BC42-398FF9041154}" type="presParOf" srcId="{96876F6E-5580-4997-95EF-448B671F5A53}" destId="{CE73841E-79CC-4E73-A582-620BFCD25FEA}" srcOrd="2" destOrd="0" presId="urn:microsoft.com/office/officeart/2018/2/layout/IconLabelList"/>
    <dgm:cxn modelId="{29F4F430-D0F4-4429-B034-263DF5B113FC}" type="presParOf" srcId="{CE73841E-79CC-4E73-A582-620BFCD25FEA}" destId="{AE9E2DFD-0912-4671-BF5C-299B8CED90E0}" srcOrd="0" destOrd="0" presId="urn:microsoft.com/office/officeart/2018/2/layout/IconLabelList"/>
    <dgm:cxn modelId="{B7DD0FE4-D227-4CC2-BA48-FAA0B7D9B04D}" type="presParOf" srcId="{CE73841E-79CC-4E73-A582-620BFCD25FEA}" destId="{D327AE43-FF98-4841-8FB6-FC47A4BAEC29}" srcOrd="1" destOrd="0" presId="urn:microsoft.com/office/officeart/2018/2/layout/IconLabelList"/>
    <dgm:cxn modelId="{1F20BF6B-F5AE-4BEA-BFA5-E901726A7155}" type="presParOf" srcId="{CE73841E-79CC-4E73-A582-620BFCD25FEA}" destId="{D50916B1-16CE-4389-B344-EF4B3452FC9E}" srcOrd="2" destOrd="0" presId="urn:microsoft.com/office/officeart/2018/2/layout/IconLabelList"/>
    <dgm:cxn modelId="{1F1B8A6A-13DA-4F05-807E-3C4AA431605B}" type="presParOf" srcId="{96876F6E-5580-4997-95EF-448B671F5A53}" destId="{0105667E-65B5-4970-807E-A3058F904A42}" srcOrd="3" destOrd="0" presId="urn:microsoft.com/office/officeart/2018/2/layout/IconLabelList"/>
    <dgm:cxn modelId="{3DCF3AE1-4B0D-4C79-B0FA-C8DF871EAE70}" type="presParOf" srcId="{96876F6E-5580-4997-95EF-448B671F5A53}" destId="{24C5D917-CFE2-40D8-B51C-E4E3C134BDA6}" srcOrd="4" destOrd="0" presId="urn:microsoft.com/office/officeart/2018/2/layout/IconLabelList"/>
    <dgm:cxn modelId="{76425D6F-C212-4AA6-BB2A-1995C6646EBD}" type="presParOf" srcId="{24C5D917-CFE2-40D8-B51C-E4E3C134BDA6}" destId="{DD91E60C-0FAE-41B3-A553-AC09256C1731}" srcOrd="0" destOrd="0" presId="urn:microsoft.com/office/officeart/2018/2/layout/IconLabelList"/>
    <dgm:cxn modelId="{869340F7-0497-451F-85C2-78281E85DEC6}" type="presParOf" srcId="{24C5D917-CFE2-40D8-B51C-E4E3C134BDA6}" destId="{39A09230-EE57-4BDB-BEE6-6C9564AC129B}" srcOrd="1" destOrd="0" presId="urn:microsoft.com/office/officeart/2018/2/layout/IconLabelList"/>
    <dgm:cxn modelId="{86112496-5CD6-4D2F-BF09-513F06F5018B}" type="presParOf" srcId="{24C5D917-CFE2-40D8-B51C-E4E3C134BDA6}" destId="{B29AA563-E2BD-4FE5-BDEE-B3EA10BEC0A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1EBBEC-EDBA-40CC-AB52-5314668CFA7E}" type="doc">
      <dgm:prSet loTypeId="urn:microsoft.com/office/officeart/2017/3/layout/HorizontalPathTimeline" loCatId="process" qsTypeId="urn:microsoft.com/office/officeart/2005/8/quickstyle/simple1" qsCatId="simple" csTypeId="urn:microsoft.com/office/officeart/2005/8/colors/colorful1" csCatId="colorful" phldr="1"/>
      <dgm:spPr/>
      <dgm:t>
        <a:bodyPr/>
        <a:lstStyle/>
        <a:p>
          <a:endParaRPr lang="en-US"/>
        </a:p>
      </dgm:t>
    </dgm:pt>
    <dgm:pt modelId="{9FB54923-6CDF-44B5-B861-230A7AF2B765}">
      <dgm:prSet/>
      <dgm:spPr/>
      <dgm:t>
        <a:bodyPr/>
        <a:lstStyle/>
        <a:p>
          <a:pPr>
            <a:defRPr b="1"/>
          </a:pPr>
          <a:r>
            <a:rPr lang="en-US" dirty="0"/>
            <a:t>August</a:t>
          </a:r>
        </a:p>
      </dgm:t>
    </dgm:pt>
    <dgm:pt modelId="{8B6F9B42-FF1D-4CA2-8F7E-62F43FE64B42}" type="parTrans" cxnId="{B8ECA54E-89A9-40BA-A448-90EE918F1E8B}">
      <dgm:prSet/>
      <dgm:spPr/>
      <dgm:t>
        <a:bodyPr/>
        <a:lstStyle/>
        <a:p>
          <a:endParaRPr lang="en-US"/>
        </a:p>
      </dgm:t>
    </dgm:pt>
    <dgm:pt modelId="{F8AFF335-B0BA-4AE7-8DC6-33338E19476D}" type="sibTrans" cxnId="{B8ECA54E-89A9-40BA-A448-90EE918F1E8B}">
      <dgm:prSet/>
      <dgm:spPr/>
      <dgm:t>
        <a:bodyPr/>
        <a:lstStyle/>
        <a:p>
          <a:endParaRPr lang="en-US"/>
        </a:p>
      </dgm:t>
    </dgm:pt>
    <dgm:pt modelId="{811EA19A-3D25-43CE-AF3A-DE37ADEBEFF7}">
      <dgm:prSet/>
      <dgm:spPr/>
      <dgm:t>
        <a:bodyPr/>
        <a:lstStyle/>
        <a:p>
          <a:r>
            <a:rPr lang="en-US" dirty="0"/>
            <a:t>Literature Review and Initial Research</a:t>
          </a:r>
        </a:p>
      </dgm:t>
    </dgm:pt>
    <dgm:pt modelId="{387B626C-0C80-4C7B-A0DF-DCAE7E248762}" type="parTrans" cxnId="{54925943-A1BD-4C94-9FC4-8D7B0E3B5BC3}">
      <dgm:prSet/>
      <dgm:spPr/>
      <dgm:t>
        <a:bodyPr/>
        <a:lstStyle/>
        <a:p>
          <a:endParaRPr lang="en-US"/>
        </a:p>
      </dgm:t>
    </dgm:pt>
    <dgm:pt modelId="{9644837E-0E26-4766-8D4E-9188FFB34238}" type="sibTrans" cxnId="{54925943-A1BD-4C94-9FC4-8D7B0E3B5BC3}">
      <dgm:prSet/>
      <dgm:spPr/>
      <dgm:t>
        <a:bodyPr/>
        <a:lstStyle/>
        <a:p>
          <a:endParaRPr lang="en-US"/>
        </a:p>
      </dgm:t>
    </dgm:pt>
    <dgm:pt modelId="{38AE5F94-C3F5-4DB3-94BE-D6181803CBB4}">
      <dgm:prSet/>
      <dgm:spPr/>
      <dgm:t>
        <a:bodyPr/>
        <a:lstStyle/>
        <a:p>
          <a:pPr>
            <a:defRPr b="1"/>
          </a:pPr>
          <a:r>
            <a:rPr lang="en-US" dirty="0"/>
            <a:t>September</a:t>
          </a:r>
        </a:p>
      </dgm:t>
    </dgm:pt>
    <dgm:pt modelId="{5DD6F6F2-5167-48A8-B017-4D8B120034FD}" type="parTrans" cxnId="{52B6DA39-D610-4ACE-B5D8-AE700141607B}">
      <dgm:prSet/>
      <dgm:spPr/>
      <dgm:t>
        <a:bodyPr/>
        <a:lstStyle/>
        <a:p>
          <a:endParaRPr lang="en-US"/>
        </a:p>
      </dgm:t>
    </dgm:pt>
    <dgm:pt modelId="{9673B74A-FFAA-46D3-AFFD-5D1644B58E5E}" type="sibTrans" cxnId="{52B6DA39-D610-4ACE-B5D8-AE700141607B}">
      <dgm:prSet/>
      <dgm:spPr/>
      <dgm:t>
        <a:bodyPr/>
        <a:lstStyle/>
        <a:p>
          <a:endParaRPr lang="en-US"/>
        </a:p>
      </dgm:t>
    </dgm:pt>
    <dgm:pt modelId="{4D5B93AE-AED9-4441-9346-78BCE9E7FB0B}">
      <dgm:prSet/>
      <dgm:spPr/>
      <dgm:t>
        <a:bodyPr/>
        <a:lstStyle/>
        <a:p>
          <a:pPr rtl="0"/>
          <a:r>
            <a:rPr lang="en-US" dirty="0"/>
            <a:t>Development of Simulator</a:t>
          </a:r>
          <a:endParaRPr lang="en-US" dirty="0">
            <a:latin typeface="Calibri Light" panose="020F0302020204030204"/>
          </a:endParaRPr>
        </a:p>
      </dgm:t>
    </dgm:pt>
    <dgm:pt modelId="{541215D3-3986-4247-8B42-E21466563EAD}" type="parTrans" cxnId="{D2968C2B-FEDC-4DB1-8323-A14D18ACC970}">
      <dgm:prSet/>
      <dgm:spPr/>
      <dgm:t>
        <a:bodyPr/>
        <a:lstStyle/>
        <a:p>
          <a:endParaRPr lang="en-US"/>
        </a:p>
      </dgm:t>
    </dgm:pt>
    <dgm:pt modelId="{AA850F2F-1245-4893-8245-54990228AA6F}" type="sibTrans" cxnId="{D2968C2B-FEDC-4DB1-8323-A14D18ACC970}">
      <dgm:prSet/>
      <dgm:spPr/>
      <dgm:t>
        <a:bodyPr/>
        <a:lstStyle/>
        <a:p>
          <a:endParaRPr lang="en-US"/>
        </a:p>
      </dgm:t>
    </dgm:pt>
    <dgm:pt modelId="{BA3B84B1-BA0B-4CAB-9DA6-0AE745250528}">
      <dgm:prSet/>
      <dgm:spPr/>
      <dgm:t>
        <a:bodyPr/>
        <a:lstStyle/>
        <a:p>
          <a:pPr rtl="0"/>
          <a:r>
            <a:rPr lang="en-US" dirty="0"/>
            <a:t>Parameter Analysis Setup and Debugging</a:t>
          </a:r>
        </a:p>
      </dgm:t>
    </dgm:pt>
    <dgm:pt modelId="{D783FAAE-E085-4E5B-9F85-6F7FA3833A42}" type="parTrans" cxnId="{E9279613-7F99-4BE8-8D2C-CEE42E72B8E6}">
      <dgm:prSet/>
      <dgm:spPr/>
      <dgm:t>
        <a:bodyPr/>
        <a:lstStyle/>
        <a:p>
          <a:endParaRPr lang="en-US"/>
        </a:p>
      </dgm:t>
    </dgm:pt>
    <dgm:pt modelId="{F6A7E2A1-DA71-43D4-9708-4F255106AAC3}" type="sibTrans" cxnId="{E9279613-7F99-4BE8-8D2C-CEE42E72B8E6}">
      <dgm:prSet/>
      <dgm:spPr/>
      <dgm:t>
        <a:bodyPr/>
        <a:lstStyle/>
        <a:p>
          <a:endParaRPr lang="en-US"/>
        </a:p>
      </dgm:t>
    </dgm:pt>
    <dgm:pt modelId="{CAB82C24-DCDA-485F-B48C-3E690219D46C}">
      <dgm:prSet/>
      <dgm:spPr/>
      <dgm:t>
        <a:bodyPr/>
        <a:lstStyle/>
        <a:p>
          <a:pPr>
            <a:defRPr b="1"/>
          </a:pPr>
          <a:r>
            <a:rPr lang="en-US" dirty="0"/>
            <a:t>November</a:t>
          </a:r>
        </a:p>
      </dgm:t>
    </dgm:pt>
    <dgm:pt modelId="{2D515D13-E0AA-4CF6-A2D2-04786A3288EB}" type="parTrans" cxnId="{2DF3F67E-6B78-4046-BB85-0E8CF8166CC2}">
      <dgm:prSet/>
      <dgm:spPr/>
      <dgm:t>
        <a:bodyPr/>
        <a:lstStyle/>
        <a:p>
          <a:endParaRPr lang="en-US"/>
        </a:p>
      </dgm:t>
    </dgm:pt>
    <dgm:pt modelId="{DED05679-B5CE-425D-A1D6-F4EBCEA9B816}" type="sibTrans" cxnId="{2DF3F67E-6B78-4046-BB85-0E8CF8166CC2}">
      <dgm:prSet/>
      <dgm:spPr/>
      <dgm:t>
        <a:bodyPr/>
        <a:lstStyle/>
        <a:p>
          <a:endParaRPr lang="en-US"/>
        </a:p>
      </dgm:t>
    </dgm:pt>
    <dgm:pt modelId="{85D785A4-8D5D-4799-84F4-AD6790DA9D71}">
      <dgm:prSet/>
      <dgm:spPr/>
      <dgm:t>
        <a:bodyPr/>
        <a:lstStyle/>
        <a:p>
          <a:pPr rtl="0"/>
          <a:r>
            <a:rPr lang="en-US" dirty="0"/>
            <a:t>Visualization techniques Exploration and Data Analysis</a:t>
          </a:r>
        </a:p>
      </dgm:t>
    </dgm:pt>
    <dgm:pt modelId="{A7B8F6F3-FCB0-4A21-A683-7167D1CD0E5A}" type="parTrans" cxnId="{E0134D21-9C52-41AC-AAB8-1C115DA8CCB2}">
      <dgm:prSet/>
      <dgm:spPr/>
      <dgm:t>
        <a:bodyPr/>
        <a:lstStyle/>
        <a:p>
          <a:endParaRPr lang="en-US"/>
        </a:p>
      </dgm:t>
    </dgm:pt>
    <dgm:pt modelId="{AE54A400-DC63-4A5E-94CA-365AEAF005B7}" type="sibTrans" cxnId="{E0134D21-9C52-41AC-AAB8-1C115DA8CCB2}">
      <dgm:prSet/>
      <dgm:spPr/>
      <dgm:t>
        <a:bodyPr/>
        <a:lstStyle/>
        <a:p>
          <a:endParaRPr lang="en-US"/>
        </a:p>
      </dgm:t>
    </dgm:pt>
    <dgm:pt modelId="{6FA3F8B5-5F51-4DF0-94EB-88F401A1A363}">
      <dgm:prSet phldr="0"/>
      <dgm:spPr/>
      <dgm:t>
        <a:bodyPr/>
        <a:lstStyle/>
        <a:p>
          <a:pPr>
            <a:defRPr b="1"/>
          </a:pPr>
          <a:r>
            <a:rPr lang="en-US" b="1"/>
            <a:t>October</a:t>
          </a:r>
        </a:p>
      </dgm:t>
    </dgm:pt>
    <dgm:pt modelId="{66B2C3BB-4CF5-4626-A53D-B402C49D7274}" type="parTrans" cxnId="{215FE0BB-4C6B-4F4F-9081-0FC29D6A1F93}">
      <dgm:prSet/>
      <dgm:spPr/>
      <dgm:t>
        <a:bodyPr/>
        <a:lstStyle/>
        <a:p>
          <a:endParaRPr lang="en-IN"/>
        </a:p>
      </dgm:t>
    </dgm:pt>
    <dgm:pt modelId="{CB04A1A5-9A36-44CC-B1B5-C41C33F929D1}" type="sibTrans" cxnId="{215FE0BB-4C6B-4F4F-9081-0FC29D6A1F93}">
      <dgm:prSet/>
      <dgm:spPr/>
      <dgm:t>
        <a:bodyPr/>
        <a:lstStyle/>
        <a:p>
          <a:endParaRPr lang="en-IN"/>
        </a:p>
      </dgm:t>
    </dgm:pt>
    <dgm:pt modelId="{5B2D65E3-2DB6-4441-AB8F-B75E798DFD72}" type="pres">
      <dgm:prSet presAssocID="{4A1EBBEC-EDBA-40CC-AB52-5314668CFA7E}" presName="root" presStyleCnt="0">
        <dgm:presLayoutVars>
          <dgm:chMax/>
          <dgm:chPref/>
          <dgm:animLvl val="lvl"/>
        </dgm:presLayoutVars>
      </dgm:prSet>
      <dgm:spPr/>
    </dgm:pt>
    <dgm:pt modelId="{5CB2CF69-1798-47C2-A886-E2F27431C586}" type="pres">
      <dgm:prSet presAssocID="{4A1EBBEC-EDBA-40CC-AB52-5314668CFA7E}" presName="divider" presStyleLbl="node1" presStyleIdx="0" presStyleCnt="1"/>
      <dgm:spPr/>
    </dgm:pt>
    <dgm:pt modelId="{2047C046-5117-4679-A358-8108A56E7DC9}" type="pres">
      <dgm:prSet presAssocID="{4A1EBBEC-EDBA-40CC-AB52-5314668CFA7E}" presName="nodes" presStyleCnt="0">
        <dgm:presLayoutVars>
          <dgm:chMax/>
          <dgm:chPref/>
          <dgm:animLvl val="lvl"/>
        </dgm:presLayoutVars>
      </dgm:prSet>
      <dgm:spPr/>
    </dgm:pt>
    <dgm:pt modelId="{6F72C7DF-2F7B-4D5E-8400-9BFFEBC8C6F2}" type="pres">
      <dgm:prSet presAssocID="{9FB54923-6CDF-44B5-B861-230A7AF2B765}" presName="composite" presStyleCnt="0"/>
      <dgm:spPr/>
    </dgm:pt>
    <dgm:pt modelId="{455E17D9-B1B8-4A24-8040-1D9FBC4DF413}" type="pres">
      <dgm:prSet presAssocID="{9FB54923-6CDF-44B5-B861-230A7AF2B765}" presName="L1TextContainer" presStyleLbl="revTx" presStyleIdx="0" presStyleCnt="4">
        <dgm:presLayoutVars>
          <dgm:chMax val="1"/>
          <dgm:chPref val="1"/>
          <dgm:bulletEnabled val="1"/>
        </dgm:presLayoutVars>
      </dgm:prSet>
      <dgm:spPr/>
    </dgm:pt>
    <dgm:pt modelId="{F87CD6E4-9A8B-4FF5-AB5F-55F192499CBB}" type="pres">
      <dgm:prSet presAssocID="{9FB54923-6CDF-44B5-B861-230A7AF2B765}" presName="L2TextContainerWrapper" presStyleCnt="0">
        <dgm:presLayoutVars>
          <dgm:chMax val="0"/>
          <dgm:chPref val="0"/>
          <dgm:bulletEnabled val="1"/>
        </dgm:presLayoutVars>
      </dgm:prSet>
      <dgm:spPr/>
    </dgm:pt>
    <dgm:pt modelId="{E7BE6EA1-357A-44A5-9972-E2BE2DCB1BB6}" type="pres">
      <dgm:prSet presAssocID="{9FB54923-6CDF-44B5-B861-230A7AF2B765}" presName="L2TextContainer" presStyleLbl="bgAccFollowNode1" presStyleIdx="0" presStyleCnt="4"/>
      <dgm:spPr/>
    </dgm:pt>
    <dgm:pt modelId="{CAC2CBC6-B9B9-4C18-918D-EFFBCC1A6D69}" type="pres">
      <dgm:prSet presAssocID="{9FB54923-6CDF-44B5-B861-230A7AF2B765}" presName="FlexibleEmptyPlaceHolder" presStyleCnt="0"/>
      <dgm:spPr/>
    </dgm:pt>
    <dgm:pt modelId="{6608B86F-9BF5-4AB3-B6C1-B69ECAA7F0FA}" type="pres">
      <dgm:prSet presAssocID="{9FB54923-6CDF-44B5-B861-230A7AF2B765}" presName="ConnectLine" presStyleLbl="alignNode1" presStyleIdx="0" presStyleCnt="4"/>
      <dgm:spPr>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gm:spPr>
    </dgm:pt>
    <dgm:pt modelId="{F879DBBB-645F-4CC2-A6B6-59B17BE2721D}" type="pres">
      <dgm:prSet presAssocID="{9FB54923-6CDF-44B5-B861-230A7AF2B765}" presName="ConnectorPoint" presStyleLbl="fgAcc1" presStyleIdx="0" presStyleCnt="4"/>
      <dgm:spPr>
        <a:solidFill>
          <a:schemeClr val="lt1">
            <a:alpha val="90000"/>
            <a:hueOff val="0"/>
            <a:satOff val="0"/>
            <a:lumOff val="0"/>
            <a:alphaOff val="0"/>
          </a:schemeClr>
        </a:solidFill>
        <a:ln w="12700" cap="flat" cmpd="sng" algn="ctr">
          <a:noFill/>
          <a:prstDash val="solid"/>
          <a:miter lim="800000"/>
        </a:ln>
        <a:effectLst/>
      </dgm:spPr>
    </dgm:pt>
    <dgm:pt modelId="{A8EC357C-E8A8-4FD0-B53E-00DC8F381886}" type="pres">
      <dgm:prSet presAssocID="{9FB54923-6CDF-44B5-B861-230A7AF2B765}" presName="EmptyPlaceHolder" presStyleCnt="0"/>
      <dgm:spPr/>
    </dgm:pt>
    <dgm:pt modelId="{F1D0FA5F-AC3D-4DA9-8DF7-B4C20BBBCDC2}" type="pres">
      <dgm:prSet presAssocID="{F8AFF335-B0BA-4AE7-8DC6-33338E19476D}" presName="spaceBetweenRectangles" presStyleCnt="0"/>
      <dgm:spPr/>
    </dgm:pt>
    <dgm:pt modelId="{A4E4B378-7602-448B-BB6A-CC6F1418CFCC}" type="pres">
      <dgm:prSet presAssocID="{38AE5F94-C3F5-4DB3-94BE-D6181803CBB4}" presName="composite" presStyleCnt="0"/>
      <dgm:spPr/>
    </dgm:pt>
    <dgm:pt modelId="{D4BF03F2-2594-41D0-BB1D-6B4356CC246B}" type="pres">
      <dgm:prSet presAssocID="{38AE5F94-C3F5-4DB3-94BE-D6181803CBB4}" presName="L1TextContainer" presStyleLbl="revTx" presStyleIdx="1" presStyleCnt="4">
        <dgm:presLayoutVars>
          <dgm:chMax val="1"/>
          <dgm:chPref val="1"/>
          <dgm:bulletEnabled val="1"/>
        </dgm:presLayoutVars>
      </dgm:prSet>
      <dgm:spPr/>
    </dgm:pt>
    <dgm:pt modelId="{620EADD8-7DB1-44A4-917D-0B32F0FB1A35}" type="pres">
      <dgm:prSet presAssocID="{38AE5F94-C3F5-4DB3-94BE-D6181803CBB4}" presName="L2TextContainerWrapper" presStyleCnt="0">
        <dgm:presLayoutVars>
          <dgm:chMax val="0"/>
          <dgm:chPref val="0"/>
          <dgm:bulletEnabled val="1"/>
        </dgm:presLayoutVars>
      </dgm:prSet>
      <dgm:spPr/>
    </dgm:pt>
    <dgm:pt modelId="{139304AD-ECAF-40B5-881B-F6C4C6676459}" type="pres">
      <dgm:prSet presAssocID="{38AE5F94-C3F5-4DB3-94BE-D6181803CBB4}" presName="L2TextContainer" presStyleLbl="bgAccFollowNode1" presStyleIdx="1" presStyleCnt="4"/>
      <dgm:spPr/>
    </dgm:pt>
    <dgm:pt modelId="{82B1E955-2C8E-4B95-A3C2-BC3A827E0EC7}" type="pres">
      <dgm:prSet presAssocID="{38AE5F94-C3F5-4DB3-94BE-D6181803CBB4}" presName="FlexibleEmptyPlaceHolder" presStyleCnt="0"/>
      <dgm:spPr/>
    </dgm:pt>
    <dgm:pt modelId="{CD16D9F4-369B-421D-AC9B-FF037A6D7F5B}" type="pres">
      <dgm:prSet presAssocID="{38AE5F94-C3F5-4DB3-94BE-D6181803CBB4}" presName="ConnectLine" presStyleLbl="alignNode1" presStyleIdx="1" presStyleCnt="4"/>
      <dgm:spPr>
        <a:solidFill>
          <a:schemeClr val="accent3">
            <a:hueOff val="0"/>
            <a:satOff val="0"/>
            <a:lumOff val="0"/>
            <a:alphaOff val="0"/>
          </a:schemeClr>
        </a:solidFill>
        <a:ln w="6350" cap="flat" cmpd="sng" algn="ctr">
          <a:solidFill>
            <a:schemeClr val="accent3">
              <a:hueOff val="0"/>
              <a:satOff val="0"/>
              <a:lumOff val="0"/>
              <a:alphaOff val="0"/>
            </a:schemeClr>
          </a:solidFill>
          <a:prstDash val="dash"/>
          <a:miter lim="800000"/>
        </a:ln>
        <a:effectLst/>
      </dgm:spPr>
    </dgm:pt>
    <dgm:pt modelId="{D76EDE27-6292-4B05-862C-E8AD8D74AD7D}" type="pres">
      <dgm:prSet presAssocID="{38AE5F94-C3F5-4DB3-94BE-D6181803CBB4}" presName="ConnectorPoint" presStyleLbl="fgAcc1" presStyleIdx="1" presStyleCnt="4"/>
      <dgm:spPr>
        <a:solidFill>
          <a:schemeClr val="lt1">
            <a:alpha val="90000"/>
            <a:hueOff val="0"/>
            <a:satOff val="0"/>
            <a:lumOff val="0"/>
            <a:alphaOff val="0"/>
          </a:schemeClr>
        </a:solidFill>
        <a:ln w="12700" cap="flat" cmpd="sng" algn="ctr">
          <a:noFill/>
          <a:prstDash val="solid"/>
          <a:miter lim="800000"/>
        </a:ln>
        <a:effectLst/>
      </dgm:spPr>
    </dgm:pt>
    <dgm:pt modelId="{DA4E6224-5B09-49D0-B998-15B1E47D959B}" type="pres">
      <dgm:prSet presAssocID="{38AE5F94-C3F5-4DB3-94BE-D6181803CBB4}" presName="EmptyPlaceHolder" presStyleCnt="0"/>
      <dgm:spPr/>
    </dgm:pt>
    <dgm:pt modelId="{FBBD752B-C3C6-4F15-A965-45CC34FD3833}" type="pres">
      <dgm:prSet presAssocID="{9673B74A-FFAA-46D3-AFFD-5D1644B58E5E}" presName="spaceBetweenRectangles" presStyleCnt="0"/>
      <dgm:spPr/>
    </dgm:pt>
    <dgm:pt modelId="{865DD193-3346-4CEA-BFC5-CEEF16F63006}" type="pres">
      <dgm:prSet presAssocID="{6FA3F8B5-5F51-4DF0-94EB-88F401A1A363}" presName="composite" presStyleCnt="0"/>
      <dgm:spPr/>
    </dgm:pt>
    <dgm:pt modelId="{CE7F8F21-50CB-4126-A352-6CB3757C93B4}" type="pres">
      <dgm:prSet presAssocID="{6FA3F8B5-5F51-4DF0-94EB-88F401A1A363}" presName="L1TextContainer" presStyleLbl="revTx" presStyleIdx="2" presStyleCnt="4">
        <dgm:presLayoutVars>
          <dgm:chMax val="1"/>
          <dgm:chPref val="1"/>
          <dgm:bulletEnabled val="1"/>
        </dgm:presLayoutVars>
      </dgm:prSet>
      <dgm:spPr/>
    </dgm:pt>
    <dgm:pt modelId="{C7672B2D-B2BB-48F4-8F23-B5EE218C963B}" type="pres">
      <dgm:prSet presAssocID="{6FA3F8B5-5F51-4DF0-94EB-88F401A1A363}" presName="L2TextContainerWrapper" presStyleCnt="0">
        <dgm:presLayoutVars>
          <dgm:chMax val="0"/>
          <dgm:chPref val="0"/>
          <dgm:bulletEnabled val="1"/>
        </dgm:presLayoutVars>
      </dgm:prSet>
      <dgm:spPr/>
    </dgm:pt>
    <dgm:pt modelId="{2F9705CC-B746-463A-A6DF-57280DD3FECF}" type="pres">
      <dgm:prSet presAssocID="{6FA3F8B5-5F51-4DF0-94EB-88F401A1A363}" presName="L2TextContainer" presStyleLbl="bgAccFollowNode1" presStyleIdx="2" presStyleCnt="4"/>
      <dgm:spPr/>
    </dgm:pt>
    <dgm:pt modelId="{C85C40E9-D996-477A-AE3D-4DE7281845E6}" type="pres">
      <dgm:prSet presAssocID="{6FA3F8B5-5F51-4DF0-94EB-88F401A1A363}" presName="FlexibleEmptyPlaceHolder" presStyleCnt="0"/>
      <dgm:spPr/>
    </dgm:pt>
    <dgm:pt modelId="{9BA9E9BA-3BE1-40C2-9617-D09C7CC2DE1B}" type="pres">
      <dgm:prSet presAssocID="{6FA3F8B5-5F51-4DF0-94EB-88F401A1A363}" presName="ConnectLine" presStyleLbl="alignNode1" presStyleIdx="2" presStyleCnt="4"/>
      <dgm:spPr>
        <a:solidFill>
          <a:schemeClr val="accent4">
            <a:hueOff val="0"/>
            <a:satOff val="0"/>
            <a:lumOff val="0"/>
            <a:alphaOff val="0"/>
          </a:schemeClr>
        </a:solidFill>
        <a:ln w="6350" cap="flat" cmpd="sng" algn="ctr">
          <a:solidFill>
            <a:schemeClr val="accent4">
              <a:hueOff val="0"/>
              <a:satOff val="0"/>
              <a:lumOff val="0"/>
              <a:alphaOff val="0"/>
            </a:schemeClr>
          </a:solidFill>
          <a:prstDash val="dash"/>
          <a:miter lim="800000"/>
        </a:ln>
        <a:effectLst/>
      </dgm:spPr>
    </dgm:pt>
    <dgm:pt modelId="{4A1AE930-D314-4AFA-84C9-2B1CC4FCEEAC}" type="pres">
      <dgm:prSet presAssocID="{6FA3F8B5-5F51-4DF0-94EB-88F401A1A363}" presName="ConnectorPoint" presStyleLbl="fgAcc1" presStyleIdx="2" presStyleCnt="4"/>
      <dgm:spPr>
        <a:solidFill>
          <a:schemeClr val="lt1">
            <a:alpha val="90000"/>
            <a:hueOff val="0"/>
            <a:satOff val="0"/>
            <a:lumOff val="0"/>
            <a:alphaOff val="0"/>
          </a:schemeClr>
        </a:solidFill>
        <a:ln w="12700" cap="flat" cmpd="sng" algn="ctr">
          <a:noFill/>
          <a:prstDash val="solid"/>
          <a:miter lim="800000"/>
        </a:ln>
        <a:effectLst/>
      </dgm:spPr>
    </dgm:pt>
    <dgm:pt modelId="{DB54105C-2BB3-4572-B3F5-32BB40DEC56F}" type="pres">
      <dgm:prSet presAssocID="{6FA3F8B5-5F51-4DF0-94EB-88F401A1A363}" presName="EmptyPlaceHolder" presStyleCnt="0"/>
      <dgm:spPr/>
    </dgm:pt>
    <dgm:pt modelId="{C2AFF009-8F4E-45C9-B47E-DF69C17EE1D6}" type="pres">
      <dgm:prSet presAssocID="{CB04A1A5-9A36-44CC-B1B5-C41C33F929D1}" presName="spaceBetweenRectangles" presStyleCnt="0"/>
      <dgm:spPr/>
    </dgm:pt>
    <dgm:pt modelId="{C7D4DF77-FC67-4FDD-8C4C-2903A96231F7}" type="pres">
      <dgm:prSet presAssocID="{CAB82C24-DCDA-485F-B48C-3E690219D46C}" presName="composite" presStyleCnt="0"/>
      <dgm:spPr/>
    </dgm:pt>
    <dgm:pt modelId="{8F109A12-21DD-4BAF-BDCC-C9C45A897DEB}" type="pres">
      <dgm:prSet presAssocID="{CAB82C24-DCDA-485F-B48C-3E690219D46C}" presName="L1TextContainer" presStyleLbl="revTx" presStyleIdx="3" presStyleCnt="4">
        <dgm:presLayoutVars>
          <dgm:chMax val="1"/>
          <dgm:chPref val="1"/>
          <dgm:bulletEnabled val="1"/>
        </dgm:presLayoutVars>
      </dgm:prSet>
      <dgm:spPr/>
    </dgm:pt>
    <dgm:pt modelId="{77B535CF-DFFD-4B09-9244-600C665E77EE}" type="pres">
      <dgm:prSet presAssocID="{CAB82C24-DCDA-485F-B48C-3E690219D46C}" presName="L2TextContainerWrapper" presStyleCnt="0">
        <dgm:presLayoutVars>
          <dgm:chMax val="0"/>
          <dgm:chPref val="0"/>
          <dgm:bulletEnabled val="1"/>
        </dgm:presLayoutVars>
      </dgm:prSet>
      <dgm:spPr/>
    </dgm:pt>
    <dgm:pt modelId="{10686055-7DB6-4B5C-909F-F5E4E2C2A828}" type="pres">
      <dgm:prSet presAssocID="{CAB82C24-DCDA-485F-B48C-3E690219D46C}" presName="L2TextContainer" presStyleLbl="bgAccFollowNode1" presStyleIdx="3" presStyleCnt="4"/>
      <dgm:spPr/>
    </dgm:pt>
    <dgm:pt modelId="{C7CE87D4-E9EB-441B-872F-CD143F7969F8}" type="pres">
      <dgm:prSet presAssocID="{CAB82C24-DCDA-485F-B48C-3E690219D46C}" presName="FlexibleEmptyPlaceHolder" presStyleCnt="0"/>
      <dgm:spPr/>
    </dgm:pt>
    <dgm:pt modelId="{F1023047-9718-4492-B3B4-79E0AC13C1AB}" type="pres">
      <dgm:prSet presAssocID="{CAB82C24-DCDA-485F-B48C-3E690219D46C}" presName="ConnectLine" presStyleLbl="alignNode1" presStyleIdx="3" presStyleCnt="4"/>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C37C7AF4-975B-4D86-B7E8-CB86F5B7E312}" type="pres">
      <dgm:prSet presAssocID="{CAB82C24-DCDA-485F-B48C-3E690219D46C}" presName="ConnectorPoint" presStyleLbl="fgAcc1" presStyleIdx="3" presStyleCnt="4"/>
      <dgm:spPr>
        <a:solidFill>
          <a:schemeClr val="lt1">
            <a:alpha val="90000"/>
            <a:hueOff val="0"/>
            <a:satOff val="0"/>
            <a:lumOff val="0"/>
            <a:alphaOff val="0"/>
          </a:schemeClr>
        </a:solidFill>
        <a:ln w="12700" cap="flat" cmpd="sng" algn="ctr">
          <a:noFill/>
          <a:prstDash val="solid"/>
          <a:miter lim="800000"/>
        </a:ln>
        <a:effectLst/>
      </dgm:spPr>
    </dgm:pt>
    <dgm:pt modelId="{BFF026AC-8CDF-473A-9711-3817472A807E}" type="pres">
      <dgm:prSet presAssocID="{CAB82C24-DCDA-485F-B48C-3E690219D46C}" presName="EmptyPlaceHolder" presStyleCnt="0"/>
      <dgm:spPr/>
    </dgm:pt>
  </dgm:ptLst>
  <dgm:cxnLst>
    <dgm:cxn modelId="{E9279613-7F99-4BE8-8D2C-CEE42E72B8E6}" srcId="{6FA3F8B5-5F51-4DF0-94EB-88F401A1A363}" destId="{BA3B84B1-BA0B-4CAB-9DA6-0AE745250528}" srcOrd="0" destOrd="0" parTransId="{D783FAAE-E085-4E5B-9F85-6F7FA3833A42}" sibTransId="{F6A7E2A1-DA71-43D4-9708-4F255106AAC3}"/>
    <dgm:cxn modelId="{733CAC17-9CCA-4BC2-842E-DE0391BD23DE}" type="presOf" srcId="{6FA3F8B5-5F51-4DF0-94EB-88F401A1A363}" destId="{CE7F8F21-50CB-4126-A352-6CB3757C93B4}" srcOrd="0" destOrd="0" presId="urn:microsoft.com/office/officeart/2017/3/layout/HorizontalPathTimeline"/>
    <dgm:cxn modelId="{54111A1B-6F5D-4899-BFB5-B4F48F8BE0E6}" type="presOf" srcId="{CAB82C24-DCDA-485F-B48C-3E690219D46C}" destId="{8F109A12-21DD-4BAF-BDCC-C9C45A897DEB}" srcOrd="0" destOrd="0" presId="urn:microsoft.com/office/officeart/2017/3/layout/HorizontalPathTimeline"/>
    <dgm:cxn modelId="{E0134D21-9C52-41AC-AAB8-1C115DA8CCB2}" srcId="{CAB82C24-DCDA-485F-B48C-3E690219D46C}" destId="{85D785A4-8D5D-4799-84F4-AD6790DA9D71}" srcOrd="0" destOrd="0" parTransId="{A7B8F6F3-FCB0-4A21-A683-7167D1CD0E5A}" sibTransId="{AE54A400-DC63-4A5E-94CA-365AEAF005B7}"/>
    <dgm:cxn modelId="{D2968C2B-FEDC-4DB1-8323-A14D18ACC970}" srcId="{38AE5F94-C3F5-4DB3-94BE-D6181803CBB4}" destId="{4D5B93AE-AED9-4441-9346-78BCE9E7FB0B}" srcOrd="0" destOrd="0" parTransId="{541215D3-3986-4247-8B42-E21466563EAD}" sibTransId="{AA850F2F-1245-4893-8245-54990228AA6F}"/>
    <dgm:cxn modelId="{52B6DA39-D610-4ACE-B5D8-AE700141607B}" srcId="{4A1EBBEC-EDBA-40CC-AB52-5314668CFA7E}" destId="{38AE5F94-C3F5-4DB3-94BE-D6181803CBB4}" srcOrd="1" destOrd="0" parTransId="{5DD6F6F2-5167-48A8-B017-4D8B120034FD}" sibTransId="{9673B74A-FFAA-46D3-AFFD-5D1644B58E5E}"/>
    <dgm:cxn modelId="{B2B7603B-CBA0-4684-AF76-3E7325270785}" type="presOf" srcId="{9FB54923-6CDF-44B5-B861-230A7AF2B765}" destId="{455E17D9-B1B8-4A24-8040-1D9FBC4DF413}" srcOrd="0" destOrd="0" presId="urn:microsoft.com/office/officeart/2017/3/layout/HorizontalPathTimeline"/>
    <dgm:cxn modelId="{8601A460-8E2A-42E6-9548-09D845000207}" type="presOf" srcId="{811EA19A-3D25-43CE-AF3A-DE37ADEBEFF7}" destId="{E7BE6EA1-357A-44A5-9972-E2BE2DCB1BB6}" srcOrd="0" destOrd="0" presId="urn:microsoft.com/office/officeart/2017/3/layout/HorizontalPathTimeline"/>
    <dgm:cxn modelId="{54925943-A1BD-4C94-9FC4-8D7B0E3B5BC3}" srcId="{9FB54923-6CDF-44B5-B861-230A7AF2B765}" destId="{811EA19A-3D25-43CE-AF3A-DE37ADEBEFF7}" srcOrd="0" destOrd="0" parTransId="{387B626C-0C80-4C7B-A0DF-DCAE7E248762}" sibTransId="{9644837E-0E26-4766-8D4E-9188FFB34238}"/>
    <dgm:cxn modelId="{B8ECA54E-89A9-40BA-A448-90EE918F1E8B}" srcId="{4A1EBBEC-EDBA-40CC-AB52-5314668CFA7E}" destId="{9FB54923-6CDF-44B5-B861-230A7AF2B765}" srcOrd="0" destOrd="0" parTransId="{8B6F9B42-FF1D-4CA2-8F7E-62F43FE64B42}" sibTransId="{F8AFF335-B0BA-4AE7-8DC6-33338E19476D}"/>
    <dgm:cxn modelId="{9CA23873-FB52-4822-A324-7FD98D2C253E}" type="presOf" srcId="{BA3B84B1-BA0B-4CAB-9DA6-0AE745250528}" destId="{2F9705CC-B746-463A-A6DF-57280DD3FECF}" srcOrd="0" destOrd="0" presId="urn:microsoft.com/office/officeart/2017/3/layout/HorizontalPathTimeline"/>
    <dgm:cxn modelId="{3BF81D75-DBD1-4123-9E58-8272D4E9E6AF}" type="presOf" srcId="{85D785A4-8D5D-4799-84F4-AD6790DA9D71}" destId="{10686055-7DB6-4B5C-909F-F5E4E2C2A828}" srcOrd="0" destOrd="0" presId="urn:microsoft.com/office/officeart/2017/3/layout/HorizontalPathTimeline"/>
    <dgm:cxn modelId="{2DF3F67E-6B78-4046-BB85-0E8CF8166CC2}" srcId="{4A1EBBEC-EDBA-40CC-AB52-5314668CFA7E}" destId="{CAB82C24-DCDA-485F-B48C-3E690219D46C}" srcOrd="3" destOrd="0" parTransId="{2D515D13-E0AA-4CF6-A2D2-04786A3288EB}" sibTransId="{DED05679-B5CE-425D-A1D6-F4EBCEA9B816}"/>
    <dgm:cxn modelId="{215FE0BB-4C6B-4F4F-9081-0FC29D6A1F93}" srcId="{4A1EBBEC-EDBA-40CC-AB52-5314668CFA7E}" destId="{6FA3F8B5-5F51-4DF0-94EB-88F401A1A363}" srcOrd="2" destOrd="0" parTransId="{66B2C3BB-4CF5-4626-A53D-B402C49D7274}" sibTransId="{CB04A1A5-9A36-44CC-B1B5-C41C33F929D1}"/>
    <dgm:cxn modelId="{E0CCC7CD-BEB4-451B-9AD3-CEA9B46B5CE0}" type="presOf" srcId="{4D5B93AE-AED9-4441-9346-78BCE9E7FB0B}" destId="{139304AD-ECAF-40B5-881B-F6C4C6676459}" srcOrd="0" destOrd="0" presId="urn:microsoft.com/office/officeart/2017/3/layout/HorizontalPathTimeline"/>
    <dgm:cxn modelId="{777C6BED-BB69-4CAA-8D91-628781AD84FE}" type="presOf" srcId="{38AE5F94-C3F5-4DB3-94BE-D6181803CBB4}" destId="{D4BF03F2-2594-41D0-BB1D-6B4356CC246B}" srcOrd="0" destOrd="0" presId="urn:microsoft.com/office/officeart/2017/3/layout/HorizontalPathTimeline"/>
    <dgm:cxn modelId="{5EF381F8-C264-4384-8DE3-CBFC5DD0D360}" type="presOf" srcId="{4A1EBBEC-EDBA-40CC-AB52-5314668CFA7E}" destId="{5B2D65E3-2DB6-4441-AB8F-B75E798DFD72}" srcOrd="0" destOrd="0" presId="urn:microsoft.com/office/officeart/2017/3/layout/HorizontalPathTimeline"/>
    <dgm:cxn modelId="{865E63EA-3E2B-4183-8193-AE5EEFF3D37A}" type="presParOf" srcId="{5B2D65E3-2DB6-4441-AB8F-B75E798DFD72}" destId="{5CB2CF69-1798-47C2-A886-E2F27431C586}" srcOrd="0" destOrd="0" presId="urn:microsoft.com/office/officeart/2017/3/layout/HorizontalPathTimeline"/>
    <dgm:cxn modelId="{A50D3882-88DE-46BB-A89E-6F63A6687C0D}" type="presParOf" srcId="{5B2D65E3-2DB6-4441-AB8F-B75E798DFD72}" destId="{2047C046-5117-4679-A358-8108A56E7DC9}" srcOrd="1" destOrd="0" presId="urn:microsoft.com/office/officeart/2017/3/layout/HorizontalPathTimeline"/>
    <dgm:cxn modelId="{FA20DA3A-3EE5-40F1-B668-9DEEFEABF41B}" type="presParOf" srcId="{2047C046-5117-4679-A358-8108A56E7DC9}" destId="{6F72C7DF-2F7B-4D5E-8400-9BFFEBC8C6F2}" srcOrd="0" destOrd="0" presId="urn:microsoft.com/office/officeart/2017/3/layout/HorizontalPathTimeline"/>
    <dgm:cxn modelId="{F698E135-086D-4C89-B7DE-F29F716497BE}" type="presParOf" srcId="{6F72C7DF-2F7B-4D5E-8400-9BFFEBC8C6F2}" destId="{455E17D9-B1B8-4A24-8040-1D9FBC4DF413}" srcOrd="0" destOrd="0" presId="urn:microsoft.com/office/officeart/2017/3/layout/HorizontalPathTimeline"/>
    <dgm:cxn modelId="{D79A5521-6AFA-4436-97E1-BE7E8A2F6700}" type="presParOf" srcId="{6F72C7DF-2F7B-4D5E-8400-9BFFEBC8C6F2}" destId="{F87CD6E4-9A8B-4FF5-AB5F-55F192499CBB}" srcOrd="1" destOrd="0" presId="urn:microsoft.com/office/officeart/2017/3/layout/HorizontalPathTimeline"/>
    <dgm:cxn modelId="{40278EBB-F1FA-4C08-B5B6-5E0F78FECEC9}" type="presParOf" srcId="{F87CD6E4-9A8B-4FF5-AB5F-55F192499CBB}" destId="{E7BE6EA1-357A-44A5-9972-E2BE2DCB1BB6}" srcOrd="0" destOrd="0" presId="urn:microsoft.com/office/officeart/2017/3/layout/HorizontalPathTimeline"/>
    <dgm:cxn modelId="{429CFEDD-6C0D-4D9D-89F1-9C0DD0E602D1}" type="presParOf" srcId="{F87CD6E4-9A8B-4FF5-AB5F-55F192499CBB}" destId="{CAC2CBC6-B9B9-4C18-918D-EFFBCC1A6D69}" srcOrd="1" destOrd="0" presId="urn:microsoft.com/office/officeart/2017/3/layout/HorizontalPathTimeline"/>
    <dgm:cxn modelId="{59580B2C-A88B-4BEE-A232-A3E03F9B2A4A}" type="presParOf" srcId="{6F72C7DF-2F7B-4D5E-8400-9BFFEBC8C6F2}" destId="{6608B86F-9BF5-4AB3-B6C1-B69ECAA7F0FA}" srcOrd="2" destOrd="0" presId="urn:microsoft.com/office/officeart/2017/3/layout/HorizontalPathTimeline"/>
    <dgm:cxn modelId="{1D88C7D3-0C0A-43E7-AC36-92BFCBE9FF70}" type="presParOf" srcId="{6F72C7DF-2F7B-4D5E-8400-9BFFEBC8C6F2}" destId="{F879DBBB-645F-4CC2-A6B6-59B17BE2721D}" srcOrd="3" destOrd="0" presId="urn:microsoft.com/office/officeart/2017/3/layout/HorizontalPathTimeline"/>
    <dgm:cxn modelId="{30EACE93-5DFA-4CDC-94E4-C7EC47687C5E}" type="presParOf" srcId="{6F72C7DF-2F7B-4D5E-8400-9BFFEBC8C6F2}" destId="{A8EC357C-E8A8-4FD0-B53E-00DC8F381886}" srcOrd="4" destOrd="0" presId="urn:microsoft.com/office/officeart/2017/3/layout/HorizontalPathTimeline"/>
    <dgm:cxn modelId="{1C93EFD8-B6BD-4C95-8666-2F39E771E3E2}" type="presParOf" srcId="{2047C046-5117-4679-A358-8108A56E7DC9}" destId="{F1D0FA5F-AC3D-4DA9-8DF7-B4C20BBBCDC2}" srcOrd="1" destOrd="0" presId="urn:microsoft.com/office/officeart/2017/3/layout/HorizontalPathTimeline"/>
    <dgm:cxn modelId="{1F90A9CD-FD05-46A5-8B2C-9D85A9763287}" type="presParOf" srcId="{2047C046-5117-4679-A358-8108A56E7DC9}" destId="{A4E4B378-7602-448B-BB6A-CC6F1418CFCC}" srcOrd="2" destOrd="0" presId="urn:microsoft.com/office/officeart/2017/3/layout/HorizontalPathTimeline"/>
    <dgm:cxn modelId="{0032DC82-F273-463F-8FA3-9C743E7F007E}" type="presParOf" srcId="{A4E4B378-7602-448B-BB6A-CC6F1418CFCC}" destId="{D4BF03F2-2594-41D0-BB1D-6B4356CC246B}" srcOrd="0" destOrd="0" presId="urn:microsoft.com/office/officeart/2017/3/layout/HorizontalPathTimeline"/>
    <dgm:cxn modelId="{6E94E752-36D1-4733-A05E-501EDF190AE4}" type="presParOf" srcId="{A4E4B378-7602-448B-BB6A-CC6F1418CFCC}" destId="{620EADD8-7DB1-44A4-917D-0B32F0FB1A35}" srcOrd="1" destOrd="0" presId="urn:microsoft.com/office/officeart/2017/3/layout/HorizontalPathTimeline"/>
    <dgm:cxn modelId="{EEE91A3F-734E-4BD7-9073-606FB686C21C}" type="presParOf" srcId="{620EADD8-7DB1-44A4-917D-0B32F0FB1A35}" destId="{139304AD-ECAF-40B5-881B-F6C4C6676459}" srcOrd="0" destOrd="0" presId="urn:microsoft.com/office/officeart/2017/3/layout/HorizontalPathTimeline"/>
    <dgm:cxn modelId="{9060CC50-D2E8-4FFB-95A3-6D7E97E1FDCC}" type="presParOf" srcId="{620EADD8-7DB1-44A4-917D-0B32F0FB1A35}" destId="{82B1E955-2C8E-4B95-A3C2-BC3A827E0EC7}" srcOrd="1" destOrd="0" presId="urn:microsoft.com/office/officeart/2017/3/layout/HorizontalPathTimeline"/>
    <dgm:cxn modelId="{DEC1E4F7-A326-41F0-9F73-6E27CD7E26C4}" type="presParOf" srcId="{A4E4B378-7602-448B-BB6A-CC6F1418CFCC}" destId="{CD16D9F4-369B-421D-AC9B-FF037A6D7F5B}" srcOrd="2" destOrd="0" presId="urn:microsoft.com/office/officeart/2017/3/layout/HorizontalPathTimeline"/>
    <dgm:cxn modelId="{ED453767-31C2-464B-AA57-6E224341E643}" type="presParOf" srcId="{A4E4B378-7602-448B-BB6A-CC6F1418CFCC}" destId="{D76EDE27-6292-4B05-862C-E8AD8D74AD7D}" srcOrd="3" destOrd="0" presId="urn:microsoft.com/office/officeart/2017/3/layout/HorizontalPathTimeline"/>
    <dgm:cxn modelId="{766D86F6-4FBE-416A-94DA-7D5ABF1A5231}" type="presParOf" srcId="{A4E4B378-7602-448B-BB6A-CC6F1418CFCC}" destId="{DA4E6224-5B09-49D0-B998-15B1E47D959B}" srcOrd="4" destOrd="0" presId="urn:microsoft.com/office/officeart/2017/3/layout/HorizontalPathTimeline"/>
    <dgm:cxn modelId="{D2AD3853-F09C-49E0-A212-7F5C7580CE48}" type="presParOf" srcId="{2047C046-5117-4679-A358-8108A56E7DC9}" destId="{FBBD752B-C3C6-4F15-A965-45CC34FD3833}" srcOrd="3" destOrd="0" presId="urn:microsoft.com/office/officeart/2017/3/layout/HorizontalPathTimeline"/>
    <dgm:cxn modelId="{83115939-182D-4321-BD21-8BEE1152CC0B}" type="presParOf" srcId="{2047C046-5117-4679-A358-8108A56E7DC9}" destId="{865DD193-3346-4CEA-BFC5-CEEF16F63006}" srcOrd="4" destOrd="0" presId="urn:microsoft.com/office/officeart/2017/3/layout/HorizontalPathTimeline"/>
    <dgm:cxn modelId="{11E2BB1A-9E51-47E8-B2A4-EBD66AB8798D}" type="presParOf" srcId="{865DD193-3346-4CEA-BFC5-CEEF16F63006}" destId="{CE7F8F21-50CB-4126-A352-6CB3757C93B4}" srcOrd="0" destOrd="0" presId="urn:microsoft.com/office/officeart/2017/3/layout/HorizontalPathTimeline"/>
    <dgm:cxn modelId="{4F66E792-05F6-4322-B8AB-91A62980B5CB}" type="presParOf" srcId="{865DD193-3346-4CEA-BFC5-CEEF16F63006}" destId="{C7672B2D-B2BB-48F4-8F23-B5EE218C963B}" srcOrd="1" destOrd="0" presId="urn:microsoft.com/office/officeart/2017/3/layout/HorizontalPathTimeline"/>
    <dgm:cxn modelId="{87D87EDD-70C0-4DCA-8E57-668B26DBA340}" type="presParOf" srcId="{C7672B2D-B2BB-48F4-8F23-B5EE218C963B}" destId="{2F9705CC-B746-463A-A6DF-57280DD3FECF}" srcOrd="0" destOrd="0" presId="urn:microsoft.com/office/officeart/2017/3/layout/HorizontalPathTimeline"/>
    <dgm:cxn modelId="{66FDDBA5-9A5F-4A9F-A2DE-C83E043840C1}" type="presParOf" srcId="{C7672B2D-B2BB-48F4-8F23-B5EE218C963B}" destId="{C85C40E9-D996-477A-AE3D-4DE7281845E6}" srcOrd="1" destOrd="0" presId="urn:microsoft.com/office/officeart/2017/3/layout/HorizontalPathTimeline"/>
    <dgm:cxn modelId="{90F215F4-4784-4FAC-B268-7BF9D7D4E9A7}" type="presParOf" srcId="{865DD193-3346-4CEA-BFC5-CEEF16F63006}" destId="{9BA9E9BA-3BE1-40C2-9617-D09C7CC2DE1B}" srcOrd="2" destOrd="0" presId="urn:microsoft.com/office/officeart/2017/3/layout/HorizontalPathTimeline"/>
    <dgm:cxn modelId="{7460C0E1-8E3B-4F91-8398-3830940E535F}" type="presParOf" srcId="{865DD193-3346-4CEA-BFC5-CEEF16F63006}" destId="{4A1AE930-D314-4AFA-84C9-2B1CC4FCEEAC}" srcOrd="3" destOrd="0" presId="urn:microsoft.com/office/officeart/2017/3/layout/HorizontalPathTimeline"/>
    <dgm:cxn modelId="{89806A1C-52AE-45F8-A67D-E22BC0FDAD14}" type="presParOf" srcId="{865DD193-3346-4CEA-BFC5-CEEF16F63006}" destId="{DB54105C-2BB3-4572-B3F5-32BB40DEC56F}" srcOrd="4" destOrd="0" presId="urn:microsoft.com/office/officeart/2017/3/layout/HorizontalPathTimeline"/>
    <dgm:cxn modelId="{B58EF636-66C5-48DB-89AB-983825C6E9F0}" type="presParOf" srcId="{2047C046-5117-4679-A358-8108A56E7DC9}" destId="{C2AFF009-8F4E-45C9-B47E-DF69C17EE1D6}" srcOrd="5" destOrd="0" presId="urn:microsoft.com/office/officeart/2017/3/layout/HorizontalPathTimeline"/>
    <dgm:cxn modelId="{7B886F70-5D8C-47A0-854A-C6FEB28AFFFC}" type="presParOf" srcId="{2047C046-5117-4679-A358-8108A56E7DC9}" destId="{C7D4DF77-FC67-4FDD-8C4C-2903A96231F7}" srcOrd="6" destOrd="0" presId="urn:microsoft.com/office/officeart/2017/3/layout/HorizontalPathTimeline"/>
    <dgm:cxn modelId="{25371E4E-6F2C-46A3-B19F-B2BBC647934A}" type="presParOf" srcId="{C7D4DF77-FC67-4FDD-8C4C-2903A96231F7}" destId="{8F109A12-21DD-4BAF-BDCC-C9C45A897DEB}" srcOrd="0" destOrd="0" presId="urn:microsoft.com/office/officeart/2017/3/layout/HorizontalPathTimeline"/>
    <dgm:cxn modelId="{8E30D40C-C491-4628-9895-8330F9BB24C6}" type="presParOf" srcId="{C7D4DF77-FC67-4FDD-8C4C-2903A96231F7}" destId="{77B535CF-DFFD-4B09-9244-600C665E77EE}" srcOrd="1" destOrd="0" presId="urn:microsoft.com/office/officeart/2017/3/layout/HorizontalPathTimeline"/>
    <dgm:cxn modelId="{94065A45-75FD-459A-9492-E970641A678A}" type="presParOf" srcId="{77B535CF-DFFD-4B09-9244-600C665E77EE}" destId="{10686055-7DB6-4B5C-909F-F5E4E2C2A828}" srcOrd="0" destOrd="0" presId="urn:microsoft.com/office/officeart/2017/3/layout/HorizontalPathTimeline"/>
    <dgm:cxn modelId="{0808DF0F-9B6B-450B-91F2-0FDCEFA32379}" type="presParOf" srcId="{77B535CF-DFFD-4B09-9244-600C665E77EE}" destId="{C7CE87D4-E9EB-441B-872F-CD143F7969F8}" srcOrd="1" destOrd="0" presId="urn:microsoft.com/office/officeart/2017/3/layout/HorizontalPathTimeline"/>
    <dgm:cxn modelId="{53562C1E-7FFB-4859-BCE0-7F766454E94F}" type="presParOf" srcId="{C7D4DF77-FC67-4FDD-8C4C-2903A96231F7}" destId="{F1023047-9718-4492-B3B4-79E0AC13C1AB}" srcOrd="2" destOrd="0" presId="urn:microsoft.com/office/officeart/2017/3/layout/HorizontalPathTimeline"/>
    <dgm:cxn modelId="{1E020EC6-98F4-4988-850F-2781B4FBDEEE}" type="presParOf" srcId="{C7D4DF77-FC67-4FDD-8C4C-2903A96231F7}" destId="{C37C7AF4-975B-4D86-B7E8-CB86F5B7E312}" srcOrd="3" destOrd="0" presId="urn:microsoft.com/office/officeart/2017/3/layout/HorizontalPathTimeline"/>
    <dgm:cxn modelId="{BE612D28-D2B1-47DF-8187-AAE1B4162943}" type="presParOf" srcId="{C7D4DF77-FC67-4FDD-8C4C-2903A96231F7}" destId="{BFF026AC-8CDF-473A-9711-3817472A807E}"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2A8044-3EC1-43B3-9916-CEE0625B775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F210809-3650-48D7-9DD2-41166E2D6E51}">
      <dgm:prSet/>
      <dgm:spPr/>
      <dgm:t>
        <a:bodyPr/>
        <a:lstStyle/>
        <a:p>
          <a:r>
            <a:rPr lang="en-IN" b="0" i="0" dirty="0"/>
            <a:t>Quantum Noise and Errors</a:t>
          </a:r>
          <a:endParaRPr lang="en-US" dirty="0"/>
        </a:p>
      </dgm:t>
    </dgm:pt>
    <dgm:pt modelId="{71A1E8DB-47D0-4D58-A05E-701B740278BF}" type="parTrans" cxnId="{57F5A06E-F5E6-4DBC-BF5C-6B1A9E8485A4}">
      <dgm:prSet/>
      <dgm:spPr/>
      <dgm:t>
        <a:bodyPr/>
        <a:lstStyle/>
        <a:p>
          <a:endParaRPr lang="en-US"/>
        </a:p>
      </dgm:t>
    </dgm:pt>
    <dgm:pt modelId="{D96EEF44-8622-488C-8775-FF7F3EE87187}" type="sibTrans" cxnId="{57F5A06E-F5E6-4DBC-BF5C-6B1A9E8485A4}">
      <dgm:prSet/>
      <dgm:spPr/>
      <dgm:t>
        <a:bodyPr/>
        <a:lstStyle/>
        <a:p>
          <a:endParaRPr lang="en-US"/>
        </a:p>
      </dgm:t>
    </dgm:pt>
    <dgm:pt modelId="{168D044A-BCF5-4504-932D-AD68FF71944B}">
      <dgm:prSet/>
      <dgm:spPr/>
      <dgm:t>
        <a:bodyPr/>
        <a:lstStyle/>
        <a:p>
          <a:r>
            <a:rPr lang="en-IN" b="0" i="0" dirty="0"/>
            <a:t>Optimizing Quantum Circuits</a:t>
          </a:r>
          <a:endParaRPr lang="en-US" dirty="0"/>
        </a:p>
      </dgm:t>
    </dgm:pt>
    <dgm:pt modelId="{A8D335E1-AC32-49DE-ACDF-40CF93BBDBF4}" type="parTrans" cxnId="{0F27FEA8-7F85-4205-A8BB-428439F00846}">
      <dgm:prSet/>
      <dgm:spPr/>
      <dgm:t>
        <a:bodyPr/>
        <a:lstStyle/>
        <a:p>
          <a:endParaRPr lang="en-US"/>
        </a:p>
      </dgm:t>
    </dgm:pt>
    <dgm:pt modelId="{38067CC1-C069-4FE5-9AB6-EBC534119938}" type="sibTrans" cxnId="{0F27FEA8-7F85-4205-A8BB-428439F00846}">
      <dgm:prSet/>
      <dgm:spPr/>
      <dgm:t>
        <a:bodyPr/>
        <a:lstStyle/>
        <a:p>
          <a:endParaRPr lang="en-US"/>
        </a:p>
      </dgm:t>
    </dgm:pt>
    <dgm:pt modelId="{96BF2457-F46A-403C-B57A-DF3746F35922}">
      <dgm:prSet/>
      <dgm:spPr/>
      <dgm:t>
        <a:bodyPr/>
        <a:lstStyle/>
        <a:p>
          <a:r>
            <a:rPr lang="en-IN" b="0" i="0" dirty="0"/>
            <a:t>Integration with </a:t>
          </a:r>
          <a:r>
            <a:rPr lang="en-IN" b="0" i="0" dirty="0" err="1"/>
            <a:t>Qiskit</a:t>
          </a:r>
          <a:r>
            <a:rPr lang="en-IN" b="0" i="0" dirty="0"/>
            <a:t> Features</a:t>
          </a:r>
          <a:endParaRPr lang="en-US" dirty="0"/>
        </a:p>
      </dgm:t>
    </dgm:pt>
    <dgm:pt modelId="{AD3427CB-86EF-4824-85A3-CB83CACFC08C}" type="parTrans" cxnId="{52D35120-6E10-4E37-B25D-B342B359BC60}">
      <dgm:prSet/>
      <dgm:spPr/>
      <dgm:t>
        <a:bodyPr/>
        <a:lstStyle/>
        <a:p>
          <a:endParaRPr lang="en-US"/>
        </a:p>
      </dgm:t>
    </dgm:pt>
    <dgm:pt modelId="{05EAFF0A-F22D-425F-95D6-B5694FAE5238}" type="sibTrans" cxnId="{52D35120-6E10-4E37-B25D-B342B359BC60}">
      <dgm:prSet/>
      <dgm:spPr/>
      <dgm:t>
        <a:bodyPr/>
        <a:lstStyle/>
        <a:p>
          <a:endParaRPr lang="en-US"/>
        </a:p>
      </dgm:t>
    </dgm:pt>
    <dgm:pt modelId="{B7CB5429-8172-4DB8-AD4D-DFBB4DAF8B5D}">
      <dgm:prSet/>
      <dgm:spPr/>
      <dgm:t>
        <a:bodyPr/>
        <a:lstStyle/>
        <a:p>
          <a:r>
            <a:rPr lang="en-US" b="0" i="0" dirty="0"/>
            <a:t>Visualization of Evolution of Multiple Particles</a:t>
          </a:r>
          <a:endParaRPr lang="en-US" dirty="0"/>
        </a:p>
      </dgm:t>
    </dgm:pt>
    <dgm:pt modelId="{6409B93E-B6BF-453A-9DEB-A370D9BB634A}" type="parTrans" cxnId="{98E0B4CE-B832-4DE6-964F-5A5EFE886E9F}">
      <dgm:prSet/>
      <dgm:spPr/>
      <dgm:t>
        <a:bodyPr/>
        <a:lstStyle/>
        <a:p>
          <a:endParaRPr lang="en-US"/>
        </a:p>
      </dgm:t>
    </dgm:pt>
    <dgm:pt modelId="{B88A3498-C501-4149-A178-00D619B6C607}" type="sibTrans" cxnId="{98E0B4CE-B832-4DE6-964F-5A5EFE886E9F}">
      <dgm:prSet/>
      <dgm:spPr/>
      <dgm:t>
        <a:bodyPr/>
        <a:lstStyle/>
        <a:p>
          <a:endParaRPr lang="en-US"/>
        </a:p>
      </dgm:t>
    </dgm:pt>
    <dgm:pt modelId="{6D391EFA-7382-481D-9381-149A8EECCC4F}" type="pres">
      <dgm:prSet presAssocID="{112A8044-3EC1-43B3-9916-CEE0625B7757}" presName="linear" presStyleCnt="0">
        <dgm:presLayoutVars>
          <dgm:animLvl val="lvl"/>
          <dgm:resizeHandles val="exact"/>
        </dgm:presLayoutVars>
      </dgm:prSet>
      <dgm:spPr/>
    </dgm:pt>
    <dgm:pt modelId="{7C2CF8C0-A450-4C03-B564-54D8542A97EA}" type="pres">
      <dgm:prSet presAssocID="{7F210809-3650-48D7-9DD2-41166E2D6E51}" presName="parentText" presStyleLbl="node1" presStyleIdx="0" presStyleCnt="4">
        <dgm:presLayoutVars>
          <dgm:chMax val="0"/>
          <dgm:bulletEnabled val="1"/>
        </dgm:presLayoutVars>
      </dgm:prSet>
      <dgm:spPr/>
    </dgm:pt>
    <dgm:pt modelId="{A40D69D9-80A8-4586-9D1E-BE24A7B6886C}" type="pres">
      <dgm:prSet presAssocID="{D96EEF44-8622-488C-8775-FF7F3EE87187}" presName="spacer" presStyleCnt="0"/>
      <dgm:spPr/>
    </dgm:pt>
    <dgm:pt modelId="{141E9968-2544-45FE-99BF-E1155450ED2F}" type="pres">
      <dgm:prSet presAssocID="{168D044A-BCF5-4504-932D-AD68FF71944B}" presName="parentText" presStyleLbl="node1" presStyleIdx="1" presStyleCnt="4">
        <dgm:presLayoutVars>
          <dgm:chMax val="0"/>
          <dgm:bulletEnabled val="1"/>
        </dgm:presLayoutVars>
      </dgm:prSet>
      <dgm:spPr/>
    </dgm:pt>
    <dgm:pt modelId="{F01EA88F-B8E3-43E5-AF47-9F4172762A5C}" type="pres">
      <dgm:prSet presAssocID="{38067CC1-C069-4FE5-9AB6-EBC534119938}" presName="spacer" presStyleCnt="0"/>
      <dgm:spPr/>
    </dgm:pt>
    <dgm:pt modelId="{B53E4BA8-0B77-4B89-BA33-DA49FBE65D24}" type="pres">
      <dgm:prSet presAssocID="{96BF2457-F46A-403C-B57A-DF3746F35922}" presName="parentText" presStyleLbl="node1" presStyleIdx="2" presStyleCnt="4">
        <dgm:presLayoutVars>
          <dgm:chMax val="0"/>
          <dgm:bulletEnabled val="1"/>
        </dgm:presLayoutVars>
      </dgm:prSet>
      <dgm:spPr/>
    </dgm:pt>
    <dgm:pt modelId="{1328A7DA-A0A4-40D1-92DF-D0BC86442626}" type="pres">
      <dgm:prSet presAssocID="{05EAFF0A-F22D-425F-95D6-B5694FAE5238}" presName="spacer" presStyleCnt="0"/>
      <dgm:spPr/>
    </dgm:pt>
    <dgm:pt modelId="{7823A124-3699-4C01-AC16-D3C3F9773C73}" type="pres">
      <dgm:prSet presAssocID="{B7CB5429-8172-4DB8-AD4D-DFBB4DAF8B5D}" presName="parentText" presStyleLbl="node1" presStyleIdx="3" presStyleCnt="4">
        <dgm:presLayoutVars>
          <dgm:chMax val="0"/>
          <dgm:bulletEnabled val="1"/>
        </dgm:presLayoutVars>
      </dgm:prSet>
      <dgm:spPr/>
    </dgm:pt>
  </dgm:ptLst>
  <dgm:cxnLst>
    <dgm:cxn modelId="{52D35120-6E10-4E37-B25D-B342B359BC60}" srcId="{112A8044-3EC1-43B3-9916-CEE0625B7757}" destId="{96BF2457-F46A-403C-B57A-DF3746F35922}" srcOrd="2" destOrd="0" parTransId="{AD3427CB-86EF-4824-85A3-CB83CACFC08C}" sibTransId="{05EAFF0A-F22D-425F-95D6-B5694FAE5238}"/>
    <dgm:cxn modelId="{D0926D2D-EC19-4A5A-AA18-084AA169C5BC}" type="presOf" srcId="{168D044A-BCF5-4504-932D-AD68FF71944B}" destId="{141E9968-2544-45FE-99BF-E1155450ED2F}" srcOrd="0" destOrd="0" presId="urn:microsoft.com/office/officeart/2005/8/layout/vList2"/>
    <dgm:cxn modelId="{57F5A06E-F5E6-4DBC-BF5C-6B1A9E8485A4}" srcId="{112A8044-3EC1-43B3-9916-CEE0625B7757}" destId="{7F210809-3650-48D7-9DD2-41166E2D6E51}" srcOrd="0" destOrd="0" parTransId="{71A1E8DB-47D0-4D58-A05E-701B740278BF}" sibTransId="{D96EEF44-8622-488C-8775-FF7F3EE87187}"/>
    <dgm:cxn modelId="{3214E9A7-51CE-49A5-93AE-7B54742DF941}" type="presOf" srcId="{7F210809-3650-48D7-9DD2-41166E2D6E51}" destId="{7C2CF8C0-A450-4C03-B564-54D8542A97EA}" srcOrd="0" destOrd="0" presId="urn:microsoft.com/office/officeart/2005/8/layout/vList2"/>
    <dgm:cxn modelId="{0F27FEA8-7F85-4205-A8BB-428439F00846}" srcId="{112A8044-3EC1-43B3-9916-CEE0625B7757}" destId="{168D044A-BCF5-4504-932D-AD68FF71944B}" srcOrd="1" destOrd="0" parTransId="{A8D335E1-AC32-49DE-ACDF-40CF93BBDBF4}" sibTransId="{38067CC1-C069-4FE5-9AB6-EBC534119938}"/>
    <dgm:cxn modelId="{22720BAE-64FB-4883-8894-82781477988E}" type="presOf" srcId="{96BF2457-F46A-403C-B57A-DF3746F35922}" destId="{B53E4BA8-0B77-4B89-BA33-DA49FBE65D24}" srcOrd="0" destOrd="0" presId="urn:microsoft.com/office/officeart/2005/8/layout/vList2"/>
    <dgm:cxn modelId="{6E2981C7-D277-4C88-997F-D330C75C3D1A}" type="presOf" srcId="{112A8044-3EC1-43B3-9916-CEE0625B7757}" destId="{6D391EFA-7382-481D-9381-149A8EECCC4F}" srcOrd="0" destOrd="0" presId="urn:microsoft.com/office/officeart/2005/8/layout/vList2"/>
    <dgm:cxn modelId="{98E0B4CE-B832-4DE6-964F-5A5EFE886E9F}" srcId="{112A8044-3EC1-43B3-9916-CEE0625B7757}" destId="{B7CB5429-8172-4DB8-AD4D-DFBB4DAF8B5D}" srcOrd="3" destOrd="0" parTransId="{6409B93E-B6BF-453A-9DEB-A370D9BB634A}" sibTransId="{B88A3498-C501-4149-A178-00D619B6C607}"/>
    <dgm:cxn modelId="{AB4A19E0-EC60-4BFE-88C5-FE7940058BD3}" type="presOf" srcId="{B7CB5429-8172-4DB8-AD4D-DFBB4DAF8B5D}" destId="{7823A124-3699-4C01-AC16-D3C3F9773C73}" srcOrd="0" destOrd="0" presId="urn:microsoft.com/office/officeart/2005/8/layout/vList2"/>
    <dgm:cxn modelId="{2BE094D7-FC78-41B9-9564-56968BC753F2}" type="presParOf" srcId="{6D391EFA-7382-481D-9381-149A8EECCC4F}" destId="{7C2CF8C0-A450-4C03-B564-54D8542A97EA}" srcOrd="0" destOrd="0" presId="urn:microsoft.com/office/officeart/2005/8/layout/vList2"/>
    <dgm:cxn modelId="{D6491AFB-7B0D-409A-817F-6B86067BD2AD}" type="presParOf" srcId="{6D391EFA-7382-481D-9381-149A8EECCC4F}" destId="{A40D69D9-80A8-4586-9D1E-BE24A7B6886C}" srcOrd="1" destOrd="0" presId="urn:microsoft.com/office/officeart/2005/8/layout/vList2"/>
    <dgm:cxn modelId="{8CDA837A-8404-4FA4-991C-A37A5B5FADF0}" type="presParOf" srcId="{6D391EFA-7382-481D-9381-149A8EECCC4F}" destId="{141E9968-2544-45FE-99BF-E1155450ED2F}" srcOrd="2" destOrd="0" presId="urn:microsoft.com/office/officeart/2005/8/layout/vList2"/>
    <dgm:cxn modelId="{41084A3F-49D5-4B37-9247-408EC8C0FABD}" type="presParOf" srcId="{6D391EFA-7382-481D-9381-149A8EECCC4F}" destId="{F01EA88F-B8E3-43E5-AF47-9F4172762A5C}" srcOrd="3" destOrd="0" presId="urn:microsoft.com/office/officeart/2005/8/layout/vList2"/>
    <dgm:cxn modelId="{BC5812D0-FDE2-44F9-98EC-F7956A84C3F2}" type="presParOf" srcId="{6D391EFA-7382-481D-9381-149A8EECCC4F}" destId="{B53E4BA8-0B77-4B89-BA33-DA49FBE65D24}" srcOrd="4" destOrd="0" presId="urn:microsoft.com/office/officeart/2005/8/layout/vList2"/>
    <dgm:cxn modelId="{7CFDCA19-D3D0-4CF2-9A21-844EF53340FE}" type="presParOf" srcId="{6D391EFA-7382-481D-9381-149A8EECCC4F}" destId="{1328A7DA-A0A4-40D1-92DF-D0BC86442626}" srcOrd="5" destOrd="0" presId="urn:microsoft.com/office/officeart/2005/8/layout/vList2"/>
    <dgm:cxn modelId="{45FD7521-E1BA-4330-B9C0-CE03A207A058}" type="presParOf" srcId="{6D391EFA-7382-481D-9381-149A8EECCC4F}" destId="{7823A124-3699-4C01-AC16-D3C3F9773C7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2A8044-3EC1-43B3-9916-CEE0625B775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F210809-3650-48D7-9DD2-41166E2D6E51}">
      <dgm:prSet/>
      <dgm:spPr/>
      <dgm:t>
        <a:bodyPr/>
        <a:lstStyle/>
        <a:p>
          <a:r>
            <a:rPr lang="en-IN" b="0" i="0" dirty="0"/>
            <a:t>Extension to Higher-Dimensional Spaces</a:t>
          </a:r>
          <a:endParaRPr lang="en-US" dirty="0"/>
        </a:p>
      </dgm:t>
    </dgm:pt>
    <dgm:pt modelId="{71A1E8DB-47D0-4D58-A05E-701B740278BF}" type="parTrans" cxnId="{57F5A06E-F5E6-4DBC-BF5C-6B1A9E8485A4}">
      <dgm:prSet/>
      <dgm:spPr/>
      <dgm:t>
        <a:bodyPr/>
        <a:lstStyle/>
        <a:p>
          <a:endParaRPr lang="en-US"/>
        </a:p>
      </dgm:t>
    </dgm:pt>
    <dgm:pt modelId="{D96EEF44-8622-488C-8775-FF7F3EE87187}" type="sibTrans" cxnId="{57F5A06E-F5E6-4DBC-BF5C-6B1A9E8485A4}">
      <dgm:prSet/>
      <dgm:spPr/>
      <dgm:t>
        <a:bodyPr/>
        <a:lstStyle/>
        <a:p>
          <a:endParaRPr lang="en-US"/>
        </a:p>
      </dgm:t>
    </dgm:pt>
    <dgm:pt modelId="{168D044A-BCF5-4504-932D-AD68FF71944B}">
      <dgm:prSet/>
      <dgm:spPr/>
      <dgm:t>
        <a:bodyPr/>
        <a:lstStyle/>
        <a:p>
          <a:r>
            <a:rPr lang="en-US" b="0" i="0" dirty="0"/>
            <a:t>Exploration of Advanced Quantum Walk Applications</a:t>
          </a:r>
          <a:endParaRPr lang="en-US" dirty="0"/>
        </a:p>
      </dgm:t>
    </dgm:pt>
    <dgm:pt modelId="{A8D335E1-AC32-49DE-ACDF-40CF93BBDBF4}" type="parTrans" cxnId="{0F27FEA8-7F85-4205-A8BB-428439F00846}">
      <dgm:prSet/>
      <dgm:spPr/>
      <dgm:t>
        <a:bodyPr/>
        <a:lstStyle/>
        <a:p>
          <a:endParaRPr lang="en-US"/>
        </a:p>
      </dgm:t>
    </dgm:pt>
    <dgm:pt modelId="{38067CC1-C069-4FE5-9AB6-EBC534119938}" type="sibTrans" cxnId="{0F27FEA8-7F85-4205-A8BB-428439F00846}">
      <dgm:prSet/>
      <dgm:spPr/>
      <dgm:t>
        <a:bodyPr/>
        <a:lstStyle/>
        <a:p>
          <a:endParaRPr lang="en-US"/>
        </a:p>
      </dgm:t>
    </dgm:pt>
    <dgm:pt modelId="{96BF2457-F46A-403C-B57A-DF3746F35922}">
      <dgm:prSet/>
      <dgm:spPr/>
      <dgm:t>
        <a:bodyPr/>
        <a:lstStyle/>
        <a:p>
          <a:r>
            <a:rPr lang="en-US" b="0" i="0" dirty="0"/>
            <a:t>Integration with Quantum Machine Learning</a:t>
          </a:r>
          <a:endParaRPr lang="en-US" dirty="0"/>
        </a:p>
      </dgm:t>
    </dgm:pt>
    <dgm:pt modelId="{AD3427CB-86EF-4824-85A3-CB83CACFC08C}" type="parTrans" cxnId="{52D35120-6E10-4E37-B25D-B342B359BC60}">
      <dgm:prSet/>
      <dgm:spPr/>
      <dgm:t>
        <a:bodyPr/>
        <a:lstStyle/>
        <a:p>
          <a:endParaRPr lang="en-US"/>
        </a:p>
      </dgm:t>
    </dgm:pt>
    <dgm:pt modelId="{05EAFF0A-F22D-425F-95D6-B5694FAE5238}" type="sibTrans" cxnId="{52D35120-6E10-4E37-B25D-B342B359BC60}">
      <dgm:prSet/>
      <dgm:spPr/>
      <dgm:t>
        <a:bodyPr/>
        <a:lstStyle/>
        <a:p>
          <a:endParaRPr lang="en-US"/>
        </a:p>
      </dgm:t>
    </dgm:pt>
    <dgm:pt modelId="{B7CB5429-8172-4DB8-AD4D-DFBB4DAF8B5D}">
      <dgm:prSet/>
      <dgm:spPr/>
      <dgm:t>
        <a:bodyPr/>
        <a:lstStyle/>
        <a:p>
          <a:r>
            <a:rPr lang="en-US" b="0" i="0" dirty="0"/>
            <a:t>Quantum Error Correction in </a:t>
          </a:r>
          <a:r>
            <a:rPr lang="en-US" b="0" i="0" dirty="0" err="1"/>
            <a:t>Simulatio</a:t>
          </a:r>
          <a:endParaRPr lang="en-US" dirty="0"/>
        </a:p>
      </dgm:t>
    </dgm:pt>
    <dgm:pt modelId="{6409B93E-B6BF-453A-9DEB-A370D9BB634A}" type="parTrans" cxnId="{98E0B4CE-B832-4DE6-964F-5A5EFE886E9F}">
      <dgm:prSet/>
      <dgm:spPr/>
      <dgm:t>
        <a:bodyPr/>
        <a:lstStyle/>
        <a:p>
          <a:endParaRPr lang="en-US"/>
        </a:p>
      </dgm:t>
    </dgm:pt>
    <dgm:pt modelId="{B88A3498-C501-4149-A178-00D619B6C607}" type="sibTrans" cxnId="{98E0B4CE-B832-4DE6-964F-5A5EFE886E9F}">
      <dgm:prSet/>
      <dgm:spPr/>
      <dgm:t>
        <a:bodyPr/>
        <a:lstStyle/>
        <a:p>
          <a:endParaRPr lang="en-US"/>
        </a:p>
      </dgm:t>
    </dgm:pt>
    <dgm:pt modelId="{7EBB32ED-7370-4E8A-A5E5-8D171B5A366A}">
      <dgm:prSet/>
      <dgm:spPr/>
      <dgm:t>
        <a:bodyPr/>
        <a:lstStyle/>
        <a:p>
          <a:r>
            <a:rPr lang="en-IN" b="0" i="0"/>
            <a:t>Optimization of Quantum Circuits</a:t>
          </a:r>
          <a:endParaRPr lang="en-US" dirty="0"/>
        </a:p>
      </dgm:t>
    </dgm:pt>
    <dgm:pt modelId="{73D2B9A4-E0D7-4479-9600-BC5ECBA356F8}" type="parTrans" cxnId="{2DB4DE54-29E8-40C4-A2C3-4A3034EA1ED1}">
      <dgm:prSet/>
      <dgm:spPr/>
      <dgm:t>
        <a:bodyPr/>
        <a:lstStyle/>
        <a:p>
          <a:endParaRPr lang="en-IN"/>
        </a:p>
      </dgm:t>
    </dgm:pt>
    <dgm:pt modelId="{796E29DF-AD4A-48E8-B708-569ECA6144E9}" type="sibTrans" cxnId="{2DB4DE54-29E8-40C4-A2C3-4A3034EA1ED1}">
      <dgm:prSet/>
      <dgm:spPr/>
      <dgm:t>
        <a:bodyPr/>
        <a:lstStyle/>
        <a:p>
          <a:endParaRPr lang="en-IN"/>
        </a:p>
      </dgm:t>
    </dgm:pt>
    <dgm:pt modelId="{3D0F7C51-0E41-4326-B572-BC0EC134D7C7}">
      <dgm:prSet/>
      <dgm:spPr/>
      <dgm:t>
        <a:bodyPr/>
        <a:lstStyle/>
        <a:p>
          <a:r>
            <a:rPr lang="en-US" b="0" i="0" dirty="0"/>
            <a:t>Collaboration with Experimental Quantum Platforms</a:t>
          </a:r>
          <a:endParaRPr lang="en-US" dirty="0"/>
        </a:p>
      </dgm:t>
    </dgm:pt>
    <dgm:pt modelId="{E8D16E2D-DE7D-4A71-8123-ED0F761C255A}" type="parTrans" cxnId="{6013E52B-A032-42F5-A066-B5CEB86D6461}">
      <dgm:prSet/>
      <dgm:spPr/>
      <dgm:t>
        <a:bodyPr/>
        <a:lstStyle/>
        <a:p>
          <a:endParaRPr lang="en-IN"/>
        </a:p>
      </dgm:t>
    </dgm:pt>
    <dgm:pt modelId="{15A77535-F8F6-4428-89B5-8F645C03FDEF}" type="sibTrans" cxnId="{6013E52B-A032-42F5-A066-B5CEB86D6461}">
      <dgm:prSet/>
      <dgm:spPr/>
      <dgm:t>
        <a:bodyPr/>
        <a:lstStyle/>
        <a:p>
          <a:endParaRPr lang="en-IN"/>
        </a:p>
      </dgm:t>
    </dgm:pt>
    <dgm:pt modelId="{6D391EFA-7382-481D-9381-149A8EECCC4F}" type="pres">
      <dgm:prSet presAssocID="{112A8044-3EC1-43B3-9916-CEE0625B7757}" presName="linear" presStyleCnt="0">
        <dgm:presLayoutVars>
          <dgm:animLvl val="lvl"/>
          <dgm:resizeHandles val="exact"/>
        </dgm:presLayoutVars>
      </dgm:prSet>
      <dgm:spPr/>
    </dgm:pt>
    <dgm:pt modelId="{7C2CF8C0-A450-4C03-B564-54D8542A97EA}" type="pres">
      <dgm:prSet presAssocID="{7F210809-3650-48D7-9DD2-41166E2D6E51}" presName="parentText" presStyleLbl="node1" presStyleIdx="0" presStyleCnt="6">
        <dgm:presLayoutVars>
          <dgm:chMax val="0"/>
          <dgm:bulletEnabled val="1"/>
        </dgm:presLayoutVars>
      </dgm:prSet>
      <dgm:spPr/>
    </dgm:pt>
    <dgm:pt modelId="{A40D69D9-80A8-4586-9D1E-BE24A7B6886C}" type="pres">
      <dgm:prSet presAssocID="{D96EEF44-8622-488C-8775-FF7F3EE87187}" presName="spacer" presStyleCnt="0"/>
      <dgm:spPr/>
    </dgm:pt>
    <dgm:pt modelId="{141E9968-2544-45FE-99BF-E1155450ED2F}" type="pres">
      <dgm:prSet presAssocID="{168D044A-BCF5-4504-932D-AD68FF71944B}" presName="parentText" presStyleLbl="node1" presStyleIdx="1" presStyleCnt="6">
        <dgm:presLayoutVars>
          <dgm:chMax val="0"/>
          <dgm:bulletEnabled val="1"/>
        </dgm:presLayoutVars>
      </dgm:prSet>
      <dgm:spPr/>
    </dgm:pt>
    <dgm:pt modelId="{F01EA88F-B8E3-43E5-AF47-9F4172762A5C}" type="pres">
      <dgm:prSet presAssocID="{38067CC1-C069-4FE5-9AB6-EBC534119938}" presName="spacer" presStyleCnt="0"/>
      <dgm:spPr/>
    </dgm:pt>
    <dgm:pt modelId="{B53E4BA8-0B77-4B89-BA33-DA49FBE65D24}" type="pres">
      <dgm:prSet presAssocID="{96BF2457-F46A-403C-B57A-DF3746F35922}" presName="parentText" presStyleLbl="node1" presStyleIdx="2" presStyleCnt="6">
        <dgm:presLayoutVars>
          <dgm:chMax val="0"/>
          <dgm:bulletEnabled val="1"/>
        </dgm:presLayoutVars>
      </dgm:prSet>
      <dgm:spPr/>
    </dgm:pt>
    <dgm:pt modelId="{1328A7DA-A0A4-40D1-92DF-D0BC86442626}" type="pres">
      <dgm:prSet presAssocID="{05EAFF0A-F22D-425F-95D6-B5694FAE5238}" presName="spacer" presStyleCnt="0"/>
      <dgm:spPr/>
    </dgm:pt>
    <dgm:pt modelId="{7823A124-3699-4C01-AC16-D3C3F9773C73}" type="pres">
      <dgm:prSet presAssocID="{B7CB5429-8172-4DB8-AD4D-DFBB4DAF8B5D}" presName="parentText" presStyleLbl="node1" presStyleIdx="3" presStyleCnt="6">
        <dgm:presLayoutVars>
          <dgm:chMax val="0"/>
          <dgm:bulletEnabled val="1"/>
        </dgm:presLayoutVars>
      </dgm:prSet>
      <dgm:spPr/>
    </dgm:pt>
    <dgm:pt modelId="{E6F61559-FAC2-4B9A-8909-B02C27FEC850}" type="pres">
      <dgm:prSet presAssocID="{B88A3498-C501-4149-A178-00D619B6C607}" presName="spacer" presStyleCnt="0"/>
      <dgm:spPr/>
    </dgm:pt>
    <dgm:pt modelId="{B79C148E-58E4-416F-BDDC-EC4DCA40EBBB}" type="pres">
      <dgm:prSet presAssocID="{7EBB32ED-7370-4E8A-A5E5-8D171B5A366A}" presName="parentText" presStyleLbl="node1" presStyleIdx="4" presStyleCnt="6">
        <dgm:presLayoutVars>
          <dgm:chMax val="0"/>
          <dgm:bulletEnabled val="1"/>
        </dgm:presLayoutVars>
      </dgm:prSet>
      <dgm:spPr/>
    </dgm:pt>
    <dgm:pt modelId="{38D4F9E2-091C-49DC-A730-615D69CE44DA}" type="pres">
      <dgm:prSet presAssocID="{796E29DF-AD4A-48E8-B708-569ECA6144E9}" presName="spacer" presStyleCnt="0"/>
      <dgm:spPr/>
    </dgm:pt>
    <dgm:pt modelId="{5B2DD346-5D75-4B27-8A7D-1924FEFF1868}" type="pres">
      <dgm:prSet presAssocID="{3D0F7C51-0E41-4326-B572-BC0EC134D7C7}" presName="parentText" presStyleLbl="node1" presStyleIdx="5" presStyleCnt="6">
        <dgm:presLayoutVars>
          <dgm:chMax val="0"/>
          <dgm:bulletEnabled val="1"/>
        </dgm:presLayoutVars>
      </dgm:prSet>
      <dgm:spPr/>
    </dgm:pt>
  </dgm:ptLst>
  <dgm:cxnLst>
    <dgm:cxn modelId="{F18EC205-B281-4E56-886F-06DB15AA5DF6}" type="presOf" srcId="{3D0F7C51-0E41-4326-B572-BC0EC134D7C7}" destId="{5B2DD346-5D75-4B27-8A7D-1924FEFF1868}" srcOrd="0" destOrd="0" presId="urn:microsoft.com/office/officeart/2005/8/layout/vList2"/>
    <dgm:cxn modelId="{52D35120-6E10-4E37-B25D-B342B359BC60}" srcId="{112A8044-3EC1-43B3-9916-CEE0625B7757}" destId="{96BF2457-F46A-403C-B57A-DF3746F35922}" srcOrd="2" destOrd="0" parTransId="{AD3427CB-86EF-4824-85A3-CB83CACFC08C}" sibTransId="{05EAFF0A-F22D-425F-95D6-B5694FAE5238}"/>
    <dgm:cxn modelId="{6013E52B-A032-42F5-A066-B5CEB86D6461}" srcId="{112A8044-3EC1-43B3-9916-CEE0625B7757}" destId="{3D0F7C51-0E41-4326-B572-BC0EC134D7C7}" srcOrd="5" destOrd="0" parTransId="{E8D16E2D-DE7D-4A71-8123-ED0F761C255A}" sibTransId="{15A77535-F8F6-4428-89B5-8F645C03FDEF}"/>
    <dgm:cxn modelId="{D0926D2D-EC19-4A5A-AA18-084AA169C5BC}" type="presOf" srcId="{168D044A-BCF5-4504-932D-AD68FF71944B}" destId="{141E9968-2544-45FE-99BF-E1155450ED2F}" srcOrd="0" destOrd="0" presId="urn:microsoft.com/office/officeart/2005/8/layout/vList2"/>
    <dgm:cxn modelId="{3135A539-4979-4AD2-B117-E3B0B4249C31}" type="presOf" srcId="{7EBB32ED-7370-4E8A-A5E5-8D171B5A366A}" destId="{B79C148E-58E4-416F-BDDC-EC4DCA40EBBB}" srcOrd="0" destOrd="0" presId="urn:microsoft.com/office/officeart/2005/8/layout/vList2"/>
    <dgm:cxn modelId="{57F5A06E-F5E6-4DBC-BF5C-6B1A9E8485A4}" srcId="{112A8044-3EC1-43B3-9916-CEE0625B7757}" destId="{7F210809-3650-48D7-9DD2-41166E2D6E51}" srcOrd="0" destOrd="0" parTransId="{71A1E8DB-47D0-4D58-A05E-701B740278BF}" sibTransId="{D96EEF44-8622-488C-8775-FF7F3EE87187}"/>
    <dgm:cxn modelId="{2DB4DE54-29E8-40C4-A2C3-4A3034EA1ED1}" srcId="{112A8044-3EC1-43B3-9916-CEE0625B7757}" destId="{7EBB32ED-7370-4E8A-A5E5-8D171B5A366A}" srcOrd="4" destOrd="0" parTransId="{73D2B9A4-E0D7-4479-9600-BC5ECBA356F8}" sibTransId="{796E29DF-AD4A-48E8-B708-569ECA6144E9}"/>
    <dgm:cxn modelId="{3214E9A7-51CE-49A5-93AE-7B54742DF941}" type="presOf" srcId="{7F210809-3650-48D7-9DD2-41166E2D6E51}" destId="{7C2CF8C0-A450-4C03-B564-54D8542A97EA}" srcOrd="0" destOrd="0" presId="urn:microsoft.com/office/officeart/2005/8/layout/vList2"/>
    <dgm:cxn modelId="{0F27FEA8-7F85-4205-A8BB-428439F00846}" srcId="{112A8044-3EC1-43B3-9916-CEE0625B7757}" destId="{168D044A-BCF5-4504-932D-AD68FF71944B}" srcOrd="1" destOrd="0" parTransId="{A8D335E1-AC32-49DE-ACDF-40CF93BBDBF4}" sibTransId="{38067CC1-C069-4FE5-9AB6-EBC534119938}"/>
    <dgm:cxn modelId="{22720BAE-64FB-4883-8894-82781477988E}" type="presOf" srcId="{96BF2457-F46A-403C-B57A-DF3746F35922}" destId="{B53E4BA8-0B77-4B89-BA33-DA49FBE65D24}" srcOrd="0" destOrd="0" presId="urn:microsoft.com/office/officeart/2005/8/layout/vList2"/>
    <dgm:cxn modelId="{6E2981C7-D277-4C88-997F-D330C75C3D1A}" type="presOf" srcId="{112A8044-3EC1-43B3-9916-CEE0625B7757}" destId="{6D391EFA-7382-481D-9381-149A8EECCC4F}" srcOrd="0" destOrd="0" presId="urn:microsoft.com/office/officeart/2005/8/layout/vList2"/>
    <dgm:cxn modelId="{98E0B4CE-B832-4DE6-964F-5A5EFE886E9F}" srcId="{112A8044-3EC1-43B3-9916-CEE0625B7757}" destId="{B7CB5429-8172-4DB8-AD4D-DFBB4DAF8B5D}" srcOrd="3" destOrd="0" parTransId="{6409B93E-B6BF-453A-9DEB-A370D9BB634A}" sibTransId="{B88A3498-C501-4149-A178-00D619B6C607}"/>
    <dgm:cxn modelId="{AB4A19E0-EC60-4BFE-88C5-FE7940058BD3}" type="presOf" srcId="{B7CB5429-8172-4DB8-AD4D-DFBB4DAF8B5D}" destId="{7823A124-3699-4C01-AC16-D3C3F9773C73}" srcOrd="0" destOrd="0" presId="urn:microsoft.com/office/officeart/2005/8/layout/vList2"/>
    <dgm:cxn modelId="{2BE094D7-FC78-41B9-9564-56968BC753F2}" type="presParOf" srcId="{6D391EFA-7382-481D-9381-149A8EECCC4F}" destId="{7C2CF8C0-A450-4C03-B564-54D8542A97EA}" srcOrd="0" destOrd="0" presId="urn:microsoft.com/office/officeart/2005/8/layout/vList2"/>
    <dgm:cxn modelId="{D6491AFB-7B0D-409A-817F-6B86067BD2AD}" type="presParOf" srcId="{6D391EFA-7382-481D-9381-149A8EECCC4F}" destId="{A40D69D9-80A8-4586-9D1E-BE24A7B6886C}" srcOrd="1" destOrd="0" presId="urn:microsoft.com/office/officeart/2005/8/layout/vList2"/>
    <dgm:cxn modelId="{8CDA837A-8404-4FA4-991C-A37A5B5FADF0}" type="presParOf" srcId="{6D391EFA-7382-481D-9381-149A8EECCC4F}" destId="{141E9968-2544-45FE-99BF-E1155450ED2F}" srcOrd="2" destOrd="0" presId="urn:microsoft.com/office/officeart/2005/8/layout/vList2"/>
    <dgm:cxn modelId="{41084A3F-49D5-4B37-9247-408EC8C0FABD}" type="presParOf" srcId="{6D391EFA-7382-481D-9381-149A8EECCC4F}" destId="{F01EA88F-B8E3-43E5-AF47-9F4172762A5C}" srcOrd="3" destOrd="0" presId="urn:microsoft.com/office/officeart/2005/8/layout/vList2"/>
    <dgm:cxn modelId="{BC5812D0-FDE2-44F9-98EC-F7956A84C3F2}" type="presParOf" srcId="{6D391EFA-7382-481D-9381-149A8EECCC4F}" destId="{B53E4BA8-0B77-4B89-BA33-DA49FBE65D24}" srcOrd="4" destOrd="0" presId="urn:microsoft.com/office/officeart/2005/8/layout/vList2"/>
    <dgm:cxn modelId="{7CFDCA19-D3D0-4CF2-9A21-844EF53340FE}" type="presParOf" srcId="{6D391EFA-7382-481D-9381-149A8EECCC4F}" destId="{1328A7DA-A0A4-40D1-92DF-D0BC86442626}" srcOrd="5" destOrd="0" presId="urn:microsoft.com/office/officeart/2005/8/layout/vList2"/>
    <dgm:cxn modelId="{45FD7521-E1BA-4330-B9C0-CE03A207A058}" type="presParOf" srcId="{6D391EFA-7382-481D-9381-149A8EECCC4F}" destId="{7823A124-3699-4C01-AC16-D3C3F9773C73}" srcOrd="6" destOrd="0" presId="urn:microsoft.com/office/officeart/2005/8/layout/vList2"/>
    <dgm:cxn modelId="{DA8EB460-FDED-44EB-AB34-2977390DDD94}" type="presParOf" srcId="{6D391EFA-7382-481D-9381-149A8EECCC4F}" destId="{E6F61559-FAC2-4B9A-8909-B02C27FEC850}" srcOrd="7" destOrd="0" presId="urn:microsoft.com/office/officeart/2005/8/layout/vList2"/>
    <dgm:cxn modelId="{8E46398A-9DDC-46BF-86FF-165CED8224B5}" type="presParOf" srcId="{6D391EFA-7382-481D-9381-149A8EECCC4F}" destId="{B79C148E-58E4-416F-BDDC-EC4DCA40EBBB}" srcOrd="8" destOrd="0" presId="urn:microsoft.com/office/officeart/2005/8/layout/vList2"/>
    <dgm:cxn modelId="{4718701A-B645-403C-9078-811C0BB178A8}" type="presParOf" srcId="{6D391EFA-7382-481D-9381-149A8EECCC4F}" destId="{38D4F9E2-091C-49DC-A730-615D69CE44DA}" srcOrd="9" destOrd="0" presId="urn:microsoft.com/office/officeart/2005/8/layout/vList2"/>
    <dgm:cxn modelId="{672FF11D-D70A-4E59-9DC3-E68BF1406072}" type="presParOf" srcId="{6D391EFA-7382-481D-9381-149A8EECCC4F}" destId="{5B2DD346-5D75-4B27-8A7D-1924FEFF1868}"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D7124B-227E-4FC9-8CA3-6A8077E28CC7}">
      <dsp:nvSpPr>
        <dsp:cNvPr id="0" name=""/>
        <dsp:cNvSpPr/>
      </dsp:nvSpPr>
      <dsp:spPr>
        <a:xfrm>
          <a:off x="947201" y="818755"/>
          <a:ext cx="1451800" cy="1451800"/>
        </a:xfrm>
        <a:prstGeom prst="rect">
          <a:avLst/>
        </a:prstGeom>
        <a:blipFill>
          <a:blip xmlns:r="http://schemas.openxmlformats.org/officeDocument/2006/relationships" r:embed="rId1"/>
          <a:srcRect/>
          <a:stretch>
            <a:fillRect l="-17000" r="-1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16D44E-CBD1-4A46-B5FE-F9A37DA5B895}">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dirty="0"/>
            <a:t>Language: Python</a:t>
          </a:r>
        </a:p>
      </dsp:txBody>
      <dsp:txXfrm>
        <a:off x="59990" y="2654049"/>
        <a:ext cx="3226223" cy="720000"/>
      </dsp:txXfrm>
    </dsp:sp>
    <dsp:sp modelId="{AE9E2DFD-0912-4671-BF5C-299B8CED90E0}">
      <dsp:nvSpPr>
        <dsp:cNvPr id="0" name=""/>
        <dsp:cNvSpPr/>
      </dsp:nvSpPr>
      <dsp:spPr>
        <a:xfrm>
          <a:off x="4738014" y="818755"/>
          <a:ext cx="1451800" cy="1451800"/>
        </a:xfrm>
        <a:prstGeom prst="rect">
          <a:avLst/>
        </a:prstGeom>
        <a:blipFill>
          <a:blip xmlns:r="http://schemas.openxmlformats.org/officeDocument/2006/relationships" r:embed="rId2"/>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0916B1-16CE-4389-B344-EF4B3452FC9E}">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dirty="0"/>
            <a:t>Library: </a:t>
          </a:r>
          <a:r>
            <a:rPr lang="en-US" sz="2500" kern="1200" dirty="0" err="1"/>
            <a:t>Qiskit</a:t>
          </a:r>
          <a:endParaRPr lang="en-US" sz="2500" kern="1200" dirty="0"/>
        </a:p>
      </dsp:txBody>
      <dsp:txXfrm>
        <a:off x="3850802" y="2654049"/>
        <a:ext cx="3226223" cy="720000"/>
      </dsp:txXfrm>
    </dsp:sp>
    <dsp:sp modelId="{DD91E60C-0FAE-41B3-A553-AC09256C1731}">
      <dsp:nvSpPr>
        <dsp:cNvPr id="0" name=""/>
        <dsp:cNvSpPr/>
      </dsp:nvSpPr>
      <dsp:spPr>
        <a:xfrm>
          <a:off x="8528826" y="818755"/>
          <a:ext cx="1451800" cy="1451800"/>
        </a:xfrm>
        <a:prstGeom prst="rect">
          <a:avLst/>
        </a:prstGeom>
        <a:blipFill>
          <a:blip xmlns:r="http://schemas.openxmlformats.org/officeDocument/2006/relationships" r:embed="rId3"/>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9AA563-E2BD-4FE5-BDEE-B3EA10BEC0A8}">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dirty="0"/>
            <a:t>Quantum Computing Hardware</a:t>
          </a:r>
        </a:p>
      </dsp:txBody>
      <dsp:txXfrm>
        <a:off x="7641615" y="2654049"/>
        <a:ext cx="3226223"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E17D9-B1B8-4A24-8040-1D9FBC4DF413}">
      <dsp:nvSpPr>
        <dsp:cNvPr id="0" name=""/>
        <dsp:cNvSpPr/>
      </dsp:nvSpPr>
      <dsp:spPr>
        <a:xfrm>
          <a:off x="354625" y="3679154"/>
          <a:ext cx="2828370" cy="774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August</a:t>
          </a:r>
        </a:p>
      </dsp:txBody>
      <dsp:txXfrm>
        <a:off x="354625" y="3679154"/>
        <a:ext cx="2828370" cy="774198"/>
      </dsp:txXfrm>
    </dsp:sp>
    <dsp:sp modelId="{5CB2CF69-1798-47C2-A886-E2F27431C586}">
      <dsp:nvSpPr>
        <dsp:cNvPr id="0" name=""/>
        <dsp:cNvSpPr/>
      </dsp:nvSpPr>
      <dsp:spPr>
        <a:xfrm>
          <a:off x="0" y="3288629"/>
          <a:ext cx="8840817" cy="27405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BE6EA1-357A-44A5-9972-E2BE2DCB1BB6}">
      <dsp:nvSpPr>
        <dsp:cNvPr id="0" name=""/>
        <dsp:cNvSpPr/>
      </dsp:nvSpPr>
      <dsp:spPr>
        <a:xfrm>
          <a:off x="213207" y="1168148"/>
          <a:ext cx="3111207" cy="95575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Literature Review and Initial Research</a:t>
          </a:r>
        </a:p>
      </dsp:txBody>
      <dsp:txXfrm>
        <a:off x="213207" y="1168148"/>
        <a:ext cx="3111207" cy="955757"/>
      </dsp:txXfrm>
    </dsp:sp>
    <dsp:sp modelId="{6608B86F-9BF5-4AB3-B6C1-B69ECAA7F0FA}">
      <dsp:nvSpPr>
        <dsp:cNvPr id="0" name=""/>
        <dsp:cNvSpPr/>
      </dsp:nvSpPr>
      <dsp:spPr>
        <a:xfrm>
          <a:off x="1768810" y="2123906"/>
          <a:ext cx="0" cy="1164722"/>
        </a:xfrm>
        <a:prstGeom prst="line">
          <a:avLst/>
        </a:prstGeom>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D4BF03F2-2594-41D0-BB1D-6B4356CC246B}">
      <dsp:nvSpPr>
        <dsp:cNvPr id="0" name=""/>
        <dsp:cNvSpPr/>
      </dsp:nvSpPr>
      <dsp:spPr>
        <a:xfrm>
          <a:off x="2122357" y="2397958"/>
          <a:ext cx="2828370" cy="774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t>September</a:t>
          </a:r>
        </a:p>
      </dsp:txBody>
      <dsp:txXfrm>
        <a:off x="2122357" y="2397958"/>
        <a:ext cx="2828370" cy="774198"/>
      </dsp:txXfrm>
    </dsp:sp>
    <dsp:sp modelId="{139304AD-ECAF-40B5-881B-F6C4C6676459}">
      <dsp:nvSpPr>
        <dsp:cNvPr id="0" name=""/>
        <dsp:cNvSpPr/>
      </dsp:nvSpPr>
      <dsp:spPr>
        <a:xfrm>
          <a:off x="1980938" y="4727404"/>
          <a:ext cx="3111207" cy="95575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rtl="0">
            <a:lnSpc>
              <a:spcPct val="90000"/>
            </a:lnSpc>
            <a:spcBef>
              <a:spcPct val="0"/>
            </a:spcBef>
            <a:spcAft>
              <a:spcPct val="35000"/>
            </a:spcAft>
            <a:buNone/>
          </a:pPr>
          <a:r>
            <a:rPr lang="en-US" sz="1500" kern="1200" dirty="0"/>
            <a:t>Development of Simulator</a:t>
          </a:r>
          <a:endParaRPr lang="en-US" sz="1500" kern="1200" dirty="0">
            <a:latin typeface="Calibri Light" panose="020F0302020204030204"/>
          </a:endParaRPr>
        </a:p>
      </dsp:txBody>
      <dsp:txXfrm>
        <a:off x="1980938" y="4727404"/>
        <a:ext cx="3111207" cy="955757"/>
      </dsp:txXfrm>
    </dsp:sp>
    <dsp:sp modelId="{CD16D9F4-369B-421D-AC9B-FF037A6D7F5B}">
      <dsp:nvSpPr>
        <dsp:cNvPr id="0" name=""/>
        <dsp:cNvSpPr/>
      </dsp:nvSpPr>
      <dsp:spPr>
        <a:xfrm>
          <a:off x="3536542" y="3562681"/>
          <a:ext cx="0" cy="1164722"/>
        </a:xfrm>
        <a:prstGeom prst="line">
          <a:avLst/>
        </a:prstGeom>
        <a:solidFill>
          <a:schemeClr val="accent3">
            <a:hueOff val="0"/>
            <a:satOff val="0"/>
            <a:lumOff val="0"/>
            <a:alphaOff val="0"/>
          </a:schemeClr>
        </a:solidFill>
        <a:ln w="6350" cap="flat" cmpd="sng" algn="ctr">
          <a:solidFill>
            <a:schemeClr val="accent3">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F879DBBB-645F-4CC2-A6B6-59B17BE2721D}">
      <dsp:nvSpPr>
        <dsp:cNvPr id="0" name=""/>
        <dsp:cNvSpPr/>
      </dsp:nvSpPr>
      <dsp:spPr>
        <a:xfrm>
          <a:off x="1683169" y="3340014"/>
          <a:ext cx="171282" cy="17128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76EDE27-6292-4B05-862C-E8AD8D74AD7D}">
      <dsp:nvSpPr>
        <dsp:cNvPr id="0" name=""/>
        <dsp:cNvSpPr/>
      </dsp:nvSpPr>
      <dsp:spPr>
        <a:xfrm>
          <a:off x="3450901" y="3340014"/>
          <a:ext cx="171282" cy="17128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E7F8F21-50CB-4126-A352-6CB3757C93B4}">
      <dsp:nvSpPr>
        <dsp:cNvPr id="0" name=""/>
        <dsp:cNvSpPr/>
      </dsp:nvSpPr>
      <dsp:spPr>
        <a:xfrm>
          <a:off x="3890088" y="3679154"/>
          <a:ext cx="2828370" cy="774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b="1" kern="1200"/>
            <a:t>October</a:t>
          </a:r>
        </a:p>
      </dsp:txBody>
      <dsp:txXfrm>
        <a:off x="3890088" y="3679154"/>
        <a:ext cx="2828370" cy="774198"/>
      </dsp:txXfrm>
    </dsp:sp>
    <dsp:sp modelId="{2F9705CC-B746-463A-A6DF-57280DD3FECF}">
      <dsp:nvSpPr>
        <dsp:cNvPr id="0" name=""/>
        <dsp:cNvSpPr/>
      </dsp:nvSpPr>
      <dsp:spPr>
        <a:xfrm>
          <a:off x="3748670" y="1168148"/>
          <a:ext cx="3111207" cy="95575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rtl="0">
            <a:lnSpc>
              <a:spcPct val="90000"/>
            </a:lnSpc>
            <a:spcBef>
              <a:spcPct val="0"/>
            </a:spcBef>
            <a:spcAft>
              <a:spcPct val="35000"/>
            </a:spcAft>
            <a:buNone/>
          </a:pPr>
          <a:r>
            <a:rPr lang="en-US" sz="1500" kern="1200" dirty="0"/>
            <a:t>Parameter Analysis Setup and Debugging</a:t>
          </a:r>
        </a:p>
      </dsp:txBody>
      <dsp:txXfrm>
        <a:off x="3748670" y="1168148"/>
        <a:ext cx="3111207" cy="955757"/>
      </dsp:txXfrm>
    </dsp:sp>
    <dsp:sp modelId="{9BA9E9BA-3BE1-40C2-9617-D09C7CC2DE1B}">
      <dsp:nvSpPr>
        <dsp:cNvPr id="0" name=""/>
        <dsp:cNvSpPr/>
      </dsp:nvSpPr>
      <dsp:spPr>
        <a:xfrm>
          <a:off x="5304274" y="2123906"/>
          <a:ext cx="0" cy="1164722"/>
        </a:xfrm>
        <a:prstGeom prst="line">
          <a:avLst/>
        </a:prstGeom>
        <a:solidFill>
          <a:schemeClr val="accent4">
            <a:hueOff val="0"/>
            <a:satOff val="0"/>
            <a:lumOff val="0"/>
            <a:alphaOff val="0"/>
          </a:schemeClr>
        </a:solidFill>
        <a:ln w="6350" cap="flat" cmpd="sng" algn="ctr">
          <a:solidFill>
            <a:schemeClr val="accent4">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8F109A12-21DD-4BAF-BDCC-C9C45A897DEB}">
      <dsp:nvSpPr>
        <dsp:cNvPr id="0" name=""/>
        <dsp:cNvSpPr/>
      </dsp:nvSpPr>
      <dsp:spPr>
        <a:xfrm>
          <a:off x="5657820" y="2397958"/>
          <a:ext cx="2828370" cy="774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t>November</a:t>
          </a:r>
        </a:p>
      </dsp:txBody>
      <dsp:txXfrm>
        <a:off x="5657820" y="2397958"/>
        <a:ext cx="2828370" cy="774198"/>
      </dsp:txXfrm>
    </dsp:sp>
    <dsp:sp modelId="{10686055-7DB6-4B5C-909F-F5E4E2C2A828}">
      <dsp:nvSpPr>
        <dsp:cNvPr id="0" name=""/>
        <dsp:cNvSpPr/>
      </dsp:nvSpPr>
      <dsp:spPr>
        <a:xfrm>
          <a:off x="5516402" y="4727404"/>
          <a:ext cx="3111207" cy="95575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rtl="0">
            <a:lnSpc>
              <a:spcPct val="90000"/>
            </a:lnSpc>
            <a:spcBef>
              <a:spcPct val="0"/>
            </a:spcBef>
            <a:spcAft>
              <a:spcPct val="35000"/>
            </a:spcAft>
            <a:buNone/>
          </a:pPr>
          <a:r>
            <a:rPr lang="en-US" sz="1500" kern="1200" dirty="0"/>
            <a:t>Visualization techniques Exploration and Data Analysis</a:t>
          </a:r>
        </a:p>
      </dsp:txBody>
      <dsp:txXfrm>
        <a:off x="5516402" y="4727404"/>
        <a:ext cx="3111207" cy="955757"/>
      </dsp:txXfrm>
    </dsp:sp>
    <dsp:sp modelId="{F1023047-9718-4492-B3B4-79E0AC13C1AB}">
      <dsp:nvSpPr>
        <dsp:cNvPr id="0" name=""/>
        <dsp:cNvSpPr/>
      </dsp:nvSpPr>
      <dsp:spPr>
        <a:xfrm>
          <a:off x="7072006" y="3562681"/>
          <a:ext cx="0" cy="1164722"/>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A1AE930-D314-4AFA-84C9-2B1CC4FCEEAC}">
      <dsp:nvSpPr>
        <dsp:cNvPr id="0" name=""/>
        <dsp:cNvSpPr/>
      </dsp:nvSpPr>
      <dsp:spPr>
        <a:xfrm>
          <a:off x="5218632" y="3340014"/>
          <a:ext cx="171282" cy="17128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37C7AF4-975B-4D86-B7E8-CB86F5B7E312}">
      <dsp:nvSpPr>
        <dsp:cNvPr id="0" name=""/>
        <dsp:cNvSpPr/>
      </dsp:nvSpPr>
      <dsp:spPr>
        <a:xfrm>
          <a:off x="6986364" y="3340014"/>
          <a:ext cx="171282" cy="17128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2CF8C0-A450-4C03-B564-54D8542A97EA}">
      <dsp:nvSpPr>
        <dsp:cNvPr id="0" name=""/>
        <dsp:cNvSpPr/>
      </dsp:nvSpPr>
      <dsp:spPr>
        <a:xfrm>
          <a:off x="0" y="81411"/>
          <a:ext cx="5558489" cy="993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b="0" i="0" kern="1200" dirty="0"/>
            <a:t>Quantum Noise and Errors</a:t>
          </a:r>
          <a:endParaRPr lang="en-US" sz="2500" kern="1200" dirty="0"/>
        </a:p>
      </dsp:txBody>
      <dsp:txXfrm>
        <a:off x="48481" y="129892"/>
        <a:ext cx="5461527" cy="896166"/>
      </dsp:txXfrm>
    </dsp:sp>
    <dsp:sp modelId="{141E9968-2544-45FE-99BF-E1155450ED2F}">
      <dsp:nvSpPr>
        <dsp:cNvPr id="0" name=""/>
        <dsp:cNvSpPr/>
      </dsp:nvSpPr>
      <dsp:spPr>
        <a:xfrm>
          <a:off x="0" y="1146540"/>
          <a:ext cx="5558489" cy="993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b="0" i="0" kern="1200" dirty="0"/>
            <a:t>Optimizing Quantum Circuits</a:t>
          </a:r>
          <a:endParaRPr lang="en-US" sz="2500" kern="1200" dirty="0"/>
        </a:p>
      </dsp:txBody>
      <dsp:txXfrm>
        <a:off x="48481" y="1195021"/>
        <a:ext cx="5461527" cy="896166"/>
      </dsp:txXfrm>
    </dsp:sp>
    <dsp:sp modelId="{B53E4BA8-0B77-4B89-BA33-DA49FBE65D24}">
      <dsp:nvSpPr>
        <dsp:cNvPr id="0" name=""/>
        <dsp:cNvSpPr/>
      </dsp:nvSpPr>
      <dsp:spPr>
        <a:xfrm>
          <a:off x="0" y="2211669"/>
          <a:ext cx="5558489" cy="993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b="0" i="0" kern="1200" dirty="0"/>
            <a:t>Integration with </a:t>
          </a:r>
          <a:r>
            <a:rPr lang="en-IN" sz="2500" b="0" i="0" kern="1200" dirty="0" err="1"/>
            <a:t>Qiskit</a:t>
          </a:r>
          <a:r>
            <a:rPr lang="en-IN" sz="2500" b="0" i="0" kern="1200" dirty="0"/>
            <a:t> Features</a:t>
          </a:r>
          <a:endParaRPr lang="en-US" sz="2500" kern="1200" dirty="0"/>
        </a:p>
      </dsp:txBody>
      <dsp:txXfrm>
        <a:off x="48481" y="2260150"/>
        <a:ext cx="5461527" cy="896166"/>
      </dsp:txXfrm>
    </dsp:sp>
    <dsp:sp modelId="{7823A124-3699-4C01-AC16-D3C3F9773C73}">
      <dsp:nvSpPr>
        <dsp:cNvPr id="0" name=""/>
        <dsp:cNvSpPr/>
      </dsp:nvSpPr>
      <dsp:spPr>
        <a:xfrm>
          <a:off x="0" y="3276797"/>
          <a:ext cx="5558489" cy="993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dirty="0"/>
            <a:t>Visualization of Evolution of Multiple Particles</a:t>
          </a:r>
          <a:endParaRPr lang="en-US" sz="2500" kern="1200" dirty="0"/>
        </a:p>
      </dsp:txBody>
      <dsp:txXfrm>
        <a:off x="48481" y="3325278"/>
        <a:ext cx="5461527" cy="8961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2CF8C0-A450-4C03-B564-54D8542A97EA}">
      <dsp:nvSpPr>
        <dsp:cNvPr id="0" name=""/>
        <dsp:cNvSpPr/>
      </dsp:nvSpPr>
      <dsp:spPr>
        <a:xfrm>
          <a:off x="0" y="513414"/>
          <a:ext cx="613232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0" i="0" kern="1200" dirty="0"/>
            <a:t>Extension to Higher-Dimensional Spaces</a:t>
          </a:r>
          <a:endParaRPr lang="en-US" sz="2100" kern="1200" dirty="0"/>
        </a:p>
      </dsp:txBody>
      <dsp:txXfrm>
        <a:off x="24588" y="538002"/>
        <a:ext cx="6083144" cy="454509"/>
      </dsp:txXfrm>
    </dsp:sp>
    <dsp:sp modelId="{141E9968-2544-45FE-99BF-E1155450ED2F}">
      <dsp:nvSpPr>
        <dsp:cNvPr id="0" name=""/>
        <dsp:cNvSpPr/>
      </dsp:nvSpPr>
      <dsp:spPr>
        <a:xfrm>
          <a:off x="0" y="1077579"/>
          <a:ext cx="613232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t>Exploration of Advanced Quantum Walk Applications</a:t>
          </a:r>
          <a:endParaRPr lang="en-US" sz="2100" kern="1200" dirty="0"/>
        </a:p>
      </dsp:txBody>
      <dsp:txXfrm>
        <a:off x="24588" y="1102167"/>
        <a:ext cx="6083144" cy="454509"/>
      </dsp:txXfrm>
    </dsp:sp>
    <dsp:sp modelId="{B53E4BA8-0B77-4B89-BA33-DA49FBE65D24}">
      <dsp:nvSpPr>
        <dsp:cNvPr id="0" name=""/>
        <dsp:cNvSpPr/>
      </dsp:nvSpPr>
      <dsp:spPr>
        <a:xfrm>
          <a:off x="0" y="1641744"/>
          <a:ext cx="613232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t>Integration with Quantum Machine Learning</a:t>
          </a:r>
          <a:endParaRPr lang="en-US" sz="2100" kern="1200" dirty="0"/>
        </a:p>
      </dsp:txBody>
      <dsp:txXfrm>
        <a:off x="24588" y="1666332"/>
        <a:ext cx="6083144" cy="454509"/>
      </dsp:txXfrm>
    </dsp:sp>
    <dsp:sp modelId="{7823A124-3699-4C01-AC16-D3C3F9773C73}">
      <dsp:nvSpPr>
        <dsp:cNvPr id="0" name=""/>
        <dsp:cNvSpPr/>
      </dsp:nvSpPr>
      <dsp:spPr>
        <a:xfrm>
          <a:off x="0" y="2205909"/>
          <a:ext cx="613232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t>Quantum Error Correction in </a:t>
          </a:r>
          <a:r>
            <a:rPr lang="en-US" sz="2100" b="0" i="0" kern="1200" dirty="0" err="1"/>
            <a:t>Simulatio</a:t>
          </a:r>
          <a:endParaRPr lang="en-US" sz="2100" kern="1200" dirty="0"/>
        </a:p>
      </dsp:txBody>
      <dsp:txXfrm>
        <a:off x="24588" y="2230497"/>
        <a:ext cx="6083144" cy="454509"/>
      </dsp:txXfrm>
    </dsp:sp>
    <dsp:sp modelId="{B79C148E-58E4-416F-BDDC-EC4DCA40EBBB}">
      <dsp:nvSpPr>
        <dsp:cNvPr id="0" name=""/>
        <dsp:cNvSpPr/>
      </dsp:nvSpPr>
      <dsp:spPr>
        <a:xfrm>
          <a:off x="0" y="2770074"/>
          <a:ext cx="613232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0" i="0" kern="1200"/>
            <a:t>Optimization of Quantum Circuits</a:t>
          </a:r>
          <a:endParaRPr lang="en-US" sz="2100" kern="1200" dirty="0"/>
        </a:p>
      </dsp:txBody>
      <dsp:txXfrm>
        <a:off x="24588" y="2794662"/>
        <a:ext cx="6083144" cy="454509"/>
      </dsp:txXfrm>
    </dsp:sp>
    <dsp:sp modelId="{5B2DD346-5D75-4B27-8A7D-1924FEFF1868}">
      <dsp:nvSpPr>
        <dsp:cNvPr id="0" name=""/>
        <dsp:cNvSpPr/>
      </dsp:nvSpPr>
      <dsp:spPr>
        <a:xfrm>
          <a:off x="0" y="3334239"/>
          <a:ext cx="613232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t>Collaboration with Experimental Quantum Platforms</a:t>
          </a:r>
          <a:endParaRPr lang="en-US" sz="2100" kern="1200" dirty="0"/>
        </a:p>
      </dsp:txBody>
      <dsp:txXfrm>
        <a:off x="24588" y="3358827"/>
        <a:ext cx="6083144" cy="45450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D6924-0DF9-4EB1-8034-FA97DFED07DA}" type="datetimeFigureOut">
              <a:rPr lang="en-IN" smtClean="0"/>
              <a:t>12-12-2023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5B1029-68FE-4D51-BFB6-9488B37A2167}" type="slidenum">
              <a:rPr lang="en-IN" smtClean="0"/>
              <a:t>‹#›</a:t>
            </a:fld>
            <a:endParaRPr lang="en-IN"/>
          </a:p>
        </p:txBody>
      </p:sp>
    </p:spTree>
    <p:extLst>
      <p:ext uri="{BB962C8B-B14F-4D97-AF65-F5344CB8AC3E}">
        <p14:creationId xmlns:p14="http://schemas.microsoft.com/office/powerpoint/2010/main" val="2743604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5b38e2ab3b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5b38e2ab3b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5b38e2ab3b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5b38e2ab3b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72600" y="1763267"/>
            <a:ext cx="5050400" cy="2650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000"/>
              <a:buNone/>
              <a:defRPr sz="5333">
                <a:solidFill>
                  <a:schemeClr val="dk2"/>
                </a:solidFill>
              </a:defRPr>
            </a:lvl1pPr>
            <a:lvl2pPr lvl="1">
              <a:spcBef>
                <a:spcPts val="0"/>
              </a:spcBef>
              <a:spcAft>
                <a:spcPts val="0"/>
              </a:spcAft>
              <a:buClr>
                <a:schemeClr val="dk2"/>
              </a:buClr>
              <a:buSzPts val="4000"/>
              <a:buNone/>
              <a:defRPr sz="5333">
                <a:solidFill>
                  <a:schemeClr val="dk2"/>
                </a:solidFill>
              </a:defRPr>
            </a:lvl2pPr>
            <a:lvl3pPr lvl="2">
              <a:spcBef>
                <a:spcPts val="0"/>
              </a:spcBef>
              <a:spcAft>
                <a:spcPts val="0"/>
              </a:spcAft>
              <a:buClr>
                <a:schemeClr val="dk2"/>
              </a:buClr>
              <a:buSzPts val="4000"/>
              <a:buNone/>
              <a:defRPr sz="5333">
                <a:solidFill>
                  <a:schemeClr val="dk2"/>
                </a:solidFill>
              </a:defRPr>
            </a:lvl3pPr>
            <a:lvl4pPr lvl="3">
              <a:spcBef>
                <a:spcPts val="0"/>
              </a:spcBef>
              <a:spcAft>
                <a:spcPts val="0"/>
              </a:spcAft>
              <a:buClr>
                <a:schemeClr val="dk2"/>
              </a:buClr>
              <a:buSzPts val="4000"/>
              <a:buNone/>
              <a:defRPr sz="5333">
                <a:solidFill>
                  <a:schemeClr val="dk2"/>
                </a:solidFill>
              </a:defRPr>
            </a:lvl4pPr>
            <a:lvl5pPr lvl="4">
              <a:spcBef>
                <a:spcPts val="0"/>
              </a:spcBef>
              <a:spcAft>
                <a:spcPts val="0"/>
              </a:spcAft>
              <a:buClr>
                <a:schemeClr val="dk2"/>
              </a:buClr>
              <a:buSzPts val="4000"/>
              <a:buNone/>
              <a:defRPr sz="5333">
                <a:solidFill>
                  <a:schemeClr val="dk2"/>
                </a:solidFill>
              </a:defRPr>
            </a:lvl5pPr>
            <a:lvl6pPr lvl="5">
              <a:spcBef>
                <a:spcPts val="0"/>
              </a:spcBef>
              <a:spcAft>
                <a:spcPts val="0"/>
              </a:spcAft>
              <a:buClr>
                <a:schemeClr val="dk2"/>
              </a:buClr>
              <a:buSzPts val="4000"/>
              <a:buNone/>
              <a:defRPr sz="5333">
                <a:solidFill>
                  <a:schemeClr val="dk2"/>
                </a:solidFill>
              </a:defRPr>
            </a:lvl6pPr>
            <a:lvl7pPr lvl="6">
              <a:spcBef>
                <a:spcPts val="0"/>
              </a:spcBef>
              <a:spcAft>
                <a:spcPts val="0"/>
              </a:spcAft>
              <a:buClr>
                <a:schemeClr val="dk2"/>
              </a:buClr>
              <a:buSzPts val="4000"/>
              <a:buNone/>
              <a:defRPr sz="5333">
                <a:solidFill>
                  <a:schemeClr val="dk2"/>
                </a:solidFill>
              </a:defRPr>
            </a:lvl7pPr>
            <a:lvl8pPr lvl="7">
              <a:spcBef>
                <a:spcPts val="0"/>
              </a:spcBef>
              <a:spcAft>
                <a:spcPts val="0"/>
              </a:spcAft>
              <a:buClr>
                <a:schemeClr val="dk2"/>
              </a:buClr>
              <a:buSzPts val="4000"/>
              <a:buNone/>
              <a:defRPr sz="5333">
                <a:solidFill>
                  <a:schemeClr val="dk2"/>
                </a:solidFill>
              </a:defRPr>
            </a:lvl8pPr>
            <a:lvl9pPr lvl="8">
              <a:spcBef>
                <a:spcPts val="0"/>
              </a:spcBef>
              <a:spcAft>
                <a:spcPts val="0"/>
              </a:spcAft>
              <a:buClr>
                <a:schemeClr val="dk2"/>
              </a:buClr>
              <a:buSzPts val="4000"/>
              <a:buNone/>
              <a:defRPr sz="5333">
                <a:solidFill>
                  <a:schemeClr val="dk2"/>
                </a:solidFill>
              </a:defRPr>
            </a:lvl9pPr>
          </a:lstStyle>
          <a:p>
            <a:endParaRPr/>
          </a:p>
        </p:txBody>
      </p:sp>
      <p:sp>
        <p:nvSpPr>
          <p:cNvPr id="11" name="Google Shape;11;p2"/>
          <p:cNvSpPr txBox="1">
            <a:spLocks noGrp="1"/>
          </p:cNvSpPr>
          <p:nvPr>
            <p:ph type="subTitle" idx="1"/>
          </p:nvPr>
        </p:nvSpPr>
        <p:spPr>
          <a:xfrm>
            <a:off x="972793" y="4535333"/>
            <a:ext cx="5050400" cy="72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2133"/>
            </a:lvl1pPr>
            <a:lvl2pPr lvl="1">
              <a:lnSpc>
                <a:spcPct val="100000"/>
              </a:lnSpc>
              <a:spcBef>
                <a:spcPts val="0"/>
              </a:spcBef>
              <a:spcAft>
                <a:spcPts val="0"/>
              </a:spcAft>
              <a:buSzPts val="1600"/>
              <a:buNone/>
              <a:defRPr sz="2133"/>
            </a:lvl2pPr>
            <a:lvl3pPr lvl="2">
              <a:lnSpc>
                <a:spcPct val="100000"/>
              </a:lnSpc>
              <a:spcBef>
                <a:spcPts val="0"/>
              </a:spcBef>
              <a:spcAft>
                <a:spcPts val="0"/>
              </a:spcAft>
              <a:buSzPts val="1600"/>
              <a:buNone/>
              <a:defRPr sz="2133"/>
            </a:lvl3pPr>
            <a:lvl4pPr lvl="3">
              <a:lnSpc>
                <a:spcPct val="100000"/>
              </a:lnSpc>
              <a:spcBef>
                <a:spcPts val="0"/>
              </a:spcBef>
              <a:spcAft>
                <a:spcPts val="0"/>
              </a:spcAft>
              <a:buSzPts val="1600"/>
              <a:buNone/>
              <a:defRPr sz="2133"/>
            </a:lvl4pPr>
            <a:lvl5pPr lvl="4">
              <a:lnSpc>
                <a:spcPct val="100000"/>
              </a:lnSpc>
              <a:spcBef>
                <a:spcPts val="0"/>
              </a:spcBef>
              <a:spcAft>
                <a:spcPts val="0"/>
              </a:spcAft>
              <a:buSzPts val="1600"/>
              <a:buNone/>
              <a:defRPr sz="2133"/>
            </a:lvl5pPr>
            <a:lvl6pPr lvl="5">
              <a:lnSpc>
                <a:spcPct val="100000"/>
              </a:lnSpc>
              <a:spcBef>
                <a:spcPts val="0"/>
              </a:spcBef>
              <a:spcAft>
                <a:spcPts val="0"/>
              </a:spcAft>
              <a:buSzPts val="1600"/>
              <a:buNone/>
              <a:defRPr sz="2133"/>
            </a:lvl6pPr>
            <a:lvl7pPr lvl="6">
              <a:lnSpc>
                <a:spcPct val="100000"/>
              </a:lnSpc>
              <a:spcBef>
                <a:spcPts val="0"/>
              </a:spcBef>
              <a:spcAft>
                <a:spcPts val="0"/>
              </a:spcAft>
              <a:buSzPts val="1600"/>
              <a:buNone/>
              <a:defRPr sz="2133"/>
            </a:lvl7pPr>
            <a:lvl8pPr lvl="7">
              <a:lnSpc>
                <a:spcPct val="100000"/>
              </a:lnSpc>
              <a:spcBef>
                <a:spcPts val="0"/>
              </a:spcBef>
              <a:spcAft>
                <a:spcPts val="0"/>
              </a:spcAft>
              <a:buSzPts val="1600"/>
              <a:buNone/>
              <a:defRPr sz="2133"/>
            </a:lvl8pPr>
            <a:lvl9pPr lvl="8">
              <a:lnSpc>
                <a:spcPct val="100000"/>
              </a:lnSpc>
              <a:spcBef>
                <a:spcPts val="0"/>
              </a:spcBef>
              <a:spcAft>
                <a:spcPts val="0"/>
              </a:spcAft>
              <a:buSzPts val="1600"/>
              <a:buNone/>
              <a:defRPr sz="2133"/>
            </a:lvl9pPr>
          </a:lstStyle>
          <a:p>
            <a:endParaRPr/>
          </a:p>
        </p:txBody>
      </p:sp>
      <p:sp>
        <p:nvSpPr>
          <p:cNvPr id="12" name="Google Shape;12;p2"/>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grpSp>
        <p:nvGrpSpPr>
          <p:cNvPr id="13" name="Google Shape;13;p2"/>
          <p:cNvGrpSpPr/>
          <p:nvPr/>
        </p:nvGrpSpPr>
        <p:grpSpPr>
          <a:xfrm>
            <a:off x="1107190" y="1588342"/>
            <a:ext cx="994351" cy="61101"/>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 name="Google Shape;16;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83823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1">
  <p:cSld name="Title slide 1">
    <p:bg>
      <p:bgPr>
        <a:solidFill>
          <a:schemeClr val="lt2"/>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972600" y="1763267"/>
            <a:ext cx="5050400" cy="2650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000"/>
              <a:buNone/>
              <a:defRPr sz="5333">
                <a:solidFill>
                  <a:schemeClr val="dk2"/>
                </a:solidFill>
              </a:defRPr>
            </a:lvl1pPr>
            <a:lvl2pPr lvl="1" rtl="0">
              <a:spcBef>
                <a:spcPts val="0"/>
              </a:spcBef>
              <a:spcAft>
                <a:spcPts val="0"/>
              </a:spcAft>
              <a:buClr>
                <a:schemeClr val="dk2"/>
              </a:buClr>
              <a:buSzPts val="4000"/>
              <a:buNone/>
              <a:defRPr sz="5333">
                <a:solidFill>
                  <a:schemeClr val="dk2"/>
                </a:solidFill>
              </a:defRPr>
            </a:lvl2pPr>
            <a:lvl3pPr lvl="2" rtl="0">
              <a:spcBef>
                <a:spcPts val="0"/>
              </a:spcBef>
              <a:spcAft>
                <a:spcPts val="0"/>
              </a:spcAft>
              <a:buClr>
                <a:schemeClr val="dk2"/>
              </a:buClr>
              <a:buSzPts val="4000"/>
              <a:buNone/>
              <a:defRPr sz="5333">
                <a:solidFill>
                  <a:schemeClr val="dk2"/>
                </a:solidFill>
              </a:defRPr>
            </a:lvl3pPr>
            <a:lvl4pPr lvl="3" rtl="0">
              <a:spcBef>
                <a:spcPts val="0"/>
              </a:spcBef>
              <a:spcAft>
                <a:spcPts val="0"/>
              </a:spcAft>
              <a:buClr>
                <a:schemeClr val="dk2"/>
              </a:buClr>
              <a:buSzPts val="4000"/>
              <a:buNone/>
              <a:defRPr sz="5333">
                <a:solidFill>
                  <a:schemeClr val="dk2"/>
                </a:solidFill>
              </a:defRPr>
            </a:lvl4pPr>
            <a:lvl5pPr lvl="4" rtl="0">
              <a:spcBef>
                <a:spcPts val="0"/>
              </a:spcBef>
              <a:spcAft>
                <a:spcPts val="0"/>
              </a:spcAft>
              <a:buClr>
                <a:schemeClr val="dk2"/>
              </a:buClr>
              <a:buSzPts val="4000"/>
              <a:buNone/>
              <a:defRPr sz="5333">
                <a:solidFill>
                  <a:schemeClr val="dk2"/>
                </a:solidFill>
              </a:defRPr>
            </a:lvl5pPr>
            <a:lvl6pPr lvl="5" rtl="0">
              <a:spcBef>
                <a:spcPts val="0"/>
              </a:spcBef>
              <a:spcAft>
                <a:spcPts val="0"/>
              </a:spcAft>
              <a:buClr>
                <a:schemeClr val="dk2"/>
              </a:buClr>
              <a:buSzPts val="4000"/>
              <a:buNone/>
              <a:defRPr sz="5333">
                <a:solidFill>
                  <a:schemeClr val="dk2"/>
                </a:solidFill>
              </a:defRPr>
            </a:lvl6pPr>
            <a:lvl7pPr lvl="6" rtl="0">
              <a:spcBef>
                <a:spcPts val="0"/>
              </a:spcBef>
              <a:spcAft>
                <a:spcPts val="0"/>
              </a:spcAft>
              <a:buClr>
                <a:schemeClr val="dk2"/>
              </a:buClr>
              <a:buSzPts val="4000"/>
              <a:buNone/>
              <a:defRPr sz="5333">
                <a:solidFill>
                  <a:schemeClr val="dk2"/>
                </a:solidFill>
              </a:defRPr>
            </a:lvl7pPr>
            <a:lvl8pPr lvl="7" rtl="0">
              <a:spcBef>
                <a:spcPts val="0"/>
              </a:spcBef>
              <a:spcAft>
                <a:spcPts val="0"/>
              </a:spcAft>
              <a:buClr>
                <a:schemeClr val="dk2"/>
              </a:buClr>
              <a:buSzPts val="4000"/>
              <a:buNone/>
              <a:defRPr sz="5333">
                <a:solidFill>
                  <a:schemeClr val="dk2"/>
                </a:solidFill>
              </a:defRPr>
            </a:lvl8pPr>
            <a:lvl9pPr lvl="8" rtl="0">
              <a:spcBef>
                <a:spcPts val="0"/>
              </a:spcBef>
              <a:spcAft>
                <a:spcPts val="0"/>
              </a:spcAft>
              <a:buClr>
                <a:schemeClr val="dk2"/>
              </a:buClr>
              <a:buSzPts val="4000"/>
              <a:buNone/>
              <a:defRPr sz="5333">
                <a:solidFill>
                  <a:schemeClr val="dk2"/>
                </a:solidFill>
              </a:defRPr>
            </a:lvl9pPr>
          </a:lstStyle>
          <a:p>
            <a:endParaRPr/>
          </a:p>
        </p:txBody>
      </p:sp>
      <p:sp>
        <p:nvSpPr>
          <p:cNvPr id="19" name="Google Shape;19;p3"/>
          <p:cNvSpPr txBox="1">
            <a:spLocks noGrp="1"/>
          </p:cNvSpPr>
          <p:nvPr>
            <p:ph type="subTitle" idx="1"/>
          </p:nvPr>
        </p:nvSpPr>
        <p:spPr>
          <a:xfrm>
            <a:off x="972793" y="4535333"/>
            <a:ext cx="5050400" cy="72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a:lvl1pPr>
            <a:lvl2pPr lvl="1" rtl="0">
              <a:lnSpc>
                <a:spcPct val="100000"/>
              </a:lnSpc>
              <a:spcBef>
                <a:spcPts val="0"/>
              </a:spcBef>
              <a:spcAft>
                <a:spcPts val="0"/>
              </a:spcAft>
              <a:buSzPts val="1600"/>
              <a:buNone/>
              <a:defRPr sz="2133"/>
            </a:lvl2pPr>
            <a:lvl3pPr lvl="2" rtl="0">
              <a:lnSpc>
                <a:spcPct val="100000"/>
              </a:lnSpc>
              <a:spcBef>
                <a:spcPts val="0"/>
              </a:spcBef>
              <a:spcAft>
                <a:spcPts val="0"/>
              </a:spcAft>
              <a:buSzPts val="1600"/>
              <a:buNone/>
              <a:defRPr sz="2133"/>
            </a:lvl3pPr>
            <a:lvl4pPr lvl="3" rtl="0">
              <a:lnSpc>
                <a:spcPct val="100000"/>
              </a:lnSpc>
              <a:spcBef>
                <a:spcPts val="0"/>
              </a:spcBef>
              <a:spcAft>
                <a:spcPts val="0"/>
              </a:spcAft>
              <a:buSzPts val="1600"/>
              <a:buNone/>
              <a:defRPr sz="2133"/>
            </a:lvl4pPr>
            <a:lvl5pPr lvl="4" rtl="0">
              <a:lnSpc>
                <a:spcPct val="100000"/>
              </a:lnSpc>
              <a:spcBef>
                <a:spcPts val="0"/>
              </a:spcBef>
              <a:spcAft>
                <a:spcPts val="0"/>
              </a:spcAft>
              <a:buSzPts val="1600"/>
              <a:buNone/>
              <a:defRPr sz="2133"/>
            </a:lvl5pPr>
            <a:lvl6pPr lvl="5" rtl="0">
              <a:lnSpc>
                <a:spcPct val="100000"/>
              </a:lnSpc>
              <a:spcBef>
                <a:spcPts val="0"/>
              </a:spcBef>
              <a:spcAft>
                <a:spcPts val="0"/>
              </a:spcAft>
              <a:buSzPts val="1600"/>
              <a:buNone/>
              <a:defRPr sz="2133"/>
            </a:lvl6pPr>
            <a:lvl7pPr lvl="6" rtl="0">
              <a:lnSpc>
                <a:spcPct val="100000"/>
              </a:lnSpc>
              <a:spcBef>
                <a:spcPts val="0"/>
              </a:spcBef>
              <a:spcAft>
                <a:spcPts val="0"/>
              </a:spcAft>
              <a:buSzPts val="1600"/>
              <a:buNone/>
              <a:defRPr sz="2133"/>
            </a:lvl7pPr>
            <a:lvl8pPr lvl="7" rtl="0">
              <a:lnSpc>
                <a:spcPct val="100000"/>
              </a:lnSpc>
              <a:spcBef>
                <a:spcPts val="0"/>
              </a:spcBef>
              <a:spcAft>
                <a:spcPts val="0"/>
              </a:spcAft>
              <a:buSzPts val="1600"/>
              <a:buNone/>
              <a:defRPr sz="2133"/>
            </a:lvl8pPr>
            <a:lvl9pPr lvl="8" rtl="0">
              <a:lnSpc>
                <a:spcPct val="100000"/>
              </a:lnSpc>
              <a:spcBef>
                <a:spcPts val="0"/>
              </a:spcBef>
              <a:spcAft>
                <a:spcPts val="0"/>
              </a:spcAft>
              <a:buSzPts val="1600"/>
              <a:buNone/>
              <a:defRPr sz="2133"/>
            </a:lvl9pPr>
          </a:lstStyle>
          <a:p>
            <a:endParaRPr/>
          </a:p>
        </p:txBody>
      </p:sp>
      <p:sp>
        <p:nvSpPr>
          <p:cNvPr id="20" name="Google Shape;20;p3"/>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grpSp>
        <p:nvGrpSpPr>
          <p:cNvPr id="21" name="Google Shape;21;p3"/>
          <p:cNvGrpSpPr/>
          <p:nvPr/>
        </p:nvGrpSpPr>
        <p:grpSpPr>
          <a:xfrm>
            <a:off x="1107190" y="1588342"/>
            <a:ext cx="994351" cy="61101"/>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4" name="Google Shape;24;p3"/>
          <p:cNvSpPr/>
          <p:nvPr/>
        </p:nvSpPr>
        <p:spPr>
          <a:xfrm>
            <a:off x="0" y="1"/>
            <a:ext cx="12192000" cy="6228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 name="Google Shape;25;p3"/>
          <p:cNvGrpSpPr/>
          <p:nvPr/>
        </p:nvGrpSpPr>
        <p:grpSpPr>
          <a:xfrm>
            <a:off x="6750966" y="1751119"/>
            <a:ext cx="4613105" cy="3560735"/>
            <a:chOff x="3553042" y="1657806"/>
            <a:chExt cx="3461100" cy="2671532"/>
          </a:xfrm>
        </p:grpSpPr>
        <p:sp>
          <p:nvSpPr>
            <p:cNvPr id="26" name="Google Shape;26;p3"/>
            <p:cNvSpPr/>
            <p:nvPr/>
          </p:nvSpPr>
          <p:spPr>
            <a:xfrm>
              <a:off x="4856024" y="3625653"/>
              <a:ext cx="944700" cy="663300"/>
            </a:xfrm>
            <a:prstGeom prst="trapezoid">
              <a:avLst>
                <a:gd name="adj" fmla="val 25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3"/>
            <p:cNvSpPr/>
            <p:nvPr/>
          </p:nvSpPr>
          <p:spPr>
            <a:xfrm rot="10800000">
              <a:off x="4953871" y="3681997"/>
              <a:ext cx="400200" cy="606600"/>
            </a:xfrm>
            <a:prstGeom prst="triangle">
              <a:avLst>
                <a:gd name="adj" fmla="val 96745"/>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3"/>
            <p:cNvSpPr/>
            <p:nvPr/>
          </p:nvSpPr>
          <p:spPr>
            <a:xfrm>
              <a:off x="4767796" y="3681816"/>
              <a:ext cx="163500" cy="606600"/>
            </a:xfrm>
            <a:prstGeom prst="triangle">
              <a:avLst>
                <a:gd name="adj" fmla="val 98558"/>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3"/>
            <p:cNvSpPr/>
            <p:nvPr/>
          </p:nvSpPr>
          <p:spPr>
            <a:xfrm rot="10800000">
              <a:off x="4678237" y="4276102"/>
              <a:ext cx="1210800" cy="456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3"/>
            <p:cNvSpPr/>
            <p:nvPr/>
          </p:nvSpPr>
          <p:spPr>
            <a:xfrm rot="10800000">
              <a:off x="4668343" y="4283738"/>
              <a:ext cx="1230600" cy="45600"/>
            </a:xfrm>
            <a:prstGeom prst="roundRect">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3"/>
            <p:cNvSpPr/>
            <p:nvPr/>
          </p:nvSpPr>
          <p:spPr>
            <a:xfrm>
              <a:off x="4926950" y="3681915"/>
              <a:ext cx="42900" cy="5943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3"/>
            <p:cNvSpPr/>
            <p:nvPr/>
          </p:nvSpPr>
          <p:spPr>
            <a:xfrm>
              <a:off x="3553042" y="1674645"/>
              <a:ext cx="3461100" cy="2014500"/>
            </a:xfrm>
            <a:prstGeom prst="roundRect">
              <a:avLst>
                <a:gd name="adj" fmla="val 1882"/>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3"/>
            <p:cNvSpPr/>
            <p:nvPr/>
          </p:nvSpPr>
          <p:spPr>
            <a:xfrm>
              <a:off x="3553042" y="1657806"/>
              <a:ext cx="3461100" cy="2014500"/>
            </a:xfrm>
            <a:prstGeom prst="roundRect">
              <a:avLst>
                <a:gd name="adj" fmla="val 1764"/>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34" name="Google Shape;34;p3" descr="Component Detail"/>
          <p:cNvPicPr preferRelativeResize="0"/>
          <p:nvPr/>
        </p:nvPicPr>
        <p:blipFill rotWithShape="1">
          <a:blip r:embed="rId2">
            <a:alphaModFix/>
          </a:blip>
          <a:srcRect b="25076"/>
          <a:stretch/>
        </p:blipFill>
        <p:spPr>
          <a:xfrm>
            <a:off x="6882301" y="1866389"/>
            <a:ext cx="4350433" cy="2444567"/>
          </a:xfrm>
          <a:prstGeom prst="rect">
            <a:avLst/>
          </a:prstGeom>
          <a:noFill/>
          <a:ln>
            <a:noFill/>
          </a:ln>
        </p:spPr>
      </p:pic>
      <p:sp>
        <p:nvSpPr>
          <p:cNvPr id="35" name="Google Shape;35;p3"/>
          <p:cNvSpPr/>
          <p:nvPr/>
        </p:nvSpPr>
        <p:spPr>
          <a:xfrm flipH="1">
            <a:off x="6874929" y="1869102"/>
            <a:ext cx="4358103" cy="2417324"/>
          </a:xfrm>
          <a:prstGeom prst="rtTriangle">
            <a:avLst/>
          </a:prstGeom>
          <a:solidFill>
            <a:srgbClr val="000000">
              <a:alpha val="30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6" name="Google Shape;36;p3"/>
          <p:cNvGrpSpPr/>
          <p:nvPr/>
        </p:nvGrpSpPr>
        <p:grpSpPr>
          <a:xfrm>
            <a:off x="10222242" y="2770503"/>
            <a:ext cx="1530905" cy="3043685"/>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name="adj" fmla="val 4551"/>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3"/>
              <p:cNvSpPr/>
              <p:nvPr/>
            </p:nvSpPr>
            <p:spPr>
              <a:xfrm rot="-5400000">
                <a:off x="3279465" y="2383195"/>
                <a:ext cx="2860500" cy="1446900"/>
              </a:xfrm>
              <a:prstGeom prst="roundRect">
                <a:avLst>
                  <a:gd name="adj" fmla="val 4551"/>
                </a:avLst>
              </a:pr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3"/>
              <p:cNvSpPr/>
              <p:nvPr/>
            </p:nvSpPr>
            <p:spPr>
              <a:xfrm>
                <a:off x="4473243" y="4318802"/>
                <a:ext cx="472800" cy="76800"/>
              </a:xfrm>
              <a:prstGeom prst="roundRect">
                <a:avLst>
                  <a:gd name="adj" fmla="val 50000"/>
                </a:avLst>
              </a:prstGeom>
              <a:solidFill>
                <a:srgbClr val="4B4B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41" name="Google Shape;41;p3" descr="Mobile View"/>
            <p:cNvPicPr preferRelativeResize="0"/>
            <p:nvPr/>
          </p:nvPicPr>
          <p:blipFill rotWithShape="1">
            <a:blip r:embed="rId3">
              <a:alphaModFix/>
            </a:blip>
            <a:srcRect t="4362" b="4371"/>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00489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43"/>
        <p:cNvGrpSpPr/>
        <p:nvPr/>
      </p:nvGrpSpPr>
      <p:grpSpPr>
        <a:xfrm>
          <a:off x="0" y="0"/>
          <a:ext cx="0" cy="0"/>
          <a:chOff x="0" y="0"/>
          <a:chExt cx="0" cy="0"/>
        </a:xfrm>
      </p:grpSpPr>
      <p:grpSp>
        <p:nvGrpSpPr>
          <p:cNvPr id="44" name="Google Shape;44;p4"/>
          <p:cNvGrpSpPr/>
          <p:nvPr/>
        </p:nvGrpSpPr>
        <p:grpSpPr>
          <a:xfrm>
            <a:off x="1107190" y="1588342"/>
            <a:ext cx="994351" cy="61101"/>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 name="Google Shape;47;p4"/>
          <p:cNvSpPr txBox="1">
            <a:spLocks noGrp="1"/>
          </p:cNvSpPr>
          <p:nvPr>
            <p:ph type="title"/>
          </p:nvPr>
        </p:nvSpPr>
        <p:spPr>
          <a:xfrm>
            <a:off x="972600" y="1763267"/>
            <a:ext cx="10251200" cy="20248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000"/>
              <a:buNone/>
              <a:defRPr sz="4000">
                <a:solidFill>
                  <a:schemeClr val="lt1"/>
                </a:solidFill>
              </a:defRPr>
            </a:lvl1pPr>
            <a:lvl2pPr lvl="1">
              <a:spcBef>
                <a:spcPts val="0"/>
              </a:spcBef>
              <a:spcAft>
                <a:spcPts val="0"/>
              </a:spcAft>
              <a:buClr>
                <a:schemeClr val="lt1"/>
              </a:buClr>
              <a:buSzPts val="3000"/>
              <a:buNone/>
              <a:defRPr sz="4000">
                <a:solidFill>
                  <a:schemeClr val="lt1"/>
                </a:solidFill>
              </a:defRPr>
            </a:lvl2pPr>
            <a:lvl3pPr lvl="2">
              <a:spcBef>
                <a:spcPts val="0"/>
              </a:spcBef>
              <a:spcAft>
                <a:spcPts val="0"/>
              </a:spcAft>
              <a:buClr>
                <a:schemeClr val="lt1"/>
              </a:buClr>
              <a:buSzPts val="3000"/>
              <a:buNone/>
              <a:defRPr sz="4000">
                <a:solidFill>
                  <a:schemeClr val="lt1"/>
                </a:solidFill>
              </a:defRPr>
            </a:lvl3pPr>
            <a:lvl4pPr lvl="3">
              <a:spcBef>
                <a:spcPts val="0"/>
              </a:spcBef>
              <a:spcAft>
                <a:spcPts val="0"/>
              </a:spcAft>
              <a:buClr>
                <a:schemeClr val="lt1"/>
              </a:buClr>
              <a:buSzPts val="3000"/>
              <a:buNone/>
              <a:defRPr sz="4000">
                <a:solidFill>
                  <a:schemeClr val="lt1"/>
                </a:solidFill>
              </a:defRPr>
            </a:lvl4pPr>
            <a:lvl5pPr lvl="4">
              <a:spcBef>
                <a:spcPts val="0"/>
              </a:spcBef>
              <a:spcAft>
                <a:spcPts val="0"/>
              </a:spcAft>
              <a:buClr>
                <a:schemeClr val="lt1"/>
              </a:buClr>
              <a:buSzPts val="3000"/>
              <a:buNone/>
              <a:defRPr sz="4000">
                <a:solidFill>
                  <a:schemeClr val="lt1"/>
                </a:solidFill>
              </a:defRPr>
            </a:lvl5pPr>
            <a:lvl6pPr lvl="5">
              <a:spcBef>
                <a:spcPts val="0"/>
              </a:spcBef>
              <a:spcAft>
                <a:spcPts val="0"/>
              </a:spcAft>
              <a:buClr>
                <a:schemeClr val="lt1"/>
              </a:buClr>
              <a:buSzPts val="3000"/>
              <a:buNone/>
              <a:defRPr sz="4000">
                <a:solidFill>
                  <a:schemeClr val="lt1"/>
                </a:solidFill>
              </a:defRPr>
            </a:lvl6pPr>
            <a:lvl7pPr lvl="6">
              <a:spcBef>
                <a:spcPts val="0"/>
              </a:spcBef>
              <a:spcAft>
                <a:spcPts val="0"/>
              </a:spcAft>
              <a:buClr>
                <a:schemeClr val="lt1"/>
              </a:buClr>
              <a:buSzPts val="3000"/>
              <a:buNone/>
              <a:defRPr sz="4000">
                <a:solidFill>
                  <a:schemeClr val="lt1"/>
                </a:solidFill>
              </a:defRPr>
            </a:lvl7pPr>
            <a:lvl8pPr lvl="7">
              <a:spcBef>
                <a:spcPts val="0"/>
              </a:spcBef>
              <a:spcAft>
                <a:spcPts val="0"/>
              </a:spcAft>
              <a:buClr>
                <a:schemeClr val="lt1"/>
              </a:buClr>
              <a:buSzPts val="3000"/>
              <a:buNone/>
              <a:defRPr sz="4000">
                <a:solidFill>
                  <a:schemeClr val="lt1"/>
                </a:solidFill>
              </a:defRPr>
            </a:lvl8pPr>
            <a:lvl9pPr lvl="8">
              <a:spcBef>
                <a:spcPts val="0"/>
              </a:spcBef>
              <a:spcAft>
                <a:spcPts val="0"/>
              </a:spcAft>
              <a:buClr>
                <a:schemeClr val="lt1"/>
              </a:buClr>
              <a:buSzPts val="3000"/>
              <a:buNone/>
              <a:defRPr sz="4000">
                <a:solidFill>
                  <a:schemeClr val="lt1"/>
                </a:solidFill>
              </a:defRPr>
            </a:lvl9pPr>
          </a:lstStyle>
          <a:p>
            <a:endParaRPr/>
          </a:p>
        </p:txBody>
      </p:sp>
      <p:sp>
        <p:nvSpPr>
          <p:cNvPr id="48" name="Google Shape;48;p4"/>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71472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9"/>
        <p:cNvGrpSpPr/>
        <p:nvPr/>
      </p:nvGrpSpPr>
      <p:grpSpPr>
        <a:xfrm>
          <a:off x="0" y="0"/>
          <a:ext cx="0" cy="0"/>
          <a:chOff x="0" y="0"/>
          <a:chExt cx="0" cy="0"/>
        </a:xfrm>
      </p:grpSpPr>
      <p:sp>
        <p:nvSpPr>
          <p:cNvPr id="50" name="Google Shape;50;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1" name="Google Shape;51;p5"/>
          <p:cNvGrpSpPr/>
          <p:nvPr/>
        </p:nvGrpSpPr>
        <p:grpSpPr>
          <a:xfrm>
            <a:off x="1107190" y="1588342"/>
            <a:ext cx="994351" cy="61101"/>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4" name="Google Shape;54;p5"/>
          <p:cNvSpPr txBox="1">
            <a:spLocks noGrp="1"/>
          </p:cNvSpPr>
          <p:nvPr>
            <p:ph type="title"/>
          </p:nvPr>
        </p:nvSpPr>
        <p:spPr>
          <a:xfrm>
            <a:off x="972600" y="1758200"/>
            <a:ext cx="10251600" cy="7136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4000">
                <a:solidFill>
                  <a:schemeClr val="dk2"/>
                </a:solidFill>
              </a:defRPr>
            </a:lvl1pPr>
            <a:lvl2pPr lvl="1">
              <a:spcBef>
                <a:spcPts val="0"/>
              </a:spcBef>
              <a:spcAft>
                <a:spcPts val="0"/>
              </a:spcAft>
              <a:buClr>
                <a:schemeClr val="dk2"/>
              </a:buClr>
              <a:buSzPts val="3000"/>
              <a:buNone/>
              <a:defRPr sz="4000">
                <a:solidFill>
                  <a:schemeClr val="dk2"/>
                </a:solidFill>
              </a:defRPr>
            </a:lvl2pPr>
            <a:lvl3pPr lvl="2">
              <a:spcBef>
                <a:spcPts val="0"/>
              </a:spcBef>
              <a:spcAft>
                <a:spcPts val="0"/>
              </a:spcAft>
              <a:buClr>
                <a:schemeClr val="dk2"/>
              </a:buClr>
              <a:buSzPts val="3000"/>
              <a:buNone/>
              <a:defRPr sz="4000">
                <a:solidFill>
                  <a:schemeClr val="dk2"/>
                </a:solidFill>
              </a:defRPr>
            </a:lvl3pPr>
            <a:lvl4pPr lvl="3">
              <a:spcBef>
                <a:spcPts val="0"/>
              </a:spcBef>
              <a:spcAft>
                <a:spcPts val="0"/>
              </a:spcAft>
              <a:buClr>
                <a:schemeClr val="dk2"/>
              </a:buClr>
              <a:buSzPts val="3000"/>
              <a:buNone/>
              <a:defRPr sz="4000">
                <a:solidFill>
                  <a:schemeClr val="dk2"/>
                </a:solidFill>
              </a:defRPr>
            </a:lvl4pPr>
            <a:lvl5pPr lvl="4">
              <a:spcBef>
                <a:spcPts val="0"/>
              </a:spcBef>
              <a:spcAft>
                <a:spcPts val="0"/>
              </a:spcAft>
              <a:buClr>
                <a:schemeClr val="dk2"/>
              </a:buClr>
              <a:buSzPts val="3000"/>
              <a:buNone/>
              <a:defRPr sz="4000">
                <a:solidFill>
                  <a:schemeClr val="dk2"/>
                </a:solidFill>
              </a:defRPr>
            </a:lvl5pPr>
            <a:lvl6pPr lvl="5">
              <a:spcBef>
                <a:spcPts val="0"/>
              </a:spcBef>
              <a:spcAft>
                <a:spcPts val="0"/>
              </a:spcAft>
              <a:buClr>
                <a:schemeClr val="dk2"/>
              </a:buClr>
              <a:buSzPts val="3000"/>
              <a:buNone/>
              <a:defRPr sz="4000">
                <a:solidFill>
                  <a:schemeClr val="dk2"/>
                </a:solidFill>
              </a:defRPr>
            </a:lvl6pPr>
            <a:lvl7pPr lvl="6">
              <a:spcBef>
                <a:spcPts val="0"/>
              </a:spcBef>
              <a:spcAft>
                <a:spcPts val="0"/>
              </a:spcAft>
              <a:buClr>
                <a:schemeClr val="dk2"/>
              </a:buClr>
              <a:buSzPts val="3000"/>
              <a:buNone/>
              <a:defRPr sz="4000">
                <a:solidFill>
                  <a:schemeClr val="dk2"/>
                </a:solidFill>
              </a:defRPr>
            </a:lvl7pPr>
            <a:lvl8pPr lvl="7">
              <a:spcBef>
                <a:spcPts val="0"/>
              </a:spcBef>
              <a:spcAft>
                <a:spcPts val="0"/>
              </a:spcAft>
              <a:buClr>
                <a:schemeClr val="dk2"/>
              </a:buClr>
              <a:buSzPts val="3000"/>
              <a:buNone/>
              <a:defRPr sz="4000">
                <a:solidFill>
                  <a:schemeClr val="dk2"/>
                </a:solidFill>
              </a:defRPr>
            </a:lvl8pPr>
            <a:lvl9pPr lvl="8">
              <a:spcBef>
                <a:spcPts val="0"/>
              </a:spcBef>
              <a:spcAft>
                <a:spcPts val="0"/>
              </a:spcAft>
              <a:buClr>
                <a:schemeClr val="dk2"/>
              </a:buClr>
              <a:buSzPts val="3000"/>
              <a:buNone/>
              <a:defRPr sz="4000">
                <a:solidFill>
                  <a:schemeClr val="dk2"/>
                </a:solidFill>
              </a:defRPr>
            </a:lvl9pPr>
          </a:lstStyle>
          <a:p>
            <a:endParaRPr/>
          </a:p>
        </p:txBody>
      </p:sp>
      <p:sp>
        <p:nvSpPr>
          <p:cNvPr id="55" name="Google Shape;55;p5"/>
          <p:cNvSpPr txBox="1">
            <a:spLocks noGrp="1"/>
          </p:cNvSpPr>
          <p:nvPr>
            <p:ph type="body" idx="1"/>
          </p:nvPr>
        </p:nvSpPr>
        <p:spPr>
          <a:xfrm>
            <a:off x="972600" y="2771833"/>
            <a:ext cx="10251600" cy="30148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56" name="Google Shape;56;p5"/>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73867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7"/>
        <p:cNvGrpSpPr/>
        <p:nvPr/>
      </p:nvGrpSpPr>
      <p:grpSpPr>
        <a:xfrm>
          <a:off x="0" y="0"/>
          <a:ext cx="0" cy="0"/>
          <a:chOff x="0" y="0"/>
          <a:chExt cx="0" cy="0"/>
        </a:xfrm>
      </p:grpSpPr>
      <p:sp>
        <p:nvSpPr>
          <p:cNvPr id="58" name="Google Shape;58;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9" name="Google Shape;59;p6"/>
          <p:cNvGrpSpPr/>
          <p:nvPr/>
        </p:nvGrpSpPr>
        <p:grpSpPr>
          <a:xfrm>
            <a:off x="1107190" y="1588342"/>
            <a:ext cx="994351" cy="61101"/>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 name="Google Shape;62;p6"/>
          <p:cNvSpPr txBox="1">
            <a:spLocks noGrp="1"/>
          </p:cNvSpPr>
          <p:nvPr>
            <p:ph type="title"/>
          </p:nvPr>
        </p:nvSpPr>
        <p:spPr>
          <a:xfrm>
            <a:off x="972600" y="1758200"/>
            <a:ext cx="10251200" cy="7136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4000">
                <a:solidFill>
                  <a:schemeClr val="dk2"/>
                </a:solidFill>
              </a:defRPr>
            </a:lvl1pPr>
            <a:lvl2pPr lvl="1">
              <a:spcBef>
                <a:spcPts val="0"/>
              </a:spcBef>
              <a:spcAft>
                <a:spcPts val="0"/>
              </a:spcAft>
              <a:buClr>
                <a:schemeClr val="dk2"/>
              </a:buClr>
              <a:buSzPts val="3000"/>
              <a:buNone/>
              <a:defRPr sz="4000">
                <a:solidFill>
                  <a:schemeClr val="dk2"/>
                </a:solidFill>
              </a:defRPr>
            </a:lvl2pPr>
            <a:lvl3pPr lvl="2">
              <a:spcBef>
                <a:spcPts val="0"/>
              </a:spcBef>
              <a:spcAft>
                <a:spcPts val="0"/>
              </a:spcAft>
              <a:buClr>
                <a:schemeClr val="dk2"/>
              </a:buClr>
              <a:buSzPts val="3000"/>
              <a:buNone/>
              <a:defRPr sz="4000">
                <a:solidFill>
                  <a:schemeClr val="dk2"/>
                </a:solidFill>
              </a:defRPr>
            </a:lvl3pPr>
            <a:lvl4pPr lvl="3">
              <a:spcBef>
                <a:spcPts val="0"/>
              </a:spcBef>
              <a:spcAft>
                <a:spcPts val="0"/>
              </a:spcAft>
              <a:buClr>
                <a:schemeClr val="dk2"/>
              </a:buClr>
              <a:buSzPts val="3000"/>
              <a:buNone/>
              <a:defRPr sz="4000">
                <a:solidFill>
                  <a:schemeClr val="dk2"/>
                </a:solidFill>
              </a:defRPr>
            </a:lvl4pPr>
            <a:lvl5pPr lvl="4">
              <a:spcBef>
                <a:spcPts val="0"/>
              </a:spcBef>
              <a:spcAft>
                <a:spcPts val="0"/>
              </a:spcAft>
              <a:buClr>
                <a:schemeClr val="dk2"/>
              </a:buClr>
              <a:buSzPts val="3000"/>
              <a:buNone/>
              <a:defRPr sz="4000">
                <a:solidFill>
                  <a:schemeClr val="dk2"/>
                </a:solidFill>
              </a:defRPr>
            </a:lvl5pPr>
            <a:lvl6pPr lvl="5">
              <a:spcBef>
                <a:spcPts val="0"/>
              </a:spcBef>
              <a:spcAft>
                <a:spcPts val="0"/>
              </a:spcAft>
              <a:buClr>
                <a:schemeClr val="dk2"/>
              </a:buClr>
              <a:buSzPts val="3000"/>
              <a:buNone/>
              <a:defRPr sz="4000">
                <a:solidFill>
                  <a:schemeClr val="dk2"/>
                </a:solidFill>
              </a:defRPr>
            </a:lvl6pPr>
            <a:lvl7pPr lvl="6">
              <a:spcBef>
                <a:spcPts val="0"/>
              </a:spcBef>
              <a:spcAft>
                <a:spcPts val="0"/>
              </a:spcAft>
              <a:buClr>
                <a:schemeClr val="dk2"/>
              </a:buClr>
              <a:buSzPts val="3000"/>
              <a:buNone/>
              <a:defRPr sz="4000">
                <a:solidFill>
                  <a:schemeClr val="dk2"/>
                </a:solidFill>
              </a:defRPr>
            </a:lvl7pPr>
            <a:lvl8pPr lvl="7">
              <a:spcBef>
                <a:spcPts val="0"/>
              </a:spcBef>
              <a:spcAft>
                <a:spcPts val="0"/>
              </a:spcAft>
              <a:buClr>
                <a:schemeClr val="dk2"/>
              </a:buClr>
              <a:buSzPts val="3000"/>
              <a:buNone/>
              <a:defRPr sz="4000">
                <a:solidFill>
                  <a:schemeClr val="dk2"/>
                </a:solidFill>
              </a:defRPr>
            </a:lvl8pPr>
            <a:lvl9pPr lvl="8">
              <a:spcBef>
                <a:spcPts val="0"/>
              </a:spcBef>
              <a:spcAft>
                <a:spcPts val="0"/>
              </a:spcAft>
              <a:buClr>
                <a:schemeClr val="dk2"/>
              </a:buClr>
              <a:buSzPts val="3000"/>
              <a:buNone/>
              <a:defRPr sz="4000">
                <a:solidFill>
                  <a:schemeClr val="dk2"/>
                </a:solidFill>
              </a:defRPr>
            </a:lvl9pPr>
          </a:lstStyle>
          <a:p>
            <a:endParaRPr/>
          </a:p>
        </p:txBody>
      </p:sp>
      <p:sp>
        <p:nvSpPr>
          <p:cNvPr id="63" name="Google Shape;63;p6"/>
          <p:cNvSpPr txBox="1">
            <a:spLocks noGrp="1"/>
          </p:cNvSpPr>
          <p:nvPr>
            <p:ph type="body" idx="1"/>
          </p:nvPr>
        </p:nvSpPr>
        <p:spPr>
          <a:xfrm>
            <a:off x="972433" y="2771833"/>
            <a:ext cx="5032400" cy="30148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64" name="Google Shape;64;p6"/>
          <p:cNvSpPr txBox="1">
            <a:spLocks noGrp="1"/>
          </p:cNvSpPr>
          <p:nvPr>
            <p:ph type="body" idx="2"/>
          </p:nvPr>
        </p:nvSpPr>
        <p:spPr>
          <a:xfrm>
            <a:off x="6191472" y="2771833"/>
            <a:ext cx="5032400" cy="30148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65" name="Google Shape;65;p6"/>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83906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6"/>
        <p:cNvGrpSpPr/>
        <p:nvPr/>
      </p:nvGrpSpPr>
      <p:grpSpPr>
        <a:xfrm>
          <a:off x="0" y="0"/>
          <a:ext cx="0" cy="0"/>
          <a:chOff x="0" y="0"/>
          <a:chExt cx="0" cy="0"/>
        </a:xfrm>
      </p:grpSpPr>
      <p:sp>
        <p:nvSpPr>
          <p:cNvPr id="67" name="Google Shape;67;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8" name="Google Shape;68;p7"/>
          <p:cNvGrpSpPr/>
          <p:nvPr/>
        </p:nvGrpSpPr>
        <p:grpSpPr>
          <a:xfrm>
            <a:off x="1107190" y="1588342"/>
            <a:ext cx="994351" cy="61101"/>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1" name="Google Shape;71;p7"/>
          <p:cNvSpPr txBox="1">
            <a:spLocks noGrp="1"/>
          </p:cNvSpPr>
          <p:nvPr>
            <p:ph type="title"/>
          </p:nvPr>
        </p:nvSpPr>
        <p:spPr>
          <a:xfrm>
            <a:off x="972600" y="1758200"/>
            <a:ext cx="10251200" cy="7136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4000">
                <a:solidFill>
                  <a:schemeClr val="dk2"/>
                </a:solidFill>
              </a:defRPr>
            </a:lvl1pPr>
            <a:lvl2pPr lvl="1">
              <a:spcBef>
                <a:spcPts val="0"/>
              </a:spcBef>
              <a:spcAft>
                <a:spcPts val="0"/>
              </a:spcAft>
              <a:buClr>
                <a:schemeClr val="dk2"/>
              </a:buClr>
              <a:buSzPts val="3000"/>
              <a:buNone/>
              <a:defRPr sz="4000">
                <a:solidFill>
                  <a:schemeClr val="dk2"/>
                </a:solidFill>
              </a:defRPr>
            </a:lvl2pPr>
            <a:lvl3pPr lvl="2">
              <a:spcBef>
                <a:spcPts val="0"/>
              </a:spcBef>
              <a:spcAft>
                <a:spcPts val="0"/>
              </a:spcAft>
              <a:buClr>
                <a:schemeClr val="dk2"/>
              </a:buClr>
              <a:buSzPts val="3000"/>
              <a:buNone/>
              <a:defRPr sz="4000">
                <a:solidFill>
                  <a:schemeClr val="dk2"/>
                </a:solidFill>
              </a:defRPr>
            </a:lvl3pPr>
            <a:lvl4pPr lvl="3">
              <a:spcBef>
                <a:spcPts val="0"/>
              </a:spcBef>
              <a:spcAft>
                <a:spcPts val="0"/>
              </a:spcAft>
              <a:buClr>
                <a:schemeClr val="dk2"/>
              </a:buClr>
              <a:buSzPts val="3000"/>
              <a:buNone/>
              <a:defRPr sz="4000">
                <a:solidFill>
                  <a:schemeClr val="dk2"/>
                </a:solidFill>
              </a:defRPr>
            </a:lvl4pPr>
            <a:lvl5pPr lvl="4">
              <a:spcBef>
                <a:spcPts val="0"/>
              </a:spcBef>
              <a:spcAft>
                <a:spcPts val="0"/>
              </a:spcAft>
              <a:buClr>
                <a:schemeClr val="dk2"/>
              </a:buClr>
              <a:buSzPts val="3000"/>
              <a:buNone/>
              <a:defRPr sz="4000">
                <a:solidFill>
                  <a:schemeClr val="dk2"/>
                </a:solidFill>
              </a:defRPr>
            </a:lvl5pPr>
            <a:lvl6pPr lvl="5">
              <a:spcBef>
                <a:spcPts val="0"/>
              </a:spcBef>
              <a:spcAft>
                <a:spcPts val="0"/>
              </a:spcAft>
              <a:buClr>
                <a:schemeClr val="dk2"/>
              </a:buClr>
              <a:buSzPts val="3000"/>
              <a:buNone/>
              <a:defRPr sz="4000">
                <a:solidFill>
                  <a:schemeClr val="dk2"/>
                </a:solidFill>
              </a:defRPr>
            </a:lvl6pPr>
            <a:lvl7pPr lvl="6">
              <a:spcBef>
                <a:spcPts val="0"/>
              </a:spcBef>
              <a:spcAft>
                <a:spcPts val="0"/>
              </a:spcAft>
              <a:buClr>
                <a:schemeClr val="dk2"/>
              </a:buClr>
              <a:buSzPts val="3000"/>
              <a:buNone/>
              <a:defRPr sz="4000">
                <a:solidFill>
                  <a:schemeClr val="dk2"/>
                </a:solidFill>
              </a:defRPr>
            </a:lvl7pPr>
            <a:lvl8pPr lvl="7">
              <a:spcBef>
                <a:spcPts val="0"/>
              </a:spcBef>
              <a:spcAft>
                <a:spcPts val="0"/>
              </a:spcAft>
              <a:buClr>
                <a:schemeClr val="dk2"/>
              </a:buClr>
              <a:buSzPts val="3000"/>
              <a:buNone/>
              <a:defRPr sz="4000">
                <a:solidFill>
                  <a:schemeClr val="dk2"/>
                </a:solidFill>
              </a:defRPr>
            </a:lvl8pPr>
            <a:lvl9pPr lvl="8">
              <a:spcBef>
                <a:spcPts val="0"/>
              </a:spcBef>
              <a:spcAft>
                <a:spcPts val="0"/>
              </a:spcAft>
              <a:buClr>
                <a:schemeClr val="dk2"/>
              </a:buClr>
              <a:buSzPts val="3000"/>
              <a:buNone/>
              <a:defRPr sz="4000">
                <a:solidFill>
                  <a:schemeClr val="dk2"/>
                </a:solidFill>
              </a:defRPr>
            </a:lvl9pPr>
          </a:lstStyle>
          <a:p>
            <a:endParaRPr/>
          </a:p>
        </p:txBody>
      </p:sp>
      <p:sp>
        <p:nvSpPr>
          <p:cNvPr id="72" name="Google Shape;72;p7"/>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52503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73"/>
        <p:cNvGrpSpPr/>
        <p:nvPr/>
      </p:nvGrpSpPr>
      <p:grpSpPr>
        <a:xfrm>
          <a:off x="0" y="0"/>
          <a:ext cx="0" cy="0"/>
          <a:chOff x="0" y="0"/>
          <a:chExt cx="0" cy="0"/>
        </a:xfrm>
      </p:grpSpPr>
      <p:sp>
        <p:nvSpPr>
          <p:cNvPr id="74" name="Google Shape;74;p8"/>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 name="Google Shape;75;p8"/>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232279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6"/>
        <p:cNvGrpSpPr/>
        <p:nvPr/>
      </p:nvGrpSpPr>
      <p:grpSpPr>
        <a:xfrm>
          <a:off x="0" y="0"/>
          <a:ext cx="0" cy="0"/>
          <a:chOff x="0" y="0"/>
          <a:chExt cx="0" cy="0"/>
        </a:xfrm>
      </p:grpSpPr>
      <p:sp>
        <p:nvSpPr>
          <p:cNvPr id="77" name="Google Shape;77;p9"/>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8" name="Google Shape;78;p9"/>
          <p:cNvGrpSpPr/>
          <p:nvPr/>
        </p:nvGrpSpPr>
        <p:grpSpPr>
          <a:xfrm>
            <a:off x="1107190" y="1588342"/>
            <a:ext cx="994351" cy="61101"/>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1" name="Google Shape;81;p9"/>
          <p:cNvSpPr txBox="1">
            <a:spLocks noGrp="1"/>
          </p:cNvSpPr>
          <p:nvPr>
            <p:ph type="title"/>
          </p:nvPr>
        </p:nvSpPr>
        <p:spPr>
          <a:xfrm>
            <a:off x="973333" y="1758200"/>
            <a:ext cx="4401200" cy="18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4000">
                <a:solidFill>
                  <a:schemeClr val="dk2"/>
                </a:solidFill>
              </a:defRPr>
            </a:lvl1pPr>
            <a:lvl2pPr lvl="1">
              <a:spcBef>
                <a:spcPts val="0"/>
              </a:spcBef>
              <a:spcAft>
                <a:spcPts val="0"/>
              </a:spcAft>
              <a:buClr>
                <a:schemeClr val="dk2"/>
              </a:buClr>
              <a:buSzPts val="3000"/>
              <a:buNone/>
              <a:defRPr sz="4000">
                <a:solidFill>
                  <a:schemeClr val="dk2"/>
                </a:solidFill>
              </a:defRPr>
            </a:lvl2pPr>
            <a:lvl3pPr lvl="2">
              <a:spcBef>
                <a:spcPts val="0"/>
              </a:spcBef>
              <a:spcAft>
                <a:spcPts val="0"/>
              </a:spcAft>
              <a:buClr>
                <a:schemeClr val="dk2"/>
              </a:buClr>
              <a:buSzPts val="3000"/>
              <a:buNone/>
              <a:defRPr sz="4000">
                <a:solidFill>
                  <a:schemeClr val="dk2"/>
                </a:solidFill>
              </a:defRPr>
            </a:lvl3pPr>
            <a:lvl4pPr lvl="3">
              <a:spcBef>
                <a:spcPts val="0"/>
              </a:spcBef>
              <a:spcAft>
                <a:spcPts val="0"/>
              </a:spcAft>
              <a:buClr>
                <a:schemeClr val="dk2"/>
              </a:buClr>
              <a:buSzPts val="3000"/>
              <a:buNone/>
              <a:defRPr sz="4000">
                <a:solidFill>
                  <a:schemeClr val="dk2"/>
                </a:solidFill>
              </a:defRPr>
            </a:lvl4pPr>
            <a:lvl5pPr lvl="4">
              <a:spcBef>
                <a:spcPts val="0"/>
              </a:spcBef>
              <a:spcAft>
                <a:spcPts val="0"/>
              </a:spcAft>
              <a:buClr>
                <a:schemeClr val="dk2"/>
              </a:buClr>
              <a:buSzPts val="3000"/>
              <a:buNone/>
              <a:defRPr sz="4000">
                <a:solidFill>
                  <a:schemeClr val="dk2"/>
                </a:solidFill>
              </a:defRPr>
            </a:lvl5pPr>
            <a:lvl6pPr lvl="5">
              <a:spcBef>
                <a:spcPts val="0"/>
              </a:spcBef>
              <a:spcAft>
                <a:spcPts val="0"/>
              </a:spcAft>
              <a:buClr>
                <a:schemeClr val="dk2"/>
              </a:buClr>
              <a:buSzPts val="3000"/>
              <a:buNone/>
              <a:defRPr sz="4000">
                <a:solidFill>
                  <a:schemeClr val="dk2"/>
                </a:solidFill>
              </a:defRPr>
            </a:lvl6pPr>
            <a:lvl7pPr lvl="6">
              <a:spcBef>
                <a:spcPts val="0"/>
              </a:spcBef>
              <a:spcAft>
                <a:spcPts val="0"/>
              </a:spcAft>
              <a:buClr>
                <a:schemeClr val="dk2"/>
              </a:buClr>
              <a:buSzPts val="3000"/>
              <a:buNone/>
              <a:defRPr sz="4000">
                <a:solidFill>
                  <a:schemeClr val="dk2"/>
                </a:solidFill>
              </a:defRPr>
            </a:lvl7pPr>
            <a:lvl8pPr lvl="7">
              <a:spcBef>
                <a:spcPts val="0"/>
              </a:spcBef>
              <a:spcAft>
                <a:spcPts val="0"/>
              </a:spcAft>
              <a:buClr>
                <a:schemeClr val="dk2"/>
              </a:buClr>
              <a:buSzPts val="3000"/>
              <a:buNone/>
              <a:defRPr sz="4000">
                <a:solidFill>
                  <a:schemeClr val="dk2"/>
                </a:solidFill>
              </a:defRPr>
            </a:lvl8pPr>
            <a:lvl9pPr lvl="8">
              <a:spcBef>
                <a:spcPts val="0"/>
              </a:spcBef>
              <a:spcAft>
                <a:spcPts val="0"/>
              </a:spcAft>
              <a:buClr>
                <a:schemeClr val="dk2"/>
              </a:buClr>
              <a:buSzPts val="3000"/>
              <a:buNone/>
              <a:defRPr sz="4000">
                <a:solidFill>
                  <a:schemeClr val="dk2"/>
                </a:solidFill>
              </a:defRPr>
            </a:lvl9pPr>
          </a:lstStyle>
          <a:p>
            <a:endParaRPr/>
          </a:p>
        </p:txBody>
      </p:sp>
      <p:sp>
        <p:nvSpPr>
          <p:cNvPr id="82" name="Google Shape;82;p9"/>
          <p:cNvSpPr txBox="1">
            <a:spLocks noGrp="1"/>
          </p:cNvSpPr>
          <p:nvPr>
            <p:ph type="body" idx="1"/>
          </p:nvPr>
        </p:nvSpPr>
        <p:spPr>
          <a:xfrm>
            <a:off x="961633" y="3708967"/>
            <a:ext cx="4401200" cy="21300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83" name="Google Shape;83;p9"/>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24290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3"/>
        </a:solidFill>
        <a:effectLst/>
      </p:bgPr>
    </p:bg>
    <p:spTree>
      <p:nvGrpSpPr>
        <p:cNvPr id="1" name="Shape 84"/>
        <p:cNvGrpSpPr/>
        <p:nvPr/>
      </p:nvGrpSpPr>
      <p:grpSpPr>
        <a:xfrm>
          <a:off x="0" y="0"/>
          <a:ext cx="0" cy="0"/>
          <a:chOff x="0" y="0"/>
          <a:chExt cx="0" cy="0"/>
        </a:xfrm>
      </p:grpSpPr>
      <p:grpSp>
        <p:nvGrpSpPr>
          <p:cNvPr id="85" name="Google Shape;85;p10"/>
          <p:cNvGrpSpPr/>
          <p:nvPr/>
        </p:nvGrpSpPr>
        <p:grpSpPr>
          <a:xfrm>
            <a:off x="1107190" y="5558840"/>
            <a:ext cx="994351" cy="61101"/>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1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8" name="Google Shape;88;p10"/>
          <p:cNvSpPr txBox="1">
            <a:spLocks noGrp="1"/>
          </p:cNvSpPr>
          <p:nvPr>
            <p:ph type="title"/>
          </p:nvPr>
        </p:nvSpPr>
        <p:spPr>
          <a:xfrm>
            <a:off x="972600" y="1152400"/>
            <a:ext cx="9361600" cy="3980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000"/>
              <a:buNone/>
              <a:defRPr sz="4000">
                <a:solidFill>
                  <a:schemeClr val="lt1"/>
                </a:solidFill>
              </a:defRPr>
            </a:lvl1pPr>
            <a:lvl2pPr lvl="1">
              <a:spcBef>
                <a:spcPts val="0"/>
              </a:spcBef>
              <a:spcAft>
                <a:spcPts val="0"/>
              </a:spcAft>
              <a:buClr>
                <a:schemeClr val="lt1"/>
              </a:buClr>
              <a:buSzPts val="3000"/>
              <a:buNone/>
              <a:defRPr sz="4000">
                <a:solidFill>
                  <a:schemeClr val="lt1"/>
                </a:solidFill>
              </a:defRPr>
            </a:lvl2pPr>
            <a:lvl3pPr lvl="2">
              <a:spcBef>
                <a:spcPts val="0"/>
              </a:spcBef>
              <a:spcAft>
                <a:spcPts val="0"/>
              </a:spcAft>
              <a:buClr>
                <a:schemeClr val="lt1"/>
              </a:buClr>
              <a:buSzPts val="3000"/>
              <a:buNone/>
              <a:defRPr sz="4000">
                <a:solidFill>
                  <a:schemeClr val="lt1"/>
                </a:solidFill>
              </a:defRPr>
            </a:lvl3pPr>
            <a:lvl4pPr lvl="3">
              <a:spcBef>
                <a:spcPts val="0"/>
              </a:spcBef>
              <a:spcAft>
                <a:spcPts val="0"/>
              </a:spcAft>
              <a:buClr>
                <a:schemeClr val="lt1"/>
              </a:buClr>
              <a:buSzPts val="3000"/>
              <a:buNone/>
              <a:defRPr sz="4000">
                <a:solidFill>
                  <a:schemeClr val="lt1"/>
                </a:solidFill>
              </a:defRPr>
            </a:lvl4pPr>
            <a:lvl5pPr lvl="4">
              <a:spcBef>
                <a:spcPts val="0"/>
              </a:spcBef>
              <a:spcAft>
                <a:spcPts val="0"/>
              </a:spcAft>
              <a:buClr>
                <a:schemeClr val="lt1"/>
              </a:buClr>
              <a:buSzPts val="3000"/>
              <a:buNone/>
              <a:defRPr sz="4000">
                <a:solidFill>
                  <a:schemeClr val="lt1"/>
                </a:solidFill>
              </a:defRPr>
            </a:lvl5pPr>
            <a:lvl6pPr lvl="5">
              <a:spcBef>
                <a:spcPts val="0"/>
              </a:spcBef>
              <a:spcAft>
                <a:spcPts val="0"/>
              </a:spcAft>
              <a:buClr>
                <a:schemeClr val="lt1"/>
              </a:buClr>
              <a:buSzPts val="3000"/>
              <a:buNone/>
              <a:defRPr sz="4000">
                <a:solidFill>
                  <a:schemeClr val="lt1"/>
                </a:solidFill>
              </a:defRPr>
            </a:lvl6pPr>
            <a:lvl7pPr lvl="6">
              <a:spcBef>
                <a:spcPts val="0"/>
              </a:spcBef>
              <a:spcAft>
                <a:spcPts val="0"/>
              </a:spcAft>
              <a:buClr>
                <a:schemeClr val="lt1"/>
              </a:buClr>
              <a:buSzPts val="3000"/>
              <a:buNone/>
              <a:defRPr sz="4000">
                <a:solidFill>
                  <a:schemeClr val="lt1"/>
                </a:solidFill>
              </a:defRPr>
            </a:lvl7pPr>
            <a:lvl8pPr lvl="7">
              <a:spcBef>
                <a:spcPts val="0"/>
              </a:spcBef>
              <a:spcAft>
                <a:spcPts val="0"/>
              </a:spcAft>
              <a:buClr>
                <a:schemeClr val="lt1"/>
              </a:buClr>
              <a:buSzPts val="3000"/>
              <a:buNone/>
              <a:defRPr sz="4000">
                <a:solidFill>
                  <a:schemeClr val="lt1"/>
                </a:solidFill>
              </a:defRPr>
            </a:lvl8pPr>
            <a:lvl9pPr lvl="8">
              <a:spcBef>
                <a:spcPts val="0"/>
              </a:spcBef>
              <a:spcAft>
                <a:spcPts val="0"/>
              </a:spcAft>
              <a:buClr>
                <a:schemeClr val="lt1"/>
              </a:buClr>
              <a:buSzPts val="3000"/>
              <a:buNone/>
              <a:defRPr sz="4000">
                <a:solidFill>
                  <a:schemeClr val="lt1"/>
                </a:solidFill>
              </a:defRPr>
            </a:lvl9pPr>
          </a:lstStyle>
          <a:p>
            <a:endParaRPr/>
          </a:p>
        </p:txBody>
      </p:sp>
      <p:sp>
        <p:nvSpPr>
          <p:cNvPr id="89" name="Google Shape;89;p10"/>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404596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0"/>
        <p:cNvGrpSpPr/>
        <p:nvPr/>
      </p:nvGrpSpPr>
      <p:grpSpPr>
        <a:xfrm>
          <a:off x="0" y="0"/>
          <a:ext cx="0" cy="0"/>
          <a:chOff x="0" y="0"/>
          <a:chExt cx="0" cy="0"/>
        </a:xfrm>
      </p:grpSpPr>
      <p:sp>
        <p:nvSpPr>
          <p:cNvPr id="91" name="Google Shape;91;p11"/>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2" name="Google Shape;92;p11"/>
          <p:cNvGrpSpPr/>
          <p:nvPr/>
        </p:nvGrpSpPr>
        <p:grpSpPr>
          <a:xfrm>
            <a:off x="1107190" y="1588342"/>
            <a:ext cx="994351" cy="61101"/>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1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5" name="Google Shape;95;p11"/>
          <p:cNvSpPr txBox="1">
            <a:spLocks noGrp="1"/>
          </p:cNvSpPr>
          <p:nvPr>
            <p:ph type="title"/>
          </p:nvPr>
        </p:nvSpPr>
        <p:spPr>
          <a:xfrm>
            <a:off x="973333" y="1758200"/>
            <a:ext cx="4401200" cy="22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4000">
                <a:solidFill>
                  <a:schemeClr val="dk2"/>
                </a:solidFill>
              </a:defRPr>
            </a:lvl1pPr>
            <a:lvl2pPr lvl="1">
              <a:spcBef>
                <a:spcPts val="0"/>
              </a:spcBef>
              <a:spcAft>
                <a:spcPts val="0"/>
              </a:spcAft>
              <a:buClr>
                <a:schemeClr val="dk2"/>
              </a:buClr>
              <a:buSzPts val="3000"/>
              <a:buNone/>
              <a:defRPr sz="4000">
                <a:solidFill>
                  <a:schemeClr val="dk2"/>
                </a:solidFill>
              </a:defRPr>
            </a:lvl2pPr>
            <a:lvl3pPr lvl="2">
              <a:spcBef>
                <a:spcPts val="0"/>
              </a:spcBef>
              <a:spcAft>
                <a:spcPts val="0"/>
              </a:spcAft>
              <a:buClr>
                <a:schemeClr val="dk2"/>
              </a:buClr>
              <a:buSzPts val="3000"/>
              <a:buNone/>
              <a:defRPr sz="4000">
                <a:solidFill>
                  <a:schemeClr val="dk2"/>
                </a:solidFill>
              </a:defRPr>
            </a:lvl3pPr>
            <a:lvl4pPr lvl="3">
              <a:spcBef>
                <a:spcPts val="0"/>
              </a:spcBef>
              <a:spcAft>
                <a:spcPts val="0"/>
              </a:spcAft>
              <a:buClr>
                <a:schemeClr val="dk2"/>
              </a:buClr>
              <a:buSzPts val="3000"/>
              <a:buNone/>
              <a:defRPr sz="4000">
                <a:solidFill>
                  <a:schemeClr val="dk2"/>
                </a:solidFill>
              </a:defRPr>
            </a:lvl4pPr>
            <a:lvl5pPr lvl="4">
              <a:spcBef>
                <a:spcPts val="0"/>
              </a:spcBef>
              <a:spcAft>
                <a:spcPts val="0"/>
              </a:spcAft>
              <a:buClr>
                <a:schemeClr val="dk2"/>
              </a:buClr>
              <a:buSzPts val="3000"/>
              <a:buNone/>
              <a:defRPr sz="4000">
                <a:solidFill>
                  <a:schemeClr val="dk2"/>
                </a:solidFill>
              </a:defRPr>
            </a:lvl5pPr>
            <a:lvl6pPr lvl="5">
              <a:spcBef>
                <a:spcPts val="0"/>
              </a:spcBef>
              <a:spcAft>
                <a:spcPts val="0"/>
              </a:spcAft>
              <a:buClr>
                <a:schemeClr val="dk2"/>
              </a:buClr>
              <a:buSzPts val="3000"/>
              <a:buNone/>
              <a:defRPr sz="4000">
                <a:solidFill>
                  <a:schemeClr val="dk2"/>
                </a:solidFill>
              </a:defRPr>
            </a:lvl6pPr>
            <a:lvl7pPr lvl="6">
              <a:spcBef>
                <a:spcPts val="0"/>
              </a:spcBef>
              <a:spcAft>
                <a:spcPts val="0"/>
              </a:spcAft>
              <a:buClr>
                <a:schemeClr val="dk2"/>
              </a:buClr>
              <a:buSzPts val="3000"/>
              <a:buNone/>
              <a:defRPr sz="4000">
                <a:solidFill>
                  <a:schemeClr val="dk2"/>
                </a:solidFill>
              </a:defRPr>
            </a:lvl7pPr>
            <a:lvl8pPr lvl="7">
              <a:spcBef>
                <a:spcPts val="0"/>
              </a:spcBef>
              <a:spcAft>
                <a:spcPts val="0"/>
              </a:spcAft>
              <a:buClr>
                <a:schemeClr val="dk2"/>
              </a:buClr>
              <a:buSzPts val="3000"/>
              <a:buNone/>
              <a:defRPr sz="4000">
                <a:solidFill>
                  <a:schemeClr val="dk2"/>
                </a:solidFill>
              </a:defRPr>
            </a:lvl8pPr>
            <a:lvl9pPr lvl="8">
              <a:spcBef>
                <a:spcPts val="0"/>
              </a:spcBef>
              <a:spcAft>
                <a:spcPts val="0"/>
              </a:spcAft>
              <a:buClr>
                <a:schemeClr val="dk2"/>
              </a:buClr>
              <a:buSzPts val="3000"/>
              <a:buNone/>
              <a:defRPr sz="4000">
                <a:solidFill>
                  <a:schemeClr val="dk2"/>
                </a:solidFill>
              </a:defRPr>
            </a:lvl9pPr>
          </a:lstStyle>
          <a:p>
            <a:endParaRPr/>
          </a:p>
        </p:txBody>
      </p:sp>
      <p:sp>
        <p:nvSpPr>
          <p:cNvPr id="96" name="Google Shape;96;p11"/>
          <p:cNvSpPr txBox="1">
            <a:spLocks noGrp="1"/>
          </p:cNvSpPr>
          <p:nvPr>
            <p:ph type="subTitle" idx="1"/>
          </p:nvPr>
        </p:nvSpPr>
        <p:spPr>
          <a:xfrm>
            <a:off x="966600" y="4215367"/>
            <a:ext cx="4401200" cy="1012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2133"/>
            </a:lvl1pPr>
            <a:lvl2pPr lvl="1">
              <a:lnSpc>
                <a:spcPct val="100000"/>
              </a:lnSpc>
              <a:spcBef>
                <a:spcPts val="0"/>
              </a:spcBef>
              <a:spcAft>
                <a:spcPts val="0"/>
              </a:spcAft>
              <a:buSzPts val="1600"/>
              <a:buNone/>
              <a:defRPr sz="2133"/>
            </a:lvl2pPr>
            <a:lvl3pPr lvl="2">
              <a:lnSpc>
                <a:spcPct val="100000"/>
              </a:lnSpc>
              <a:spcBef>
                <a:spcPts val="0"/>
              </a:spcBef>
              <a:spcAft>
                <a:spcPts val="0"/>
              </a:spcAft>
              <a:buSzPts val="1600"/>
              <a:buNone/>
              <a:defRPr sz="2133"/>
            </a:lvl3pPr>
            <a:lvl4pPr lvl="3">
              <a:lnSpc>
                <a:spcPct val="100000"/>
              </a:lnSpc>
              <a:spcBef>
                <a:spcPts val="0"/>
              </a:spcBef>
              <a:spcAft>
                <a:spcPts val="0"/>
              </a:spcAft>
              <a:buSzPts val="1600"/>
              <a:buNone/>
              <a:defRPr sz="2133"/>
            </a:lvl4pPr>
            <a:lvl5pPr lvl="4">
              <a:lnSpc>
                <a:spcPct val="100000"/>
              </a:lnSpc>
              <a:spcBef>
                <a:spcPts val="0"/>
              </a:spcBef>
              <a:spcAft>
                <a:spcPts val="0"/>
              </a:spcAft>
              <a:buSzPts val="1600"/>
              <a:buNone/>
              <a:defRPr sz="2133"/>
            </a:lvl5pPr>
            <a:lvl6pPr lvl="5">
              <a:lnSpc>
                <a:spcPct val="100000"/>
              </a:lnSpc>
              <a:spcBef>
                <a:spcPts val="0"/>
              </a:spcBef>
              <a:spcAft>
                <a:spcPts val="0"/>
              </a:spcAft>
              <a:buSzPts val="1600"/>
              <a:buNone/>
              <a:defRPr sz="2133"/>
            </a:lvl6pPr>
            <a:lvl7pPr lvl="6">
              <a:lnSpc>
                <a:spcPct val="100000"/>
              </a:lnSpc>
              <a:spcBef>
                <a:spcPts val="0"/>
              </a:spcBef>
              <a:spcAft>
                <a:spcPts val="0"/>
              </a:spcAft>
              <a:buSzPts val="1600"/>
              <a:buNone/>
              <a:defRPr sz="2133"/>
            </a:lvl7pPr>
            <a:lvl8pPr lvl="7">
              <a:lnSpc>
                <a:spcPct val="100000"/>
              </a:lnSpc>
              <a:spcBef>
                <a:spcPts val="0"/>
              </a:spcBef>
              <a:spcAft>
                <a:spcPts val="0"/>
              </a:spcAft>
              <a:buSzPts val="1600"/>
              <a:buNone/>
              <a:defRPr sz="2133"/>
            </a:lvl8pPr>
            <a:lvl9pPr lvl="8">
              <a:lnSpc>
                <a:spcPct val="100000"/>
              </a:lnSpc>
              <a:spcBef>
                <a:spcPts val="0"/>
              </a:spcBef>
              <a:spcAft>
                <a:spcPts val="0"/>
              </a:spcAft>
              <a:buSzPts val="1600"/>
              <a:buNone/>
              <a:defRPr sz="2133"/>
            </a:lvl9pPr>
          </a:lstStyle>
          <a:p>
            <a:endParaRPr/>
          </a:p>
        </p:txBody>
      </p:sp>
      <p:sp>
        <p:nvSpPr>
          <p:cNvPr id="97" name="Google Shape;97;p11"/>
          <p:cNvSpPr txBox="1">
            <a:spLocks noGrp="1"/>
          </p:cNvSpPr>
          <p:nvPr>
            <p:ph type="body" idx="2"/>
          </p:nvPr>
        </p:nvSpPr>
        <p:spPr>
          <a:xfrm>
            <a:off x="6898967" y="1803500"/>
            <a:ext cx="4499200" cy="40340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98" name="Google Shape;98;p11"/>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652159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1">
  <p:cSld name="Section title and description 1">
    <p:spTree>
      <p:nvGrpSpPr>
        <p:cNvPr id="1" name="Shape 99"/>
        <p:cNvGrpSpPr/>
        <p:nvPr/>
      </p:nvGrpSpPr>
      <p:grpSpPr>
        <a:xfrm>
          <a:off x="0" y="0"/>
          <a:ext cx="0" cy="0"/>
          <a:chOff x="0" y="0"/>
          <a:chExt cx="0" cy="0"/>
        </a:xfrm>
      </p:grpSpPr>
      <p:pic>
        <p:nvPicPr>
          <p:cNvPr id="100" name="Google Shape;100;p12" descr="Side view of hands writing in a notebook at a cafe"/>
          <p:cNvPicPr preferRelativeResize="0"/>
          <p:nvPr/>
        </p:nvPicPr>
        <p:blipFill rotWithShape="1">
          <a:blip r:embed="rId2">
            <a:alphaModFix/>
          </a:blip>
          <a:srcRect l="9050" t="12064" r="54351" b="26446"/>
          <a:stretch/>
        </p:blipFill>
        <p:spPr>
          <a:xfrm>
            <a:off x="1" y="-66"/>
            <a:ext cx="6096000" cy="6858001"/>
          </a:xfrm>
          <a:prstGeom prst="rect">
            <a:avLst/>
          </a:prstGeom>
          <a:noFill/>
          <a:ln>
            <a:noFill/>
          </a:ln>
        </p:spPr>
      </p:pic>
      <p:sp>
        <p:nvSpPr>
          <p:cNvPr id="101" name="Google Shape;101;p12"/>
          <p:cNvSpPr/>
          <p:nvPr/>
        </p:nvSpPr>
        <p:spPr>
          <a:xfrm>
            <a:off x="2200" y="0"/>
            <a:ext cx="6091600" cy="6858000"/>
          </a:xfrm>
          <a:prstGeom prst="rect">
            <a:avLst/>
          </a:prstGeom>
          <a:solidFill>
            <a:srgbClr val="178D7D">
              <a:alpha val="680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2" name="Google Shape;102;p12"/>
          <p:cNvGrpSpPr/>
          <p:nvPr/>
        </p:nvGrpSpPr>
        <p:grpSpPr>
          <a:xfrm>
            <a:off x="1107190" y="1588342"/>
            <a:ext cx="994351" cy="61101"/>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12"/>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5" name="Google Shape;105;p12"/>
          <p:cNvSpPr txBox="1">
            <a:spLocks noGrp="1"/>
          </p:cNvSpPr>
          <p:nvPr>
            <p:ph type="title"/>
          </p:nvPr>
        </p:nvSpPr>
        <p:spPr>
          <a:xfrm>
            <a:off x="973333" y="1758200"/>
            <a:ext cx="4401200" cy="2249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4000">
                <a:solidFill>
                  <a:srgbClr val="FFFFFF"/>
                </a:solidFill>
              </a:defRPr>
            </a:lvl1pPr>
            <a:lvl2pPr lvl="1" rtl="0">
              <a:spcBef>
                <a:spcPts val="0"/>
              </a:spcBef>
              <a:spcAft>
                <a:spcPts val="0"/>
              </a:spcAft>
              <a:buClr>
                <a:srgbClr val="FFFFFF"/>
              </a:buClr>
              <a:buSzPts val="3000"/>
              <a:buNone/>
              <a:defRPr sz="4000">
                <a:solidFill>
                  <a:srgbClr val="FFFFFF"/>
                </a:solidFill>
              </a:defRPr>
            </a:lvl2pPr>
            <a:lvl3pPr lvl="2" rtl="0">
              <a:spcBef>
                <a:spcPts val="0"/>
              </a:spcBef>
              <a:spcAft>
                <a:spcPts val="0"/>
              </a:spcAft>
              <a:buClr>
                <a:srgbClr val="FFFFFF"/>
              </a:buClr>
              <a:buSzPts val="3000"/>
              <a:buNone/>
              <a:defRPr sz="4000">
                <a:solidFill>
                  <a:srgbClr val="FFFFFF"/>
                </a:solidFill>
              </a:defRPr>
            </a:lvl3pPr>
            <a:lvl4pPr lvl="3" rtl="0">
              <a:spcBef>
                <a:spcPts val="0"/>
              </a:spcBef>
              <a:spcAft>
                <a:spcPts val="0"/>
              </a:spcAft>
              <a:buClr>
                <a:srgbClr val="FFFFFF"/>
              </a:buClr>
              <a:buSzPts val="3000"/>
              <a:buNone/>
              <a:defRPr sz="4000">
                <a:solidFill>
                  <a:srgbClr val="FFFFFF"/>
                </a:solidFill>
              </a:defRPr>
            </a:lvl4pPr>
            <a:lvl5pPr lvl="4" rtl="0">
              <a:spcBef>
                <a:spcPts val="0"/>
              </a:spcBef>
              <a:spcAft>
                <a:spcPts val="0"/>
              </a:spcAft>
              <a:buClr>
                <a:srgbClr val="FFFFFF"/>
              </a:buClr>
              <a:buSzPts val="3000"/>
              <a:buNone/>
              <a:defRPr sz="4000">
                <a:solidFill>
                  <a:srgbClr val="FFFFFF"/>
                </a:solidFill>
              </a:defRPr>
            </a:lvl5pPr>
            <a:lvl6pPr lvl="5" rtl="0">
              <a:spcBef>
                <a:spcPts val="0"/>
              </a:spcBef>
              <a:spcAft>
                <a:spcPts val="0"/>
              </a:spcAft>
              <a:buClr>
                <a:srgbClr val="FFFFFF"/>
              </a:buClr>
              <a:buSzPts val="3000"/>
              <a:buNone/>
              <a:defRPr sz="4000">
                <a:solidFill>
                  <a:srgbClr val="FFFFFF"/>
                </a:solidFill>
              </a:defRPr>
            </a:lvl6pPr>
            <a:lvl7pPr lvl="6" rtl="0">
              <a:spcBef>
                <a:spcPts val="0"/>
              </a:spcBef>
              <a:spcAft>
                <a:spcPts val="0"/>
              </a:spcAft>
              <a:buClr>
                <a:srgbClr val="FFFFFF"/>
              </a:buClr>
              <a:buSzPts val="3000"/>
              <a:buNone/>
              <a:defRPr sz="4000">
                <a:solidFill>
                  <a:srgbClr val="FFFFFF"/>
                </a:solidFill>
              </a:defRPr>
            </a:lvl7pPr>
            <a:lvl8pPr lvl="7" rtl="0">
              <a:spcBef>
                <a:spcPts val="0"/>
              </a:spcBef>
              <a:spcAft>
                <a:spcPts val="0"/>
              </a:spcAft>
              <a:buClr>
                <a:srgbClr val="FFFFFF"/>
              </a:buClr>
              <a:buSzPts val="3000"/>
              <a:buNone/>
              <a:defRPr sz="4000">
                <a:solidFill>
                  <a:srgbClr val="FFFFFF"/>
                </a:solidFill>
              </a:defRPr>
            </a:lvl8pPr>
            <a:lvl9pPr lvl="8" rtl="0">
              <a:spcBef>
                <a:spcPts val="0"/>
              </a:spcBef>
              <a:spcAft>
                <a:spcPts val="0"/>
              </a:spcAft>
              <a:buClr>
                <a:srgbClr val="FFFFFF"/>
              </a:buClr>
              <a:buSzPts val="3000"/>
              <a:buNone/>
              <a:defRPr sz="4000">
                <a:solidFill>
                  <a:srgbClr val="FFFFFF"/>
                </a:solidFill>
              </a:defRPr>
            </a:lvl9pPr>
          </a:lstStyle>
          <a:p>
            <a:endParaRPr/>
          </a:p>
        </p:txBody>
      </p:sp>
      <p:sp>
        <p:nvSpPr>
          <p:cNvPr id="106" name="Google Shape;106;p12"/>
          <p:cNvSpPr txBox="1">
            <a:spLocks noGrp="1"/>
          </p:cNvSpPr>
          <p:nvPr>
            <p:ph type="subTitle" idx="1"/>
          </p:nvPr>
        </p:nvSpPr>
        <p:spPr>
          <a:xfrm>
            <a:off x="966600" y="4215367"/>
            <a:ext cx="4401200" cy="101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2133">
                <a:solidFill>
                  <a:srgbClr val="FFFFFF"/>
                </a:solidFill>
              </a:defRPr>
            </a:lvl1pPr>
            <a:lvl2pPr lvl="1" rtl="0">
              <a:lnSpc>
                <a:spcPct val="100000"/>
              </a:lnSpc>
              <a:spcBef>
                <a:spcPts val="0"/>
              </a:spcBef>
              <a:spcAft>
                <a:spcPts val="0"/>
              </a:spcAft>
              <a:buClr>
                <a:srgbClr val="FFFFFF"/>
              </a:buClr>
              <a:buSzPts val="1600"/>
              <a:buNone/>
              <a:defRPr sz="2133">
                <a:solidFill>
                  <a:srgbClr val="FFFFFF"/>
                </a:solidFill>
              </a:defRPr>
            </a:lvl2pPr>
            <a:lvl3pPr lvl="2" rtl="0">
              <a:lnSpc>
                <a:spcPct val="100000"/>
              </a:lnSpc>
              <a:spcBef>
                <a:spcPts val="0"/>
              </a:spcBef>
              <a:spcAft>
                <a:spcPts val="0"/>
              </a:spcAft>
              <a:buClr>
                <a:srgbClr val="FFFFFF"/>
              </a:buClr>
              <a:buSzPts val="1600"/>
              <a:buNone/>
              <a:defRPr sz="2133">
                <a:solidFill>
                  <a:srgbClr val="FFFFFF"/>
                </a:solidFill>
              </a:defRPr>
            </a:lvl3pPr>
            <a:lvl4pPr lvl="3" rtl="0">
              <a:lnSpc>
                <a:spcPct val="100000"/>
              </a:lnSpc>
              <a:spcBef>
                <a:spcPts val="0"/>
              </a:spcBef>
              <a:spcAft>
                <a:spcPts val="0"/>
              </a:spcAft>
              <a:buClr>
                <a:srgbClr val="FFFFFF"/>
              </a:buClr>
              <a:buSzPts val="1600"/>
              <a:buNone/>
              <a:defRPr sz="2133">
                <a:solidFill>
                  <a:srgbClr val="FFFFFF"/>
                </a:solidFill>
              </a:defRPr>
            </a:lvl4pPr>
            <a:lvl5pPr lvl="4" rtl="0">
              <a:lnSpc>
                <a:spcPct val="100000"/>
              </a:lnSpc>
              <a:spcBef>
                <a:spcPts val="0"/>
              </a:spcBef>
              <a:spcAft>
                <a:spcPts val="0"/>
              </a:spcAft>
              <a:buClr>
                <a:srgbClr val="FFFFFF"/>
              </a:buClr>
              <a:buSzPts val="1600"/>
              <a:buNone/>
              <a:defRPr sz="2133">
                <a:solidFill>
                  <a:srgbClr val="FFFFFF"/>
                </a:solidFill>
              </a:defRPr>
            </a:lvl5pPr>
            <a:lvl6pPr lvl="5" rtl="0">
              <a:lnSpc>
                <a:spcPct val="100000"/>
              </a:lnSpc>
              <a:spcBef>
                <a:spcPts val="0"/>
              </a:spcBef>
              <a:spcAft>
                <a:spcPts val="0"/>
              </a:spcAft>
              <a:buClr>
                <a:srgbClr val="FFFFFF"/>
              </a:buClr>
              <a:buSzPts val="1600"/>
              <a:buNone/>
              <a:defRPr sz="2133">
                <a:solidFill>
                  <a:srgbClr val="FFFFFF"/>
                </a:solidFill>
              </a:defRPr>
            </a:lvl6pPr>
            <a:lvl7pPr lvl="6" rtl="0">
              <a:lnSpc>
                <a:spcPct val="100000"/>
              </a:lnSpc>
              <a:spcBef>
                <a:spcPts val="0"/>
              </a:spcBef>
              <a:spcAft>
                <a:spcPts val="0"/>
              </a:spcAft>
              <a:buClr>
                <a:srgbClr val="FFFFFF"/>
              </a:buClr>
              <a:buSzPts val="1600"/>
              <a:buNone/>
              <a:defRPr sz="2133">
                <a:solidFill>
                  <a:srgbClr val="FFFFFF"/>
                </a:solidFill>
              </a:defRPr>
            </a:lvl7pPr>
            <a:lvl8pPr lvl="7" rtl="0">
              <a:lnSpc>
                <a:spcPct val="100000"/>
              </a:lnSpc>
              <a:spcBef>
                <a:spcPts val="0"/>
              </a:spcBef>
              <a:spcAft>
                <a:spcPts val="0"/>
              </a:spcAft>
              <a:buClr>
                <a:srgbClr val="FFFFFF"/>
              </a:buClr>
              <a:buSzPts val="1600"/>
              <a:buNone/>
              <a:defRPr sz="2133">
                <a:solidFill>
                  <a:srgbClr val="FFFFFF"/>
                </a:solidFill>
              </a:defRPr>
            </a:lvl8pPr>
            <a:lvl9pPr lvl="8" rtl="0">
              <a:lnSpc>
                <a:spcPct val="100000"/>
              </a:lnSpc>
              <a:spcBef>
                <a:spcPts val="0"/>
              </a:spcBef>
              <a:spcAft>
                <a:spcPts val="0"/>
              </a:spcAft>
              <a:buClr>
                <a:srgbClr val="FFFFFF"/>
              </a:buClr>
              <a:buSzPts val="1600"/>
              <a:buNone/>
              <a:defRPr sz="2133">
                <a:solidFill>
                  <a:srgbClr val="FFFFFF"/>
                </a:solidFill>
              </a:defRPr>
            </a:lvl9pPr>
          </a:lstStyle>
          <a:p>
            <a:endParaRPr/>
          </a:p>
        </p:txBody>
      </p:sp>
      <p:sp>
        <p:nvSpPr>
          <p:cNvPr id="107" name="Google Shape;107;p12"/>
          <p:cNvSpPr txBox="1">
            <a:spLocks noGrp="1"/>
          </p:cNvSpPr>
          <p:nvPr>
            <p:ph type="body" idx="2"/>
          </p:nvPr>
        </p:nvSpPr>
        <p:spPr>
          <a:xfrm>
            <a:off x="6898967" y="1803500"/>
            <a:ext cx="4499200" cy="4034000"/>
          </a:xfrm>
          <a:prstGeom prst="rect">
            <a:avLst/>
          </a:prstGeom>
        </p:spPr>
        <p:txBody>
          <a:bodyPr spcFirstLastPara="1" wrap="square" lIns="91425" tIns="91425" rIns="91425" bIns="91425" anchor="t" anchorCtr="0">
            <a:noAutofit/>
          </a:bodyPr>
          <a:lstStyle>
            <a:lvl1pPr marL="609585" lvl="0" indent="-414856" rtl="0">
              <a:spcBef>
                <a:spcPts val="0"/>
              </a:spcBef>
              <a:spcAft>
                <a:spcPts val="0"/>
              </a:spcAft>
              <a:buSzPts val="1300"/>
              <a:buChar char="●"/>
              <a:defRPr/>
            </a:lvl1pPr>
            <a:lvl2pPr marL="1219170" lvl="1" indent="-397923" rtl="0">
              <a:spcBef>
                <a:spcPts val="2133"/>
              </a:spcBef>
              <a:spcAft>
                <a:spcPts val="0"/>
              </a:spcAft>
              <a:buSzPts val="1100"/>
              <a:buChar char="○"/>
              <a:defRPr/>
            </a:lvl2pPr>
            <a:lvl3pPr marL="1828754" lvl="2" indent="-397923" rtl="0">
              <a:spcBef>
                <a:spcPts val="2133"/>
              </a:spcBef>
              <a:spcAft>
                <a:spcPts val="0"/>
              </a:spcAft>
              <a:buSzPts val="1100"/>
              <a:buChar char="■"/>
              <a:defRPr/>
            </a:lvl3pPr>
            <a:lvl4pPr marL="2438339" lvl="3" indent="-397923" rtl="0">
              <a:spcBef>
                <a:spcPts val="2133"/>
              </a:spcBef>
              <a:spcAft>
                <a:spcPts val="0"/>
              </a:spcAft>
              <a:buSzPts val="1100"/>
              <a:buChar char="●"/>
              <a:defRPr/>
            </a:lvl4pPr>
            <a:lvl5pPr marL="3047924" lvl="4" indent="-397923" rtl="0">
              <a:spcBef>
                <a:spcPts val="2133"/>
              </a:spcBef>
              <a:spcAft>
                <a:spcPts val="0"/>
              </a:spcAft>
              <a:buSzPts val="1100"/>
              <a:buChar char="○"/>
              <a:defRPr/>
            </a:lvl5pPr>
            <a:lvl6pPr marL="3657509" lvl="5" indent="-397923" rtl="0">
              <a:spcBef>
                <a:spcPts val="2133"/>
              </a:spcBef>
              <a:spcAft>
                <a:spcPts val="0"/>
              </a:spcAft>
              <a:buSzPts val="1100"/>
              <a:buChar char="■"/>
              <a:defRPr/>
            </a:lvl6pPr>
            <a:lvl7pPr marL="4267093" lvl="6" indent="-397923" rtl="0">
              <a:spcBef>
                <a:spcPts val="2133"/>
              </a:spcBef>
              <a:spcAft>
                <a:spcPts val="0"/>
              </a:spcAft>
              <a:buSzPts val="1100"/>
              <a:buChar char="●"/>
              <a:defRPr/>
            </a:lvl7pPr>
            <a:lvl8pPr marL="4876678" lvl="7" indent="-397923" rtl="0">
              <a:spcBef>
                <a:spcPts val="2133"/>
              </a:spcBef>
              <a:spcAft>
                <a:spcPts val="0"/>
              </a:spcAft>
              <a:buSzPts val="1100"/>
              <a:buChar char="○"/>
              <a:defRPr/>
            </a:lvl8pPr>
            <a:lvl9pPr marL="5486263" lvl="8" indent="-397923" rtl="0">
              <a:spcBef>
                <a:spcPts val="2133"/>
              </a:spcBef>
              <a:spcAft>
                <a:spcPts val="2133"/>
              </a:spcAft>
              <a:buSzPts val="1100"/>
              <a:buChar char="■"/>
              <a:defRPr/>
            </a:lvl9pPr>
          </a:lstStyle>
          <a:p>
            <a:endParaRPr/>
          </a:p>
        </p:txBody>
      </p:sp>
      <p:sp>
        <p:nvSpPr>
          <p:cNvPr id="108" name="Google Shape;108;p12"/>
          <p:cNvSpPr txBox="1">
            <a:spLocks noGrp="1"/>
          </p:cNvSpPr>
          <p:nvPr>
            <p:ph type="sldNum" idx="12"/>
          </p:nvPr>
        </p:nvSpPr>
        <p:spPr>
          <a:xfrm>
            <a:off x="11381733" y="633313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643214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1 2">
  <p:cSld name="Section title and description 1 2">
    <p:spTree>
      <p:nvGrpSpPr>
        <p:cNvPr id="1"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l="31883" t="8096" r="25713"/>
          <a:stretch/>
        </p:blipFill>
        <p:spPr>
          <a:xfrm>
            <a:off x="0" y="0"/>
            <a:ext cx="6100333" cy="6858000"/>
          </a:xfrm>
          <a:prstGeom prst="rect">
            <a:avLst/>
          </a:prstGeom>
          <a:noFill/>
          <a:ln>
            <a:noFill/>
          </a:ln>
        </p:spPr>
      </p:pic>
      <p:sp>
        <p:nvSpPr>
          <p:cNvPr id="111" name="Google Shape;111;p13"/>
          <p:cNvSpPr/>
          <p:nvPr/>
        </p:nvSpPr>
        <p:spPr>
          <a:xfrm>
            <a:off x="-100" y="0"/>
            <a:ext cx="6096000" cy="6858000"/>
          </a:xfrm>
          <a:prstGeom prst="rect">
            <a:avLst/>
          </a:prstGeom>
          <a:solidFill>
            <a:srgbClr val="178D7D">
              <a:alpha val="680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2" name="Google Shape;112;p13"/>
          <p:cNvGrpSpPr/>
          <p:nvPr/>
        </p:nvGrpSpPr>
        <p:grpSpPr>
          <a:xfrm>
            <a:off x="1107190" y="1588342"/>
            <a:ext cx="994351" cy="61101"/>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13"/>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5" name="Google Shape;115;p13"/>
          <p:cNvSpPr txBox="1">
            <a:spLocks noGrp="1"/>
          </p:cNvSpPr>
          <p:nvPr>
            <p:ph type="title"/>
          </p:nvPr>
        </p:nvSpPr>
        <p:spPr>
          <a:xfrm>
            <a:off x="973333" y="1758200"/>
            <a:ext cx="4401200" cy="2249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4000">
                <a:solidFill>
                  <a:srgbClr val="FFFFFF"/>
                </a:solidFill>
              </a:defRPr>
            </a:lvl1pPr>
            <a:lvl2pPr lvl="1" rtl="0">
              <a:spcBef>
                <a:spcPts val="0"/>
              </a:spcBef>
              <a:spcAft>
                <a:spcPts val="0"/>
              </a:spcAft>
              <a:buClr>
                <a:srgbClr val="FFFFFF"/>
              </a:buClr>
              <a:buSzPts val="3000"/>
              <a:buNone/>
              <a:defRPr sz="4000">
                <a:solidFill>
                  <a:srgbClr val="FFFFFF"/>
                </a:solidFill>
              </a:defRPr>
            </a:lvl2pPr>
            <a:lvl3pPr lvl="2" rtl="0">
              <a:spcBef>
                <a:spcPts val="0"/>
              </a:spcBef>
              <a:spcAft>
                <a:spcPts val="0"/>
              </a:spcAft>
              <a:buClr>
                <a:srgbClr val="FFFFFF"/>
              </a:buClr>
              <a:buSzPts val="3000"/>
              <a:buNone/>
              <a:defRPr sz="4000">
                <a:solidFill>
                  <a:srgbClr val="FFFFFF"/>
                </a:solidFill>
              </a:defRPr>
            </a:lvl3pPr>
            <a:lvl4pPr lvl="3" rtl="0">
              <a:spcBef>
                <a:spcPts val="0"/>
              </a:spcBef>
              <a:spcAft>
                <a:spcPts val="0"/>
              </a:spcAft>
              <a:buClr>
                <a:srgbClr val="FFFFFF"/>
              </a:buClr>
              <a:buSzPts val="3000"/>
              <a:buNone/>
              <a:defRPr sz="4000">
                <a:solidFill>
                  <a:srgbClr val="FFFFFF"/>
                </a:solidFill>
              </a:defRPr>
            </a:lvl4pPr>
            <a:lvl5pPr lvl="4" rtl="0">
              <a:spcBef>
                <a:spcPts val="0"/>
              </a:spcBef>
              <a:spcAft>
                <a:spcPts val="0"/>
              </a:spcAft>
              <a:buClr>
                <a:srgbClr val="FFFFFF"/>
              </a:buClr>
              <a:buSzPts val="3000"/>
              <a:buNone/>
              <a:defRPr sz="4000">
                <a:solidFill>
                  <a:srgbClr val="FFFFFF"/>
                </a:solidFill>
              </a:defRPr>
            </a:lvl5pPr>
            <a:lvl6pPr lvl="5" rtl="0">
              <a:spcBef>
                <a:spcPts val="0"/>
              </a:spcBef>
              <a:spcAft>
                <a:spcPts val="0"/>
              </a:spcAft>
              <a:buClr>
                <a:srgbClr val="FFFFFF"/>
              </a:buClr>
              <a:buSzPts val="3000"/>
              <a:buNone/>
              <a:defRPr sz="4000">
                <a:solidFill>
                  <a:srgbClr val="FFFFFF"/>
                </a:solidFill>
              </a:defRPr>
            </a:lvl6pPr>
            <a:lvl7pPr lvl="6" rtl="0">
              <a:spcBef>
                <a:spcPts val="0"/>
              </a:spcBef>
              <a:spcAft>
                <a:spcPts val="0"/>
              </a:spcAft>
              <a:buClr>
                <a:srgbClr val="FFFFFF"/>
              </a:buClr>
              <a:buSzPts val="3000"/>
              <a:buNone/>
              <a:defRPr sz="4000">
                <a:solidFill>
                  <a:srgbClr val="FFFFFF"/>
                </a:solidFill>
              </a:defRPr>
            </a:lvl7pPr>
            <a:lvl8pPr lvl="7" rtl="0">
              <a:spcBef>
                <a:spcPts val="0"/>
              </a:spcBef>
              <a:spcAft>
                <a:spcPts val="0"/>
              </a:spcAft>
              <a:buClr>
                <a:srgbClr val="FFFFFF"/>
              </a:buClr>
              <a:buSzPts val="3000"/>
              <a:buNone/>
              <a:defRPr sz="4000">
                <a:solidFill>
                  <a:srgbClr val="FFFFFF"/>
                </a:solidFill>
              </a:defRPr>
            </a:lvl8pPr>
            <a:lvl9pPr lvl="8" rtl="0">
              <a:spcBef>
                <a:spcPts val="0"/>
              </a:spcBef>
              <a:spcAft>
                <a:spcPts val="0"/>
              </a:spcAft>
              <a:buClr>
                <a:srgbClr val="FFFFFF"/>
              </a:buClr>
              <a:buSzPts val="3000"/>
              <a:buNone/>
              <a:defRPr sz="4000">
                <a:solidFill>
                  <a:srgbClr val="FFFFFF"/>
                </a:solidFill>
              </a:defRPr>
            </a:lvl9pPr>
          </a:lstStyle>
          <a:p>
            <a:endParaRPr/>
          </a:p>
        </p:txBody>
      </p:sp>
      <p:sp>
        <p:nvSpPr>
          <p:cNvPr id="116" name="Google Shape;116;p13"/>
          <p:cNvSpPr txBox="1">
            <a:spLocks noGrp="1"/>
          </p:cNvSpPr>
          <p:nvPr>
            <p:ph type="subTitle" idx="1"/>
          </p:nvPr>
        </p:nvSpPr>
        <p:spPr>
          <a:xfrm>
            <a:off x="966600" y="4215367"/>
            <a:ext cx="4401200" cy="101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2133">
                <a:solidFill>
                  <a:srgbClr val="FFFFFF"/>
                </a:solidFill>
              </a:defRPr>
            </a:lvl1pPr>
            <a:lvl2pPr lvl="1" rtl="0">
              <a:lnSpc>
                <a:spcPct val="100000"/>
              </a:lnSpc>
              <a:spcBef>
                <a:spcPts val="0"/>
              </a:spcBef>
              <a:spcAft>
                <a:spcPts val="0"/>
              </a:spcAft>
              <a:buClr>
                <a:srgbClr val="FFFFFF"/>
              </a:buClr>
              <a:buSzPts val="1600"/>
              <a:buNone/>
              <a:defRPr sz="2133">
                <a:solidFill>
                  <a:srgbClr val="FFFFFF"/>
                </a:solidFill>
              </a:defRPr>
            </a:lvl2pPr>
            <a:lvl3pPr lvl="2" rtl="0">
              <a:lnSpc>
                <a:spcPct val="100000"/>
              </a:lnSpc>
              <a:spcBef>
                <a:spcPts val="0"/>
              </a:spcBef>
              <a:spcAft>
                <a:spcPts val="0"/>
              </a:spcAft>
              <a:buClr>
                <a:srgbClr val="FFFFFF"/>
              </a:buClr>
              <a:buSzPts val="1600"/>
              <a:buNone/>
              <a:defRPr sz="2133">
                <a:solidFill>
                  <a:srgbClr val="FFFFFF"/>
                </a:solidFill>
              </a:defRPr>
            </a:lvl3pPr>
            <a:lvl4pPr lvl="3" rtl="0">
              <a:lnSpc>
                <a:spcPct val="100000"/>
              </a:lnSpc>
              <a:spcBef>
                <a:spcPts val="0"/>
              </a:spcBef>
              <a:spcAft>
                <a:spcPts val="0"/>
              </a:spcAft>
              <a:buClr>
                <a:srgbClr val="FFFFFF"/>
              </a:buClr>
              <a:buSzPts val="1600"/>
              <a:buNone/>
              <a:defRPr sz="2133">
                <a:solidFill>
                  <a:srgbClr val="FFFFFF"/>
                </a:solidFill>
              </a:defRPr>
            </a:lvl4pPr>
            <a:lvl5pPr lvl="4" rtl="0">
              <a:lnSpc>
                <a:spcPct val="100000"/>
              </a:lnSpc>
              <a:spcBef>
                <a:spcPts val="0"/>
              </a:spcBef>
              <a:spcAft>
                <a:spcPts val="0"/>
              </a:spcAft>
              <a:buClr>
                <a:srgbClr val="FFFFFF"/>
              </a:buClr>
              <a:buSzPts val="1600"/>
              <a:buNone/>
              <a:defRPr sz="2133">
                <a:solidFill>
                  <a:srgbClr val="FFFFFF"/>
                </a:solidFill>
              </a:defRPr>
            </a:lvl5pPr>
            <a:lvl6pPr lvl="5" rtl="0">
              <a:lnSpc>
                <a:spcPct val="100000"/>
              </a:lnSpc>
              <a:spcBef>
                <a:spcPts val="0"/>
              </a:spcBef>
              <a:spcAft>
                <a:spcPts val="0"/>
              </a:spcAft>
              <a:buClr>
                <a:srgbClr val="FFFFFF"/>
              </a:buClr>
              <a:buSzPts val="1600"/>
              <a:buNone/>
              <a:defRPr sz="2133">
                <a:solidFill>
                  <a:srgbClr val="FFFFFF"/>
                </a:solidFill>
              </a:defRPr>
            </a:lvl6pPr>
            <a:lvl7pPr lvl="6" rtl="0">
              <a:lnSpc>
                <a:spcPct val="100000"/>
              </a:lnSpc>
              <a:spcBef>
                <a:spcPts val="0"/>
              </a:spcBef>
              <a:spcAft>
                <a:spcPts val="0"/>
              </a:spcAft>
              <a:buClr>
                <a:srgbClr val="FFFFFF"/>
              </a:buClr>
              <a:buSzPts val="1600"/>
              <a:buNone/>
              <a:defRPr sz="2133">
                <a:solidFill>
                  <a:srgbClr val="FFFFFF"/>
                </a:solidFill>
              </a:defRPr>
            </a:lvl7pPr>
            <a:lvl8pPr lvl="7" rtl="0">
              <a:lnSpc>
                <a:spcPct val="100000"/>
              </a:lnSpc>
              <a:spcBef>
                <a:spcPts val="0"/>
              </a:spcBef>
              <a:spcAft>
                <a:spcPts val="0"/>
              </a:spcAft>
              <a:buClr>
                <a:srgbClr val="FFFFFF"/>
              </a:buClr>
              <a:buSzPts val="1600"/>
              <a:buNone/>
              <a:defRPr sz="2133">
                <a:solidFill>
                  <a:srgbClr val="FFFFFF"/>
                </a:solidFill>
              </a:defRPr>
            </a:lvl8pPr>
            <a:lvl9pPr lvl="8" rtl="0">
              <a:lnSpc>
                <a:spcPct val="100000"/>
              </a:lnSpc>
              <a:spcBef>
                <a:spcPts val="0"/>
              </a:spcBef>
              <a:spcAft>
                <a:spcPts val="0"/>
              </a:spcAft>
              <a:buClr>
                <a:srgbClr val="FFFFFF"/>
              </a:buClr>
              <a:buSzPts val="1600"/>
              <a:buNone/>
              <a:defRPr sz="2133">
                <a:solidFill>
                  <a:srgbClr val="FFFFFF"/>
                </a:solidFill>
              </a:defRPr>
            </a:lvl9pPr>
          </a:lstStyle>
          <a:p>
            <a:endParaRPr/>
          </a:p>
        </p:txBody>
      </p:sp>
      <p:sp>
        <p:nvSpPr>
          <p:cNvPr id="117" name="Google Shape;117;p13"/>
          <p:cNvSpPr txBox="1">
            <a:spLocks noGrp="1"/>
          </p:cNvSpPr>
          <p:nvPr>
            <p:ph type="body" idx="2"/>
          </p:nvPr>
        </p:nvSpPr>
        <p:spPr>
          <a:xfrm>
            <a:off x="6898967" y="1803500"/>
            <a:ext cx="4499200" cy="4034000"/>
          </a:xfrm>
          <a:prstGeom prst="rect">
            <a:avLst/>
          </a:prstGeom>
        </p:spPr>
        <p:txBody>
          <a:bodyPr spcFirstLastPara="1" wrap="square" lIns="91425" tIns="91425" rIns="91425" bIns="91425" anchor="t" anchorCtr="0">
            <a:noAutofit/>
          </a:bodyPr>
          <a:lstStyle>
            <a:lvl1pPr marL="609585" lvl="0" indent="-414856" rtl="0">
              <a:spcBef>
                <a:spcPts val="0"/>
              </a:spcBef>
              <a:spcAft>
                <a:spcPts val="0"/>
              </a:spcAft>
              <a:buSzPts val="1300"/>
              <a:buChar char="●"/>
              <a:defRPr/>
            </a:lvl1pPr>
            <a:lvl2pPr marL="1219170" lvl="1" indent="-397923" rtl="0">
              <a:spcBef>
                <a:spcPts val="2133"/>
              </a:spcBef>
              <a:spcAft>
                <a:spcPts val="0"/>
              </a:spcAft>
              <a:buSzPts val="1100"/>
              <a:buChar char="○"/>
              <a:defRPr/>
            </a:lvl2pPr>
            <a:lvl3pPr marL="1828754" lvl="2" indent="-397923" rtl="0">
              <a:spcBef>
                <a:spcPts val="2133"/>
              </a:spcBef>
              <a:spcAft>
                <a:spcPts val="0"/>
              </a:spcAft>
              <a:buSzPts val="1100"/>
              <a:buChar char="■"/>
              <a:defRPr/>
            </a:lvl3pPr>
            <a:lvl4pPr marL="2438339" lvl="3" indent="-397923" rtl="0">
              <a:spcBef>
                <a:spcPts val="2133"/>
              </a:spcBef>
              <a:spcAft>
                <a:spcPts val="0"/>
              </a:spcAft>
              <a:buSzPts val="1100"/>
              <a:buChar char="●"/>
              <a:defRPr/>
            </a:lvl4pPr>
            <a:lvl5pPr marL="3047924" lvl="4" indent="-397923" rtl="0">
              <a:spcBef>
                <a:spcPts val="2133"/>
              </a:spcBef>
              <a:spcAft>
                <a:spcPts val="0"/>
              </a:spcAft>
              <a:buSzPts val="1100"/>
              <a:buChar char="○"/>
              <a:defRPr/>
            </a:lvl5pPr>
            <a:lvl6pPr marL="3657509" lvl="5" indent="-397923" rtl="0">
              <a:spcBef>
                <a:spcPts val="2133"/>
              </a:spcBef>
              <a:spcAft>
                <a:spcPts val="0"/>
              </a:spcAft>
              <a:buSzPts val="1100"/>
              <a:buChar char="■"/>
              <a:defRPr/>
            </a:lvl6pPr>
            <a:lvl7pPr marL="4267093" lvl="6" indent="-397923" rtl="0">
              <a:spcBef>
                <a:spcPts val="2133"/>
              </a:spcBef>
              <a:spcAft>
                <a:spcPts val="0"/>
              </a:spcAft>
              <a:buSzPts val="1100"/>
              <a:buChar char="●"/>
              <a:defRPr/>
            </a:lvl7pPr>
            <a:lvl8pPr marL="4876678" lvl="7" indent="-397923" rtl="0">
              <a:spcBef>
                <a:spcPts val="2133"/>
              </a:spcBef>
              <a:spcAft>
                <a:spcPts val="0"/>
              </a:spcAft>
              <a:buSzPts val="1100"/>
              <a:buChar char="○"/>
              <a:defRPr/>
            </a:lvl8pPr>
            <a:lvl9pPr marL="5486263" lvl="8" indent="-397923" rtl="0">
              <a:spcBef>
                <a:spcPts val="2133"/>
              </a:spcBef>
              <a:spcAft>
                <a:spcPts val="2133"/>
              </a:spcAft>
              <a:buSzPts val="1100"/>
              <a:buChar char="■"/>
              <a:defRPr/>
            </a:lvl9pPr>
          </a:lstStyle>
          <a:p>
            <a:endParaRPr/>
          </a:p>
        </p:txBody>
      </p:sp>
      <p:sp>
        <p:nvSpPr>
          <p:cNvPr id="118" name="Google Shape;118;p13"/>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662948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19"/>
        <p:cNvGrpSpPr/>
        <p:nvPr/>
      </p:nvGrpSpPr>
      <p:grpSpPr>
        <a:xfrm>
          <a:off x="0" y="0"/>
          <a:ext cx="0" cy="0"/>
          <a:chOff x="0" y="0"/>
          <a:chExt cx="0" cy="0"/>
        </a:xfrm>
      </p:grpSpPr>
      <p:sp>
        <p:nvSpPr>
          <p:cNvPr id="120" name="Google Shape;120;p14"/>
          <p:cNvSpPr txBox="1">
            <a:spLocks noGrp="1"/>
          </p:cNvSpPr>
          <p:nvPr>
            <p:ph type="body" idx="1"/>
          </p:nvPr>
        </p:nvSpPr>
        <p:spPr>
          <a:xfrm>
            <a:off x="966600" y="5830068"/>
            <a:ext cx="10263200" cy="6140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300"/>
              <a:buNone/>
              <a:defRPr/>
            </a:lvl1pPr>
          </a:lstStyle>
          <a:p>
            <a:endParaRPr/>
          </a:p>
        </p:txBody>
      </p:sp>
      <p:sp>
        <p:nvSpPr>
          <p:cNvPr id="121" name="Google Shape;121;p14"/>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722407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122"/>
        <p:cNvGrpSpPr/>
        <p:nvPr/>
      </p:nvGrpSpPr>
      <p:grpSpPr>
        <a:xfrm>
          <a:off x="0" y="0"/>
          <a:ext cx="0" cy="0"/>
          <a:chOff x="0" y="0"/>
          <a:chExt cx="0" cy="0"/>
        </a:xfrm>
      </p:grpSpPr>
      <p:grpSp>
        <p:nvGrpSpPr>
          <p:cNvPr id="123" name="Google Shape;123;p15"/>
          <p:cNvGrpSpPr/>
          <p:nvPr/>
        </p:nvGrpSpPr>
        <p:grpSpPr>
          <a:xfrm>
            <a:off x="1107190" y="5558840"/>
            <a:ext cx="994351" cy="61101"/>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6" name="Google Shape;126;p15"/>
          <p:cNvSpPr txBox="1">
            <a:spLocks noGrp="1"/>
          </p:cNvSpPr>
          <p:nvPr>
            <p:ph type="title" hasCustomPrompt="1"/>
          </p:nvPr>
        </p:nvSpPr>
        <p:spPr>
          <a:xfrm>
            <a:off x="972600" y="978600"/>
            <a:ext cx="10251200" cy="165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10666">
                <a:solidFill>
                  <a:schemeClr val="lt1"/>
                </a:solidFill>
              </a:defRPr>
            </a:lvl1pPr>
            <a:lvl2pPr lvl="1">
              <a:spcBef>
                <a:spcPts val="0"/>
              </a:spcBef>
              <a:spcAft>
                <a:spcPts val="0"/>
              </a:spcAft>
              <a:buClr>
                <a:schemeClr val="lt1"/>
              </a:buClr>
              <a:buSzPts val="8000"/>
              <a:buNone/>
              <a:defRPr sz="10666">
                <a:solidFill>
                  <a:schemeClr val="lt1"/>
                </a:solidFill>
              </a:defRPr>
            </a:lvl2pPr>
            <a:lvl3pPr lvl="2">
              <a:spcBef>
                <a:spcPts val="0"/>
              </a:spcBef>
              <a:spcAft>
                <a:spcPts val="0"/>
              </a:spcAft>
              <a:buClr>
                <a:schemeClr val="lt1"/>
              </a:buClr>
              <a:buSzPts val="8000"/>
              <a:buNone/>
              <a:defRPr sz="10666">
                <a:solidFill>
                  <a:schemeClr val="lt1"/>
                </a:solidFill>
              </a:defRPr>
            </a:lvl3pPr>
            <a:lvl4pPr lvl="3">
              <a:spcBef>
                <a:spcPts val="0"/>
              </a:spcBef>
              <a:spcAft>
                <a:spcPts val="0"/>
              </a:spcAft>
              <a:buClr>
                <a:schemeClr val="lt1"/>
              </a:buClr>
              <a:buSzPts val="8000"/>
              <a:buNone/>
              <a:defRPr sz="10666">
                <a:solidFill>
                  <a:schemeClr val="lt1"/>
                </a:solidFill>
              </a:defRPr>
            </a:lvl4pPr>
            <a:lvl5pPr lvl="4">
              <a:spcBef>
                <a:spcPts val="0"/>
              </a:spcBef>
              <a:spcAft>
                <a:spcPts val="0"/>
              </a:spcAft>
              <a:buClr>
                <a:schemeClr val="lt1"/>
              </a:buClr>
              <a:buSzPts val="8000"/>
              <a:buNone/>
              <a:defRPr sz="10666">
                <a:solidFill>
                  <a:schemeClr val="lt1"/>
                </a:solidFill>
              </a:defRPr>
            </a:lvl5pPr>
            <a:lvl6pPr lvl="5">
              <a:spcBef>
                <a:spcPts val="0"/>
              </a:spcBef>
              <a:spcAft>
                <a:spcPts val="0"/>
              </a:spcAft>
              <a:buClr>
                <a:schemeClr val="lt1"/>
              </a:buClr>
              <a:buSzPts val="8000"/>
              <a:buNone/>
              <a:defRPr sz="10666">
                <a:solidFill>
                  <a:schemeClr val="lt1"/>
                </a:solidFill>
              </a:defRPr>
            </a:lvl6pPr>
            <a:lvl7pPr lvl="6">
              <a:spcBef>
                <a:spcPts val="0"/>
              </a:spcBef>
              <a:spcAft>
                <a:spcPts val="0"/>
              </a:spcAft>
              <a:buClr>
                <a:schemeClr val="lt1"/>
              </a:buClr>
              <a:buSzPts val="8000"/>
              <a:buNone/>
              <a:defRPr sz="10666">
                <a:solidFill>
                  <a:schemeClr val="lt1"/>
                </a:solidFill>
              </a:defRPr>
            </a:lvl7pPr>
            <a:lvl8pPr lvl="7">
              <a:spcBef>
                <a:spcPts val="0"/>
              </a:spcBef>
              <a:spcAft>
                <a:spcPts val="0"/>
              </a:spcAft>
              <a:buClr>
                <a:schemeClr val="lt1"/>
              </a:buClr>
              <a:buSzPts val="8000"/>
              <a:buNone/>
              <a:defRPr sz="10666">
                <a:solidFill>
                  <a:schemeClr val="lt1"/>
                </a:solidFill>
              </a:defRPr>
            </a:lvl8pPr>
            <a:lvl9pPr lvl="8">
              <a:spcBef>
                <a:spcPts val="0"/>
              </a:spcBef>
              <a:spcAft>
                <a:spcPts val="0"/>
              </a:spcAft>
              <a:buClr>
                <a:schemeClr val="lt1"/>
              </a:buClr>
              <a:buSzPts val="8000"/>
              <a:buNone/>
              <a:defRPr sz="10666">
                <a:solidFill>
                  <a:schemeClr val="lt1"/>
                </a:solidFill>
              </a:defRPr>
            </a:lvl9pPr>
          </a:lstStyle>
          <a:p>
            <a:r>
              <a:t>xx%</a:t>
            </a:r>
          </a:p>
        </p:txBody>
      </p:sp>
      <p:sp>
        <p:nvSpPr>
          <p:cNvPr id="127" name="Google Shape;127;p15"/>
          <p:cNvSpPr txBox="1">
            <a:spLocks noGrp="1"/>
          </p:cNvSpPr>
          <p:nvPr>
            <p:ph type="body" idx="1"/>
          </p:nvPr>
        </p:nvSpPr>
        <p:spPr>
          <a:xfrm>
            <a:off x="972600" y="3030517"/>
            <a:ext cx="10251200" cy="21072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Clr>
                <a:schemeClr val="lt1"/>
              </a:buClr>
              <a:buSzPts val="1300"/>
              <a:buChar char="●"/>
              <a:defRPr>
                <a:solidFill>
                  <a:schemeClr val="lt1"/>
                </a:solidFill>
              </a:defRPr>
            </a:lvl1pPr>
            <a:lvl2pPr marL="1219170" lvl="1" indent="-397923">
              <a:spcBef>
                <a:spcPts val="2133"/>
              </a:spcBef>
              <a:spcAft>
                <a:spcPts val="0"/>
              </a:spcAft>
              <a:buClr>
                <a:schemeClr val="lt1"/>
              </a:buClr>
              <a:buSzPts val="1100"/>
              <a:buChar char="○"/>
              <a:defRPr>
                <a:solidFill>
                  <a:schemeClr val="lt1"/>
                </a:solidFill>
              </a:defRPr>
            </a:lvl2pPr>
            <a:lvl3pPr marL="1828754" lvl="2" indent="-397923">
              <a:spcBef>
                <a:spcPts val="2133"/>
              </a:spcBef>
              <a:spcAft>
                <a:spcPts val="0"/>
              </a:spcAft>
              <a:buClr>
                <a:schemeClr val="lt1"/>
              </a:buClr>
              <a:buSzPts val="1100"/>
              <a:buChar char="■"/>
              <a:defRPr>
                <a:solidFill>
                  <a:schemeClr val="lt1"/>
                </a:solidFill>
              </a:defRPr>
            </a:lvl3pPr>
            <a:lvl4pPr marL="2438339" lvl="3" indent="-397923">
              <a:spcBef>
                <a:spcPts val="2133"/>
              </a:spcBef>
              <a:spcAft>
                <a:spcPts val="0"/>
              </a:spcAft>
              <a:buClr>
                <a:schemeClr val="lt1"/>
              </a:buClr>
              <a:buSzPts val="1100"/>
              <a:buChar char="●"/>
              <a:defRPr>
                <a:solidFill>
                  <a:schemeClr val="lt1"/>
                </a:solidFill>
              </a:defRPr>
            </a:lvl4pPr>
            <a:lvl5pPr marL="3047924" lvl="4" indent="-397923">
              <a:spcBef>
                <a:spcPts val="2133"/>
              </a:spcBef>
              <a:spcAft>
                <a:spcPts val="0"/>
              </a:spcAft>
              <a:buClr>
                <a:schemeClr val="lt1"/>
              </a:buClr>
              <a:buSzPts val="1100"/>
              <a:buChar char="○"/>
              <a:defRPr>
                <a:solidFill>
                  <a:schemeClr val="lt1"/>
                </a:solidFill>
              </a:defRPr>
            </a:lvl5pPr>
            <a:lvl6pPr marL="3657509" lvl="5" indent="-397923">
              <a:spcBef>
                <a:spcPts val="2133"/>
              </a:spcBef>
              <a:spcAft>
                <a:spcPts val="0"/>
              </a:spcAft>
              <a:buClr>
                <a:schemeClr val="lt1"/>
              </a:buClr>
              <a:buSzPts val="1100"/>
              <a:buChar char="■"/>
              <a:defRPr>
                <a:solidFill>
                  <a:schemeClr val="lt1"/>
                </a:solidFill>
              </a:defRPr>
            </a:lvl6pPr>
            <a:lvl7pPr marL="4267093" lvl="6" indent="-397923">
              <a:spcBef>
                <a:spcPts val="2133"/>
              </a:spcBef>
              <a:spcAft>
                <a:spcPts val="0"/>
              </a:spcAft>
              <a:buClr>
                <a:schemeClr val="lt1"/>
              </a:buClr>
              <a:buSzPts val="1100"/>
              <a:buChar char="●"/>
              <a:defRPr>
                <a:solidFill>
                  <a:schemeClr val="lt1"/>
                </a:solidFill>
              </a:defRPr>
            </a:lvl7pPr>
            <a:lvl8pPr marL="4876678" lvl="7" indent="-397923">
              <a:spcBef>
                <a:spcPts val="2133"/>
              </a:spcBef>
              <a:spcAft>
                <a:spcPts val="0"/>
              </a:spcAft>
              <a:buClr>
                <a:schemeClr val="lt1"/>
              </a:buClr>
              <a:buSzPts val="1100"/>
              <a:buChar char="○"/>
              <a:defRPr>
                <a:solidFill>
                  <a:schemeClr val="lt1"/>
                </a:solidFill>
              </a:defRPr>
            </a:lvl8pPr>
            <a:lvl9pPr marL="5486263" lvl="8" indent="-397923">
              <a:spcBef>
                <a:spcPts val="2133"/>
              </a:spcBef>
              <a:spcAft>
                <a:spcPts val="2133"/>
              </a:spcAft>
              <a:buClr>
                <a:schemeClr val="lt1"/>
              </a:buClr>
              <a:buSzPts val="1100"/>
              <a:buChar char="■"/>
              <a:defRPr>
                <a:solidFill>
                  <a:schemeClr val="lt1"/>
                </a:solidFill>
              </a:defRPr>
            </a:lvl9pPr>
          </a:lstStyle>
          <a:p>
            <a:endParaRPr/>
          </a:p>
        </p:txBody>
      </p:sp>
      <p:sp>
        <p:nvSpPr>
          <p:cNvPr id="128" name="Google Shape;128;p15"/>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867161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
        <p:nvSpPr>
          <p:cNvPr id="130" name="Google Shape;130;p16"/>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25940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381736" y="6333135"/>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accent1"/>
                </a:solidFill>
                <a:latin typeface="Lato"/>
                <a:ea typeface="Lato"/>
                <a:cs typeface="Lato"/>
                <a:sym typeface="Lato"/>
              </a:defRPr>
            </a:lvl1pPr>
            <a:lvl2pPr lvl="1" algn="r">
              <a:buNone/>
              <a:defRPr sz="1333">
                <a:solidFill>
                  <a:schemeClr val="accent1"/>
                </a:solidFill>
                <a:latin typeface="Lato"/>
                <a:ea typeface="Lato"/>
                <a:cs typeface="Lato"/>
                <a:sym typeface="Lato"/>
              </a:defRPr>
            </a:lvl2pPr>
            <a:lvl3pPr lvl="2" algn="r">
              <a:buNone/>
              <a:defRPr sz="1333">
                <a:solidFill>
                  <a:schemeClr val="accent1"/>
                </a:solidFill>
                <a:latin typeface="Lato"/>
                <a:ea typeface="Lato"/>
                <a:cs typeface="Lato"/>
                <a:sym typeface="Lato"/>
              </a:defRPr>
            </a:lvl3pPr>
            <a:lvl4pPr lvl="3" algn="r">
              <a:buNone/>
              <a:defRPr sz="1333">
                <a:solidFill>
                  <a:schemeClr val="accent1"/>
                </a:solidFill>
                <a:latin typeface="Lato"/>
                <a:ea typeface="Lato"/>
                <a:cs typeface="Lato"/>
                <a:sym typeface="Lato"/>
              </a:defRPr>
            </a:lvl4pPr>
            <a:lvl5pPr lvl="4" algn="r">
              <a:buNone/>
              <a:defRPr sz="1333">
                <a:solidFill>
                  <a:schemeClr val="accent1"/>
                </a:solidFill>
                <a:latin typeface="Lato"/>
                <a:ea typeface="Lato"/>
                <a:cs typeface="Lato"/>
                <a:sym typeface="Lato"/>
              </a:defRPr>
            </a:lvl5pPr>
            <a:lvl6pPr lvl="5" algn="r">
              <a:buNone/>
              <a:defRPr sz="1333">
                <a:solidFill>
                  <a:schemeClr val="accent1"/>
                </a:solidFill>
                <a:latin typeface="Lato"/>
                <a:ea typeface="Lato"/>
                <a:cs typeface="Lato"/>
                <a:sym typeface="Lato"/>
              </a:defRPr>
            </a:lvl6pPr>
            <a:lvl7pPr lvl="6" algn="r">
              <a:buNone/>
              <a:defRPr sz="1333">
                <a:solidFill>
                  <a:schemeClr val="accent1"/>
                </a:solidFill>
                <a:latin typeface="Lato"/>
                <a:ea typeface="Lato"/>
                <a:cs typeface="Lato"/>
                <a:sym typeface="Lato"/>
              </a:defRPr>
            </a:lvl7pPr>
            <a:lvl8pPr lvl="7" algn="r">
              <a:buNone/>
              <a:defRPr sz="1333">
                <a:solidFill>
                  <a:schemeClr val="accent1"/>
                </a:solidFill>
                <a:latin typeface="Lato"/>
                <a:ea typeface="Lato"/>
                <a:cs typeface="Lato"/>
                <a:sym typeface="Lato"/>
              </a:defRPr>
            </a:lvl8pPr>
            <a:lvl9pPr lvl="8" algn="r">
              <a:buNone/>
              <a:defRPr sz="1333">
                <a:solidFill>
                  <a:schemeClr val="accent1"/>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74226323"/>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ctrTitle"/>
          </p:nvPr>
        </p:nvSpPr>
        <p:spPr>
          <a:xfrm>
            <a:off x="3121281" y="844045"/>
            <a:ext cx="5561938" cy="2513516"/>
          </a:xfrm>
        </p:spPr>
        <p:txBody>
          <a:bodyPr>
            <a:normAutofit fontScale="90000"/>
          </a:bodyPr>
          <a:lstStyle/>
          <a:p>
            <a:r>
              <a:rPr lang="en-IN" dirty="0"/>
              <a:t>Multiparticle Quantum Random Walk Simulator</a:t>
            </a:r>
            <a:endParaRPr lang="en-US" dirty="0"/>
          </a:p>
        </p:txBody>
      </p:sp>
      <p:sp>
        <p:nvSpPr>
          <p:cNvPr id="3" name="Subtitle 2"/>
          <p:cNvSpPr>
            <a:spLocks noGrp="1"/>
          </p:cNvSpPr>
          <p:nvPr>
            <p:ph type="subTitle" idx="1"/>
          </p:nvPr>
        </p:nvSpPr>
        <p:spPr>
          <a:xfrm>
            <a:off x="3315031" y="4076802"/>
            <a:ext cx="5561938" cy="1937153"/>
          </a:xfrm>
        </p:spPr>
        <p:txBody>
          <a:bodyPr vert="horz" lIns="91440" tIns="45720" rIns="91440" bIns="45720" rtlCol="0" anchor="t">
            <a:normAutofit fontScale="92500" lnSpcReduction="20000"/>
          </a:bodyPr>
          <a:lstStyle/>
          <a:p>
            <a:r>
              <a:rPr lang="en-US" dirty="0" err="1">
                <a:cs typeface="Calibri"/>
              </a:rPr>
              <a:t>B.Tech</a:t>
            </a:r>
            <a:r>
              <a:rPr lang="en-US" dirty="0">
                <a:cs typeface="Calibri"/>
              </a:rPr>
              <a:t> Mini Project</a:t>
            </a:r>
          </a:p>
          <a:p>
            <a:r>
              <a:rPr lang="en-US" dirty="0">
                <a:cs typeface="Calibri"/>
              </a:rPr>
              <a:t>202001023 – Vandan Patel</a:t>
            </a:r>
          </a:p>
          <a:p>
            <a:endParaRPr lang="en-US" dirty="0">
              <a:ea typeface="Calibri"/>
              <a:cs typeface="Calibri"/>
            </a:endParaRPr>
          </a:p>
          <a:p>
            <a:r>
              <a:rPr lang="en-US" dirty="0">
                <a:ea typeface="Calibri"/>
                <a:cs typeface="Calibri"/>
              </a:rPr>
              <a:t>Guided by </a:t>
            </a:r>
          </a:p>
          <a:p>
            <a:r>
              <a:rPr lang="en-US" dirty="0">
                <a:ea typeface="Calibri"/>
                <a:cs typeface="Calibri"/>
              </a:rPr>
              <a:t>Prof. Gautam Dutta</a:t>
            </a:r>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55582" cy="6858000"/>
            <a:chOff x="651279" y="598259"/>
            <a:chExt cx="7762907" cy="5680742"/>
          </a:xfrm>
        </p:grpSpPr>
        <p:sp>
          <p:nvSpPr>
            <p:cNvPr id="26"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762986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7762907"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0" name="Freeform: Shape 29">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33">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35">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9D57D2B0-7FBE-BC2C-CF38-673076C7F974}"/>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cs typeface="Calibri Light"/>
              </a:rPr>
              <a:t>Project phases</a:t>
            </a:r>
            <a:endParaRPr lang="en-US" sz="4800">
              <a:solidFill>
                <a:schemeClr val="bg1"/>
              </a:solidFill>
            </a:endParaRPr>
          </a:p>
        </p:txBody>
      </p:sp>
      <p:graphicFrame>
        <p:nvGraphicFramePr>
          <p:cNvPr id="17" name="Content Placeholder 2">
            <a:extLst>
              <a:ext uri="{FF2B5EF4-FFF2-40B4-BE49-F238E27FC236}">
                <a16:creationId xmlns:a16="http://schemas.microsoft.com/office/drawing/2014/main" id="{2B782A39-5D7E-51CE-5940-25F8DA76B741}"/>
              </a:ext>
            </a:extLst>
          </p:cNvPr>
          <p:cNvGraphicFramePr/>
          <p:nvPr>
            <p:extLst>
              <p:ext uri="{D42A27DB-BD31-4B8C-83A1-F6EECF244321}">
                <p14:modId xmlns:p14="http://schemas.microsoft.com/office/powerpoint/2010/main" val="3724158348"/>
              </p:ext>
            </p:extLst>
          </p:nvPr>
        </p:nvGraphicFramePr>
        <p:xfrm>
          <a:off x="3346868" y="968"/>
          <a:ext cx="8840817" cy="68513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2779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B90926-8ABB-1FD5-D6E0-8D4C8294D716}"/>
              </a:ext>
            </a:extLst>
          </p:cNvPr>
          <p:cNvSpPr>
            <a:spLocks noGrp="1"/>
          </p:cNvSpPr>
          <p:nvPr>
            <p:ph type="title"/>
          </p:nvPr>
        </p:nvSpPr>
        <p:spPr>
          <a:xfrm>
            <a:off x="838200" y="365125"/>
            <a:ext cx="5558489" cy="1325563"/>
          </a:xfrm>
        </p:spPr>
        <p:txBody>
          <a:bodyPr>
            <a:normAutofit/>
          </a:bodyPr>
          <a:lstStyle/>
          <a:p>
            <a:r>
              <a:rPr lang="en-US" dirty="0">
                <a:cs typeface="Calibri Light"/>
              </a:rPr>
              <a:t>Challanges</a:t>
            </a:r>
            <a:endParaRPr lang="en-US" dirty="0"/>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6" name="Content Placeholder 2">
            <a:extLst>
              <a:ext uri="{FF2B5EF4-FFF2-40B4-BE49-F238E27FC236}">
                <a16:creationId xmlns:a16="http://schemas.microsoft.com/office/drawing/2014/main" id="{8E58BDC5-B5E1-1EA6-7AD2-CEB2790249DB}"/>
              </a:ext>
            </a:extLst>
          </p:cNvPr>
          <p:cNvGraphicFramePr>
            <a:graphicFrameLocks noGrp="1"/>
          </p:cNvGraphicFramePr>
          <p:nvPr>
            <p:ph idx="1"/>
            <p:extLst>
              <p:ext uri="{D42A27DB-BD31-4B8C-83A1-F6EECF244321}">
                <p14:modId xmlns:p14="http://schemas.microsoft.com/office/powerpoint/2010/main" val="2918700743"/>
              </p:ext>
            </p:extLst>
          </p:nvPr>
        </p:nvGraphicFramePr>
        <p:xfrm>
          <a:off x="838200" y="1825625"/>
          <a:ext cx="5558489"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2424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B90926-8ABB-1FD5-D6E0-8D4C8294D716}"/>
              </a:ext>
            </a:extLst>
          </p:cNvPr>
          <p:cNvSpPr>
            <a:spLocks noGrp="1"/>
          </p:cNvSpPr>
          <p:nvPr>
            <p:ph type="title"/>
          </p:nvPr>
        </p:nvSpPr>
        <p:spPr>
          <a:xfrm>
            <a:off x="838200" y="365125"/>
            <a:ext cx="5558489" cy="1325563"/>
          </a:xfrm>
        </p:spPr>
        <p:txBody>
          <a:bodyPr>
            <a:normAutofit/>
          </a:bodyPr>
          <a:lstStyle/>
          <a:p>
            <a:r>
              <a:rPr lang="en-US" dirty="0"/>
              <a:t>Future Scope</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6" name="Content Placeholder 2">
            <a:extLst>
              <a:ext uri="{FF2B5EF4-FFF2-40B4-BE49-F238E27FC236}">
                <a16:creationId xmlns:a16="http://schemas.microsoft.com/office/drawing/2014/main" id="{8E58BDC5-B5E1-1EA6-7AD2-CEB2790249DB}"/>
              </a:ext>
            </a:extLst>
          </p:cNvPr>
          <p:cNvGraphicFramePr>
            <a:graphicFrameLocks noGrp="1"/>
          </p:cNvGraphicFramePr>
          <p:nvPr>
            <p:ph idx="1"/>
            <p:extLst>
              <p:ext uri="{D42A27DB-BD31-4B8C-83A1-F6EECF244321}">
                <p14:modId xmlns:p14="http://schemas.microsoft.com/office/powerpoint/2010/main" val="195869616"/>
              </p:ext>
            </p:extLst>
          </p:nvPr>
        </p:nvGraphicFramePr>
        <p:xfrm>
          <a:off x="523004" y="1835500"/>
          <a:ext cx="613232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1653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0F5E5E-77CA-6DA7-F96C-23FFC936F0BD}"/>
              </a:ext>
            </a:extLst>
          </p:cNvPr>
          <p:cNvSpPr>
            <a:spLocks noGrp="1"/>
          </p:cNvSpPr>
          <p:nvPr>
            <p:ph type="title"/>
          </p:nvPr>
        </p:nvSpPr>
        <p:spPr>
          <a:xfrm>
            <a:off x="5093520" y="2744662"/>
            <a:ext cx="6589707" cy="2387600"/>
          </a:xfrm>
        </p:spPr>
        <p:txBody>
          <a:bodyPr vert="horz" lIns="91440" tIns="45720" rIns="91440" bIns="45720" rtlCol="0" anchor="b">
            <a:normAutofit/>
          </a:bodyPr>
          <a:lstStyle/>
          <a:p>
            <a:pPr algn="r"/>
            <a:r>
              <a:rPr lang="en-US" sz="6000" kern="1200" dirty="0">
                <a:solidFill>
                  <a:srgbClr val="FFFFFF"/>
                </a:solidFill>
                <a:latin typeface="+mj-lt"/>
                <a:ea typeface="+mj-ea"/>
                <a:cs typeface="+mj-cs"/>
              </a:rPr>
              <a:t>Thank you</a:t>
            </a:r>
            <a:r>
              <a:rPr lang="en-US" sz="6000" dirty="0">
                <a:solidFill>
                  <a:srgbClr val="FFFFFF"/>
                </a:solidFill>
              </a:rPr>
              <a:t>!</a:t>
            </a:r>
            <a:endParaRPr lang="en-US" sz="6000" kern="1200" dirty="0">
              <a:solidFill>
                <a:srgbClr val="FFFFFF"/>
              </a:solidFill>
              <a:latin typeface="+mj-lt"/>
              <a:ea typeface="+mj-ea"/>
              <a:cs typeface="+mj-cs"/>
            </a:endParaRPr>
          </a:p>
        </p:txBody>
      </p:sp>
      <p:cxnSp>
        <p:nvCxnSpPr>
          <p:cNvPr id="22" name="Straight Connector 21">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Oval 16">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Arc 20">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529017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57D2B0-7FBE-BC2C-CF38-673076C7F97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Motivation</a:t>
            </a:r>
          </a:p>
        </p:txBody>
      </p:sp>
      <p:sp>
        <p:nvSpPr>
          <p:cNvPr id="5" name="Content Placeholder 4">
            <a:extLst>
              <a:ext uri="{FF2B5EF4-FFF2-40B4-BE49-F238E27FC236}">
                <a16:creationId xmlns:a16="http://schemas.microsoft.com/office/drawing/2014/main" id="{1605739F-1BAB-9694-2D35-A9BCD09CC43E}"/>
              </a:ext>
            </a:extLst>
          </p:cNvPr>
          <p:cNvSpPr>
            <a:spLocks noGrp="1"/>
          </p:cNvSpPr>
          <p:nvPr>
            <p:ph idx="1"/>
          </p:nvPr>
        </p:nvSpPr>
        <p:spPr/>
        <p:txBody>
          <a:bodyPr>
            <a:normAutofit/>
          </a:bodyPr>
          <a:lstStyle/>
          <a:p>
            <a:pPr algn="l"/>
            <a:r>
              <a:rPr lang="en-US" sz="3200" b="0" i="0" dirty="0">
                <a:effectLst/>
                <a:latin typeface="Söhne"/>
              </a:rPr>
              <a:t>Inherent Curiosity in Quantum Systems</a:t>
            </a:r>
          </a:p>
          <a:p>
            <a:r>
              <a:rPr lang="en-US" sz="3200" b="0" i="0" dirty="0">
                <a:effectLst/>
                <a:latin typeface="Söhne"/>
              </a:rPr>
              <a:t>Counterintuitive Behaviors in Quantum Mechanics</a:t>
            </a:r>
          </a:p>
          <a:p>
            <a:r>
              <a:rPr lang="en-IN" sz="3200" b="0" i="0" dirty="0">
                <a:effectLst/>
                <a:latin typeface="Söhne"/>
              </a:rPr>
              <a:t>Potential for Developing Novel Quantum Algorithms</a:t>
            </a:r>
          </a:p>
          <a:p>
            <a:r>
              <a:rPr lang="en-US" sz="3200" b="0" i="0" dirty="0">
                <a:effectLst/>
                <a:latin typeface="Söhne"/>
              </a:rPr>
              <a:t>Bridging the Gap Between Theory and Practice</a:t>
            </a:r>
          </a:p>
          <a:p>
            <a:r>
              <a:rPr lang="en-IN" sz="3200" b="0" i="0" dirty="0">
                <a:effectLst/>
                <a:latin typeface="Söhne"/>
              </a:rPr>
              <a:t>Addressing the Motivational Gap</a:t>
            </a:r>
          </a:p>
          <a:p>
            <a:r>
              <a:rPr lang="en-IN" sz="3200" b="0" i="0" dirty="0">
                <a:effectLst/>
                <a:latin typeface="Söhne"/>
              </a:rPr>
              <a:t>Continuous Exploration of Quantum Phenomena</a:t>
            </a:r>
          </a:p>
          <a:p>
            <a:r>
              <a:rPr lang="en-IN" sz="3200" b="0" i="0" dirty="0">
                <a:effectLst/>
                <a:latin typeface="Söhne"/>
              </a:rPr>
              <a:t>Inspiration for Future Research</a:t>
            </a:r>
          </a:p>
        </p:txBody>
      </p:sp>
    </p:spTree>
    <p:extLst>
      <p:ext uri="{BB962C8B-B14F-4D97-AF65-F5344CB8AC3E}">
        <p14:creationId xmlns:p14="http://schemas.microsoft.com/office/powerpoint/2010/main" val="1141728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57D2B0-7FBE-BC2C-CF38-673076C7F97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Objectives</a:t>
            </a:r>
          </a:p>
        </p:txBody>
      </p:sp>
      <p:sp>
        <p:nvSpPr>
          <p:cNvPr id="5" name="Content Placeholder 4">
            <a:extLst>
              <a:ext uri="{FF2B5EF4-FFF2-40B4-BE49-F238E27FC236}">
                <a16:creationId xmlns:a16="http://schemas.microsoft.com/office/drawing/2014/main" id="{1605739F-1BAB-9694-2D35-A9BCD09CC43E}"/>
              </a:ext>
            </a:extLst>
          </p:cNvPr>
          <p:cNvSpPr>
            <a:spLocks noGrp="1"/>
          </p:cNvSpPr>
          <p:nvPr>
            <p:ph idx="1"/>
          </p:nvPr>
        </p:nvSpPr>
        <p:spPr>
          <a:xfrm>
            <a:off x="838200" y="1825625"/>
            <a:ext cx="5920819" cy="4565748"/>
          </a:xfrm>
        </p:spPr>
        <p:txBody>
          <a:bodyPr>
            <a:noAutofit/>
          </a:bodyPr>
          <a:lstStyle/>
          <a:p>
            <a:pPr algn="l"/>
            <a:r>
              <a:rPr lang="en-US" sz="3200" b="0" i="0" dirty="0">
                <a:effectLst/>
                <a:latin typeface="Söhne"/>
              </a:rPr>
              <a:t>Objective 1: Implementation of Quantum Random Walk Simulator</a:t>
            </a:r>
          </a:p>
          <a:p>
            <a:pPr algn="l"/>
            <a:endParaRPr lang="en-US" sz="3200" b="0" i="0" dirty="0">
              <a:effectLst/>
              <a:latin typeface="Söhne"/>
            </a:endParaRPr>
          </a:p>
          <a:p>
            <a:r>
              <a:rPr lang="en-US" sz="3200" b="0" i="0" dirty="0">
                <a:effectLst/>
                <a:latin typeface="Söhne"/>
              </a:rPr>
              <a:t>Objective 2: Exploration of Entanglement in Quantum Walks</a:t>
            </a:r>
          </a:p>
          <a:p>
            <a:endParaRPr lang="en-US" sz="3200" b="0" i="0" dirty="0">
              <a:effectLst/>
              <a:latin typeface="Söhne"/>
            </a:endParaRPr>
          </a:p>
          <a:p>
            <a:r>
              <a:rPr lang="en-IN" sz="3200" b="0" i="0" dirty="0">
                <a:effectLst/>
                <a:latin typeface="Söhne"/>
              </a:rPr>
              <a:t>Objective 3: Parameter Analysis for Quantum Walks</a:t>
            </a:r>
          </a:p>
        </p:txBody>
      </p:sp>
      <p:pic>
        <p:nvPicPr>
          <p:cNvPr id="3" name="Picture 2">
            <a:extLst>
              <a:ext uri="{FF2B5EF4-FFF2-40B4-BE49-F238E27FC236}">
                <a16:creationId xmlns:a16="http://schemas.microsoft.com/office/drawing/2014/main" id="{A29660A9-7B09-D82C-0617-C8270555EBD2}"/>
              </a:ext>
            </a:extLst>
          </p:cNvPr>
          <p:cNvPicPr>
            <a:picLocks noChangeAspect="1"/>
          </p:cNvPicPr>
          <p:nvPr/>
        </p:nvPicPr>
        <p:blipFill>
          <a:blip r:embed="rId2"/>
          <a:stretch>
            <a:fillRect/>
          </a:stretch>
        </p:blipFill>
        <p:spPr>
          <a:xfrm>
            <a:off x="8211777" y="2109266"/>
            <a:ext cx="3449180" cy="4213777"/>
          </a:xfrm>
          <a:prstGeom prst="rect">
            <a:avLst/>
          </a:prstGeom>
        </p:spPr>
      </p:pic>
    </p:spTree>
    <p:extLst>
      <p:ext uri="{BB962C8B-B14F-4D97-AF65-F5344CB8AC3E}">
        <p14:creationId xmlns:p14="http://schemas.microsoft.com/office/powerpoint/2010/main" val="4184343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57D2B0-7FBE-BC2C-CF38-673076C7F974}"/>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cs typeface="Calibri Light"/>
              </a:rPr>
              <a:t>Tools &amp; Technology</a:t>
            </a:r>
            <a:endParaRPr lang="en-US" sz="4000" dirty="0">
              <a:solidFill>
                <a:srgbClr val="FFFFFF"/>
              </a:solidFill>
            </a:endParaRPr>
          </a:p>
        </p:txBody>
      </p:sp>
      <p:graphicFrame>
        <p:nvGraphicFramePr>
          <p:cNvPr id="5" name="Content Placeholder 2">
            <a:extLst>
              <a:ext uri="{FF2B5EF4-FFF2-40B4-BE49-F238E27FC236}">
                <a16:creationId xmlns:a16="http://schemas.microsoft.com/office/drawing/2014/main" id="{2CF2423E-B046-EE79-B389-E5472926473D}"/>
              </a:ext>
            </a:extLst>
          </p:cNvPr>
          <p:cNvGraphicFramePr>
            <a:graphicFrameLocks noGrp="1"/>
          </p:cNvGraphicFramePr>
          <p:nvPr>
            <p:ph idx="1"/>
            <p:extLst>
              <p:ext uri="{D42A27DB-BD31-4B8C-83A1-F6EECF244321}">
                <p14:modId xmlns:p14="http://schemas.microsoft.com/office/powerpoint/2010/main" val="392244452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8458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20"/>
          <p:cNvPicPr preferRelativeResize="0"/>
          <p:nvPr/>
        </p:nvPicPr>
        <p:blipFill rotWithShape="1">
          <a:blip r:embed="rId3">
            <a:alphaModFix/>
          </a:blip>
          <a:srcRect l="5528" t="21172" r="7951"/>
          <a:stretch/>
        </p:blipFill>
        <p:spPr>
          <a:xfrm>
            <a:off x="1283500" y="2787534"/>
            <a:ext cx="9625000" cy="3543933"/>
          </a:xfrm>
          <a:prstGeom prst="rect">
            <a:avLst/>
          </a:prstGeom>
          <a:noFill/>
          <a:ln>
            <a:noFill/>
          </a:ln>
        </p:spPr>
      </p:pic>
      <p:sp>
        <p:nvSpPr>
          <p:cNvPr id="154" name="Google Shape;154;p20"/>
          <p:cNvSpPr txBox="1">
            <a:spLocks noGrp="1"/>
          </p:cNvSpPr>
          <p:nvPr>
            <p:ph type="body" idx="1"/>
          </p:nvPr>
        </p:nvSpPr>
        <p:spPr>
          <a:xfrm>
            <a:off x="1166067" y="6090067"/>
            <a:ext cx="10251600" cy="520800"/>
          </a:xfrm>
          <a:prstGeom prst="rect">
            <a:avLst/>
          </a:prstGeom>
        </p:spPr>
        <p:txBody>
          <a:bodyPr spcFirstLastPara="1" wrap="square" lIns="121900" tIns="121900" rIns="121900" bIns="121900" anchor="t" anchorCtr="0">
            <a:noAutofit/>
          </a:bodyPr>
          <a:lstStyle/>
          <a:p>
            <a:pPr marL="0" indent="0" algn="ctr">
              <a:spcAft>
                <a:spcPts val="1333"/>
              </a:spcAft>
              <a:buNone/>
            </a:pPr>
            <a:r>
              <a:rPr lang="en" sz="1600" dirty="0">
                <a:solidFill>
                  <a:schemeClr val="dk2"/>
                </a:solidFill>
                <a:highlight>
                  <a:srgbClr val="FFFFFF"/>
                </a:highlight>
                <a:latin typeface="Roboto"/>
                <a:ea typeface="Roboto"/>
                <a:cs typeface="Roboto"/>
                <a:sym typeface="Roboto"/>
              </a:rPr>
              <a:t>The Quantum Circuit for 1 particle DTQRW on 2D cube</a:t>
            </a:r>
            <a:endParaRPr sz="1600" dirty="0">
              <a:solidFill>
                <a:schemeClr val="dk2"/>
              </a:solidFill>
              <a:highlight>
                <a:srgbClr val="FFFFFF"/>
              </a:highlight>
              <a:latin typeface="Roboto"/>
              <a:ea typeface="Roboto"/>
              <a:cs typeface="Roboto"/>
              <a:sym typeface="Roboto"/>
            </a:endParaRPr>
          </a:p>
        </p:txBody>
      </p:sp>
      <p:sp>
        <p:nvSpPr>
          <p:cNvPr id="155" name="Google Shape;155;p20"/>
          <p:cNvSpPr txBox="1">
            <a:spLocks noGrp="1"/>
          </p:cNvSpPr>
          <p:nvPr>
            <p:ph type="title"/>
          </p:nvPr>
        </p:nvSpPr>
        <p:spPr>
          <a:xfrm>
            <a:off x="970200" y="736500"/>
            <a:ext cx="10251600" cy="713600"/>
          </a:xfrm>
          <a:prstGeom prst="rect">
            <a:avLst/>
          </a:prstGeom>
        </p:spPr>
        <p:txBody>
          <a:bodyPr spcFirstLastPara="1" wrap="square" lIns="121900" tIns="121900" rIns="121900" bIns="121900" anchor="t" anchorCtr="0">
            <a:noAutofit/>
          </a:bodyPr>
          <a:lstStyle/>
          <a:p>
            <a:r>
              <a:rPr lang="en" dirty="0"/>
              <a:t>1 particle DTQRW for 2D cube</a:t>
            </a:r>
            <a:endParaRPr dirty="0"/>
          </a:p>
          <a:p>
            <a:endParaRPr dirty="0"/>
          </a:p>
        </p:txBody>
      </p:sp>
      <p:sp>
        <p:nvSpPr>
          <p:cNvPr id="156" name="Google Shape;156;p20"/>
          <p:cNvSpPr txBox="1">
            <a:spLocks noGrp="1"/>
          </p:cNvSpPr>
          <p:nvPr>
            <p:ph type="body" idx="1"/>
          </p:nvPr>
        </p:nvSpPr>
        <p:spPr>
          <a:xfrm>
            <a:off x="1166067" y="1929133"/>
            <a:ext cx="10251600" cy="858400"/>
          </a:xfrm>
          <a:prstGeom prst="rect">
            <a:avLst/>
          </a:prstGeom>
        </p:spPr>
        <p:txBody>
          <a:bodyPr spcFirstLastPara="1" wrap="square" lIns="121900" tIns="121900" rIns="121900" bIns="121900" anchor="t" anchorCtr="0">
            <a:noAutofit/>
          </a:bodyPr>
          <a:lstStyle/>
          <a:p>
            <a:pPr indent="-406390">
              <a:lnSpc>
                <a:spcPct val="138000"/>
              </a:lnSpc>
              <a:buClr>
                <a:schemeClr val="dk2"/>
              </a:buClr>
              <a:buSzPts val="1200"/>
              <a:buFont typeface="Roboto"/>
              <a:buChar char="➔"/>
            </a:pPr>
            <a:r>
              <a:rPr lang="en" sz="1600" dirty="0">
                <a:solidFill>
                  <a:srgbClr val="1A1A1A"/>
                </a:solidFill>
                <a:highlight>
                  <a:srgbClr val="FFFFFF"/>
                </a:highlight>
                <a:latin typeface="Roboto"/>
                <a:ea typeface="Roboto"/>
                <a:cs typeface="Roboto"/>
                <a:sym typeface="Roboto"/>
              </a:rPr>
              <a:t>Qubits q0 and q1 represents position space of the particle</a:t>
            </a:r>
            <a:endParaRPr sz="1467" dirty="0">
              <a:solidFill>
                <a:srgbClr val="000000"/>
              </a:solidFill>
              <a:latin typeface="Arial"/>
              <a:ea typeface="Arial"/>
              <a:cs typeface="Arial"/>
              <a:sym typeface="Arial"/>
            </a:endParaRPr>
          </a:p>
          <a:p>
            <a:pPr indent="-406390">
              <a:lnSpc>
                <a:spcPct val="138000"/>
              </a:lnSpc>
              <a:buClr>
                <a:srgbClr val="000000"/>
              </a:buClr>
              <a:buSzPts val="1200"/>
              <a:buFont typeface="Roboto"/>
              <a:buChar char="➔"/>
            </a:pPr>
            <a:r>
              <a:rPr lang="en" sz="1600" dirty="0">
                <a:solidFill>
                  <a:srgbClr val="000000"/>
                </a:solidFill>
                <a:latin typeface="Roboto"/>
                <a:ea typeface="Roboto"/>
                <a:cs typeface="Roboto"/>
                <a:sym typeface="Roboto"/>
              </a:rPr>
              <a:t>Qubit q2 represents the coin space of the particle</a:t>
            </a:r>
            <a:endParaRPr sz="1600" dirty="0">
              <a:solidFill>
                <a:srgbClr val="000000"/>
              </a:solidFill>
              <a:latin typeface="Roboto"/>
              <a:ea typeface="Roboto"/>
              <a:cs typeface="Roboto"/>
              <a:sym typeface="Roboto"/>
            </a:endParaRPr>
          </a:p>
          <a:p>
            <a:pPr marL="0" indent="0">
              <a:spcBef>
                <a:spcPts val="1333"/>
              </a:spcBef>
              <a:buNone/>
            </a:pPr>
            <a:r>
              <a:rPr lang="en" sz="1600" dirty="0">
                <a:solidFill>
                  <a:schemeClr val="dk2"/>
                </a:solidFill>
                <a:highlight>
                  <a:srgbClr val="FFFFFF"/>
                </a:highlight>
                <a:latin typeface="Roboto"/>
                <a:ea typeface="Roboto"/>
                <a:cs typeface="Roboto"/>
                <a:sym typeface="Roboto"/>
              </a:rPr>
              <a:t>                     	</a:t>
            </a:r>
            <a:endParaRPr sz="1600" dirty="0">
              <a:solidFill>
                <a:schemeClr val="dk2"/>
              </a:solidFill>
              <a:highlight>
                <a:srgbClr val="FFFFFF"/>
              </a:highlight>
              <a:latin typeface="Roboto"/>
              <a:ea typeface="Roboto"/>
              <a:cs typeface="Roboto"/>
              <a:sym typeface="Roboto"/>
            </a:endParaRPr>
          </a:p>
          <a:p>
            <a:pPr marL="0" indent="0">
              <a:spcBef>
                <a:spcPts val="1333"/>
              </a:spcBef>
              <a:spcAft>
                <a:spcPts val="1333"/>
              </a:spcAft>
              <a:buNone/>
            </a:pPr>
            <a:r>
              <a:rPr lang="en" sz="1600" dirty="0">
                <a:solidFill>
                  <a:schemeClr val="dk2"/>
                </a:solidFill>
                <a:highlight>
                  <a:srgbClr val="FFFFFF"/>
                </a:highlight>
                <a:latin typeface="Roboto"/>
                <a:ea typeface="Roboto"/>
                <a:cs typeface="Roboto"/>
                <a:sym typeface="Roboto"/>
              </a:rPr>
              <a:t>	</a:t>
            </a:r>
            <a:endParaRPr sz="1600" dirty="0">
              <a:solidFill>
                <a:schemeClr val="dk2"/>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body" idx="1"/>
          </p:nvPr>
        </p:nvSpPr>
        <p:spPr>
          <a:xfrm>
            <a:off x="972600" y="2132967"/>
            <a:ext cx="10251600" cy="3653600"/>
          </a:xfrm>
          <a:prstGeom prst="rect">
            <a:avLst/>
          </a:prstGeom>
        </p:spPr>
        <p:txBody>
          <a:bodyPr spcFirstLastPara="1" wrap="square" lIns="121900" tIns="121900" rIns="121900" bIns="121900" anchor="t" anchorCtr="0">
            <a:noAutofit/>
          </a:bodyPr>
          <a:lstStyle/>
          <a:p>
            <a:pPr indent="-406390">
              <a:buClr>
                <a:schemeClr val="dk2"/>
              </a:buClr>
              <a:buSzPts val="1200"/>
              <a:buFont typeface="Roboto"/>
              <a:buChar char="➔"/>
            </a:pPr>
            <a:r>
              <a:rPr lang="en" sz="1600">
                <a:solidFill>
                  <a:schemeClr val="dk2"/>
                </a:solidFill>
                <a:highlight>
                  <a:srgbClr val="FFFFFF"/>
                </a:highlight>
                <a:latin typeface="Roboto"/>
                <a:ea typeface="Roboto"/>
                <a:cs typeface="Roboto"/>
                <a:sym typeface="Roboto"/>
              </a:rPr>
              <a:t>The system is initialized to (H ⊗ I ⊗ I) |000⟩, where I is the identity operator. Since, </a:t>
            </a:r>
            <a:endParaRPr sz="1600">
              <a:solidFill>
                <a:schemeClr val="dk2"/>
              </a:solidFill>
              <a:highlight>
                <a:srgbClr val="FFFFFF"/>
              </a:highlight>
              <a:latin typeface="Roboto"/>
              <a:ea typeface="Roboto"/>
              <a:cs typeface="Roboto"/>
              <a:sym typeface="Roboto"/>
            </a:endParaRPr>
          </a:p>
          <a:p>
            <a:pPr marL="0" indent="0">
              <a:spcBef>
                <a:spcPts val="1333"/>
              </a:spcBef>
              <a:buNone/>
            </a:pPr>
            <a:r>
              <a:rPr lang="en" sz="1600">
                <a:solidFill>
                  <a:schemeClr val="dk2"/>
                </a:solidFill>
                <a:highlight>
                  <a:srgbClr val="FFFFFF"/>
                </a:highlight>
                <a:latin typeface="Roboto"/>
                <a:ea typeface="Roboto"/>
                <a:cs typeface="Roboto"/>
                <a:sym typeface="Roboto"/>
              </a:rPr>
              <a:t>                     	</a:t>
            </a:r>
            <a:endParaRPr sz="1600">
              <a:solidFill>
                <a:schemeClr val="dk2"/>
              </a:solidFill>
              <a:highlight>
                <a:srgbClr val="FFFFFF"/>
              </a:highlight>
              <a:latin typeface="Roboto"/>
              <a:ea typeface="Roboto"/>
              <a:cs typeface="Roboto"/>
              <a:sym typeface="Roboto"/>
            </a:endParaRPr>
          </a:p>
          <a:p>
            <a:pPr indent="609585">
              <a:spcBef>
                <a:spcPts val="1333"/>
              </a:spcBef>
              <a:buNone/>
            </a:pPr>
            <a:r>
              <a:rPr lang="en" sz="1600">
                <a:solidFill>
                  <a:schemeClr val="dk2"/>
                </a:solidFill>
                <a:highlight>
                  <a:srgbClr val="FFFFFF"/>
                </a:highlight>
                <a:latin typeface="Roboto"/>
                <a:ea typeface="Roboto"/>
                <a:cs typeface="Roboto"/>
                <a:sym typeface="Roboto"/>
              </a:rPr>
              <a:t>the system is thus initialized to |D⟩ |00⟩.</a:t>
            </a:r>
            <a:endParaRPr sz="1600">
              <a:solidFill>
                <a:schemeClr val="dk2"/>
              </a:solidFill>
              <a:highlight>
                <a:srgbClr val="FFFFFF"/>
              </a:highlight>
              <a:latin typeface="Roboto"/>
              <a:ea typeface="Roboto"/>
              <a:cs typeface="Roboto"/>
              <a:sym typeface="Roboto"/>
            </a:endParaRPr>
          </a:p>
          <a:p>
            <a:pPr indent="-406390">
              <a:spcBef>
                <a:spcPts val="1333"/>
              </a:spcBef>
              <a:buClr>
                <a:schemeClr val="dk2"/>
              </a:buClr>
              <a:buSzPts val="1200"/>
              <a:buFont typeface="Roboto"/>
              <a:buChar char="➔"/>
            </a:pPr>
            <a:r>
              <a:rPr lang="en" sz="1600">
                <a:solidFill>
                  <a:schemeClr val="dk2"/>
                </a:solidFill>
                <a:highlight>
                  <a:srgbClr val="FFFFFF"/>
                </a:highlight>
                <a:latin typeface="Roboto"/>
                <a:ea typeface="Roboto"/>
                <a:cs typeface="Roboto"/>
                <a:sym typeface="Roboto"/>
              </a:rPr>
              <a:t>The application of U to this initial state evolves the system to the quantum state ( |110⟩+|001⟩ ) / √2 as shown below. </a:t>
            </a:r>
            <a:endParaRPr sz="1600">
              <a:solidFill>
                <a:schemeClr val="dk2"/>
              </a:solidFill>
              <a:highlight>
                <a:srgbClr val="FFFFFF"/>
              </a:highlight>
              <a:latin typeface="Roboto"/>
              <a:ea typeface="Roboto"/>
              <a:cs typeface="Roboto"/>
              <a:sym typeface="Roboto"/>
            </a:endParaRPr>
          </a:p>
          <a:p>
            <a:pPr marL="0" indent="0">
              <a:spcBef>
                <a:spcPts val="1333"/>
              </a:spcBef>
              <a:spcAft>
                <a:spcPts val="1333"/>
              </a:spcAft>
              <a:buNone/>
            </a:pPr>
            <a:r>
              <a:rPr lang="en" sz="1600">
                <a:solidFill>
                  <a:schemeClr val="dk2"/>
                </a:solidFill>
                <a:highlight>
                  <a:srgbClr val="FFFFFF"/>
                </a:highlight>
                <a:latin typeface="Roboto"/>
                <a:ea typeface="Roboto"/>
                <a:cs typeface="Roboto"/>
                <a:sym typeface="Roboto"/>
              </a:rPr>
              <a:t>	</a:t>
            </a:r>
            <a:endParaRPr sz="1600">
              <a:solidFill>
                <a:schemeClr val="dk2"/>
              </a:solidFill>
              <a:highlight>
                <a:srgbClr val="FFFFFF"/>
              </a:highlight>
              <a:latin typeface="Roboto"/>
              <a:ea typeface="Roboto"/>
              <a:cs typeface="Roboto"/>
              <a:sym typeface="Roboto"/>
            </a:endParaRPr>
          </a:p>
        </p:txBody>
      </p:sp>
      <p:sp>
        <p:nvSpPr>
          <p:cNvPr id="162" name="Google Shape;162;p21"/>
          <p:cNvSpPr txBox="1">
            <a:spLocks noGrp="1"/>
          </p:cNvSpPr>
          <p:nvPr>
            <p:ph type="title"/>
          </p:nvPr>
        </p:nvSpPr>
        <p:spPr>
          <a:xfrm>
            <a:off x="970200" y="736500"/>
            <a:ext cx="10251600" cy="713600"/>
          </a:xfrm>
          <a:prstGeom prst="rect">
            <a:avLst/>
          </a:prstGeom>
        </p:spPr>
        <p:txBody>
          <a:bodyPr spcFirstLastPara="1" wrap="square" lIns="121900" tIns="121900" rIns="121900" bIns="121900" anchor="t" anchorCtr="0">
            <a:noAutofit/>
          </a:bodyPr>
          <a:lstStyle/>
          <a:p>
            <a:r>
              <a:rPr lang="en"/>
              <a:t>1 particle DTQRW for 2D cube</a:t>
            </a:r>
            <a:endParaRPr/>
          </a:p>
          <a:p>
            <a:endParaRPr/>
          </a:p>
        </p:txBody>
      </p:sp>
      <p:pic>
        <p:nvPicPr>
          <p:cNvPr id="163" name="Google Shape;163;p21"/>
          <p:cNvPicPr preferRelativeResize="0"/>
          <p:nvPr/>
        </p:nvPicPr>
        <p:blipFill>
          <a:blip r:embed="rId3">
            <a:alphaModFix/>
          </a:blip>
          <a:stretch>
            <a:fillRect/>
          </a:stretch>
        </p:blipFill>
        <p:spPr>
          <a:xfrm>
            <a:off x="2596467" y="2504767"/>
            <a:ext cx="4096333" cy="650400"/>
          </a:xfrm>
          <a:prstGeom prst="rect">
            <a:avLst/>
          </a:prstGeom>
          <a:noFill/>
          <a:ln>
            <a:noFill/>
          </a:ln>
        </p:spPr>
      </p:pic>
      <p:pic>
        <p:nvPicPr>
          <p:cNvPr id="164" name="Google Shape;164;p21"/>
          <p:cNvPicPr preferRelativeResize="0"/>
          <p:nvPr/>
        </p:nvPicPr>
        <p:blipFill>
          <a:blip r:embed="rId4">
            <a:alphaModFix/>
          </a:blip>
          <a:stretch>
            <a:fillRect/>
          </a:stretch>
        </p:blipFill>
        <p:spPr>
          <a:xfrm>
            <a:off x="3899667" y="3910465"/>
            <a:ext cx="3394967" cy="16639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D46BBF5-B036-4A5D-5A51-735116803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316" y="0"/>
            <a:ext cx="11597368" cy="5674936"/>
          </a:xfrm>
          <a:prstGeom prst="rect">
            <a:avLst/>
          </a:prstGeom>
        </p:spPr>
      </p:pic>
      <p:sp>
        <p:nvSpPr>
          <p:cNvPr id="13" name="TextBox 12">
            <a:extLst>
              <a:ext uri="{FF2B5EF4-FFF2-40B4-BE49-F238E27FC236}">
                <a16:creationId xmlns:a16="http://schemas.microsoft.com/office/drawing/2014/main" id="{C172AB26-13C8-B1F6-6BB0-DFF5AAA43AD2}"/>
              </a:ext>
            </a:extLst>
          </p:cNvPr>
          <p:cNvSpPr txBox="1"/>
          <p:nvPr/>
        </p:nvSpPr>
        <p:spPr>
          <a:xfrm>
            <a:off x="0" y="5674936"/>
            <a:ext cx="12192000" cy="461665"/>
          </a:xfrm>
          <a:prstGeom prst="rect">
            <a:avLst/>
          </a:prstGeom>
          <a:noFill/>
        </p:spPr>
        <p:txBody>
          <a:bodyPr wrap="square" rtlCol="0">
            <a:spAutoFit/>
          </a:bodyPr>
          <a:lstStyle/>
          <a:p>
            <a:pPr algn="ctr"/>
            <a:r>
              <a:rPr lang="en-IN" sz="2400" dirty="0" err="1"/>
              <a:t>Qiskit</a:t>
            </a:r>
            <a:r>
              <a:rPr lang="en-IN" sz="2400" dirty="0"/>
              <a:t> Circuit for 2 particle DTQRW on 4D hypercube with Hadamard coin operator for 1</a:t>
            </a:r>
            <a:r>
              <a:rPr lang="en-IN" sz="2400" baseline="30000" dirty="0"/>
              <a:t>st</a:t>
            </a:r>
            <a:r>
              <a:rPr lang="en-IN" sz="2400" dirty="0"/>
              <a:t> step</a:t>
            </a:r>
          </a:p>
        </p:txBody>
      </p:sp>
    </p:spTree>
    <p:extLst>
      <p:ext uri="{BB962C8B-B14F-4D97-AF65-F5344CB8AC3E}">
        <p14:creationId xmlns:p14="http://schemas.microsoft.com/office/powerpoint/2010/main" val="3041729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F9CD751-701E-D1F6-BB5C-C1D3D9E18B0E}"/>
              </a:ext>
            </a:extLst>
          </p:cNvPr>
          <p:cNvSpPr>
            <a:spLocks noGrp="1"/>
          </p:cNvSpPr>
          <p:nvPr>
            <p:ph type="title"/>
          </p:nvPr>
        </p:nvSpPr>
        <p:spPr>
          <a:xfrm>
            <a:off x="1716769" y="60855"/>
            <a:ext cx="7601428" cy="1800526"/>
          </a:xfrm>
        </p:spPr>
        <p:txBody>
          <a:bodyPr>
            <a:normAutofit/>
          </a:bodyPr>
          <a:lstStyle/>
          <a:p>
            <a:pPr algn="ctr"/>
            <a:r>
              <a:rPr lang="en-US" sz="5400" b="1" dirty="0">
                <a:cs typeface="Calibri Light"/>
              </a:rPr>
              <a:t>Simulator design</a:t>
            </a:r>
            <a:endParaRPr lang="en-US" sz="5400" b="1" dirty="0"/>
          </a:p>
        </p:txBody>
      </p:sp>
      <p:sp>
        <p:nvSpPr>
          <p:cNvPr id="6" name="Content Placeholder 5">
            <a:extLst>
              <a:ext uri="{FF2B5EF4-FFF2-40B4-BE49-F238E27FC236}">
                <a16:creationId xmlns:a16="http://schemas.microsoft.com/office/drawing/2014/main" id="{ABB06E88-CB70-B6FE-DF3C-557BF9FCE6BE}"/>
              </a:ext>
            </a:extLst>
          </p:cNvPr>
          <p:cNvSpPr>
            <a:spLocks noGrp="1"/>
          </p:cNvSpPr>
          <p:nvPr>
            <p:ph idx="1"/>
          </p:nvPr>
        </p:nvSpPr>
        <p:spPr>
          <a:xfrm>
            <a:off x="392503" y="1861381"/>
            <a:ext cx="5124980" cy="3553581"/>
          </a:xfrm>
        </p:spPr>
        <p:txBody>
          <a:bodyPr vert="horz" lIns="91440" tIns="45720" rIns="91440" bIns="45720" rtlCol="0" anchor="t">
            <a:normAutofit/>
          </a:bodyPr>
          <a:lstStyle/>
          <a:p>
            <a:r>
              <a:rPr lang="en-US" sz="4800" dirty="0">
                <a:cs typeface="Calibri"/>
              </a:rPr>
              <a:t>Parameters</a:t>
            </a:r>
          </a:p>
          <a:p>
            <a:pPr lvl="1"/>
            <a:r>
              <a:rPr lang="en-US" sz="3200" dirty="0">
                <a:cs typeface="Calibri"/>
              </a:rPr>
              <a:t>Number of particles</a:t>
            </a:r>
          </a:p>
          <a:p>
            <a:pPr lvl="1"/>
            <a:r>
              <a:rPr lang="en-US" sz="3200" dirty="0">
                <a:cs typeface="Calibri"/>
              </a:rPr>
              <a:t>Number of steps</a:t>
            </a:r>
          </a:p>
          <a:p>
            <a:pPr lvl="1"/>
            <a:r>
              <a:rPr lang="en-US" sz="3200" dirty="0">
                <a:cs typeface="Calibri"/>
              </a:rPr>
              <a:t>Initial Coin Space</a:t>
            </a:r>
          </a:p>
          <a:p>
            <a:pPr lvl="1"/>
            <a:r>
              <a:rPr lang="en-US" sz="3200" dirty="0">
                <a:cs typeface="Calibri"/>
              </a:rPr>
              <a:t>Initial Position Space</a:t>
            </a:r>
          </a:p>
          <a:p>
            <a:pPr lvl="1"/>
            <a:r>
              <a:rPr lang="en-US" sz="3200" dirty="0">
                <a:cs typeface="Calibri"/>
              </a:rPr>
              <a:t>Coin Operator</a:t>
            </a:r>
          </a:p>
          <a:p>
            <a:endParaRPr lang="en-US" dirty="0">
              <a:cs typeface="Calibri"/>
            </a:endParaRPr>
          </a:p>
        </p:txBody>
      </p:sp>
      <p:sp>
        <p:nvSpPr>
          <p:cNvPr id="3" name="Content Placeholder 5">
            <a:extLst>
              <a:ext uri="{FF2B5EF4-FFF2-40B4-BE49-F238E27FC236}">
                <a16:creationId xmlns:a16="http://schemas.microsoft.com/office/drawing/2014/main" id="{9514217D-ED5A-BC27-03F4-4B0641171FBA}"/>
              </a:ext>
            </a:extLst>
          </p:cNvPr>
          <p:cNvSpPr txBox="1">
            <a:spLocks/>
          </p:cNvSpPr>
          <p:nvPr/>
        </p:nvSpPr>
        <p:spPr>
          <a:xfrm>
            <a:off x="6094476" y="1861381"/>
            <a:ext cx="5124980" cy="42848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dirty="0">
                <a:cs typeface="Calibri"/>
              </a:rPr>
              <a:t>Outputs</a:t>
            </a:r>
          </a:p>
          <a:p>
            <a:pPr lvl="1"/>
            <a:r>
              <a:rPr lang="en-US" sz="3200" dirty="0">
                <a:cs typeface="Calibri"/>
              </a:rPr>
              <a:t>Histogram plot</a:t>
            </a:r>
          </a:p>
          <a:p>
            <a:pPr lvl="1"/>
            <a:r>
              <a:rPr lang="en-US" sz="3200" dirty="0">
                <a:cs typeface="Calibri"/>
              </a:rPr>
              <a:t>Joint Probability Distribution graph</a:t>
            </a:r>
          </a:p>
          <a:p>
            <a:pPr lvl="1"/>
            <a:r>
              <a:rPr lang="en-US" sz="3200" dirty="0">
                <a:cs typeface="Calibri"/>
              </a:rPr>
              <a:t>Average distance graph between 2 particles (Specifically for 2 particles)</a:t>
            </a:r>
          </a:p>
          <a:p>
            <a:endParaRPr lang="en-US" dirty="0">
              <a:cs typeface="Calibri"/>
            </a:endParaRPr>
          </a:p>
        </p:txBody>
      </p:sp>
    </p:spTree>
    <p:extLst>
      <p:ext uri="{BB962C8B-B14F-4D97-AF65-F5344CB8AC3E}">
        <p14:creationId xmlns:p14="http://schemas.microsoft.com/office/powerpoint/2010/main" val="103114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DD6FF-F1DA-5C74-DC4D-BE8A46711B41}"/>
              </a:ext>
            </a:extLst>
          </p:cNvPr>
          <p:cNvSpPr>
            <a:spLocks noGrp="1"/>
          </p:cNvSpPr>
          <p:nvPr>
            <p:ph type="title"/>
          </p:nvPr>
        </p:nvSpPr>
        <p:spPr/>
        <p:txBody>
          <a:bodyPr>
            <a:normAutofit/>
          </a:bodyPr>
          <a:lstStyle/>
          <a:p>
            <a:r>
              <a:rPr lang="en-US" sz="3200" dirty="0"/>
              <a:t>Graph depicting the average distance between two particles on a 4D hypercube with the Grover coin operator</a:t>
            </a:r>
            <a:endParaRPr lang="en-IN" sz="3200" dirty="0"/>
          </a:p>
        </p:txBody>
      </p:sp>
      <p:pic>
        <p:nvPicPr>
          <p:cNvPr id="9" name="Content Placeholder 8">
            <a:extLst>
              <a:ext uri="{FF2B5EF4-FFF2-40B4-BE49-F238E27FC236}">
                <a16:creationId xmlns:a16="http://schemas.microsoft.com/office/drawing/2014/main" id="{5B4C55C4-1185-6A11-3B05-EAD19E830F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630" y="2064469"/>
            <a:ext cx="5713370" cy="4243739"/>
          </a:xfrm>
        </p:spPr>
      </p:pic>
      <p:pic>
        <p:nvPicPr>
          <p:cNvPr id="11" name="Picture 10">
            <a:extLst>
              <a:ext uri="{FF2B5EF4-FFF2-40B4-BE49-F238E27FC236}">
                <a16:creationId xmlns:a16="http://schemas.microsoft.com/office/drawing/2014/main" id="{F27CBBF4-3B6A-837B-B5B5-BF263DFD0C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90688"/>
            <a:ext cx="5867908" cy="4625741"/>
          </a:xfrm>
          <a:prstGeom prst="rect">
            <a:avLst/>
          </a:prstGeom>
        </p:spPr>
      </p:pic>
      <p:sp>
        <p:nvSpPr>
          <p:cNvPr id="12" name="TextBox 11">
            <a:extLst>
              <a:ext uri="{FF2B5EF4-FFF2-40B4-BE49-F238E27FC236}">
                <a16:creationId xmlns:a16="http://schemas.microsoft.com/office/drawing/2014/main" id="{50A64DC1-9CF8-3DDF-07DE-70D10A4EAEE4}"/>
              </a:ext>
            </a:extLst>
          </p:cNvPr>
          <p:cNvSpPr txBox="1"/>
          <p:nvPr/>
        </p:nvSpPr>
        <p:spPr>
          <a:xfrm>
            <a:off x="1961983" y="6308209"/>
            <a:ext cx="2554664" cy="369332"/>
          </a:xfrm>
          <a:prstGeom prst="rect">
            <a:avLst/>
          </a:prstGeom>
          <a:noFill/>
        </p:spPr>
        <p:txBody>
          <a:bodyPr wrap="square" rtlCol="0">
            <a:spAutoFit/>
          </a:bodyPr>
          <a:lstStyle/>
          <a:p>
            <a:pPr algn="ctr"/>
            <a:r>
              <a:rPr lang="en-IN" dirty="0"/>
              <a:t>The entangled Case</a:t>
            </a:r>
          </a:p>
        </p:txBody>
      </p:sp>
      <p:sp>
        <p:nvSpPr>
          <p:cNvPr id="13" name="TextBox 12">
            <a:extLst>
              <a:ext uri="{FF2B5EF4-FFF2-40B4-BE49-F238E27FC236}">
                <a16:creationId xmlns:a16="http://schemas.microsoft.com/office/drawing/2014/main" id="{7334E665-488C-C19E-47AD-7B109BE7C18A}"/>
              </a:ext>
            </a:extLst>
          </p:cNvPr>
          <p:cNvSpPr txBox="1"/>
          <p:nvPr/>
        </p:nvSpPr>
        <p:spPr>
          <a:xfrm>
            <a:off x="7752622" y="6308209"/>
            <a:ext cx="2554664" cy="369332"/>
          </a:xfrm>
          <a:prstGeom prst="rect">
            <a:avLst/>
          </a:prstGeom>
          <a:noFill/>
        </p:spPr>
        <p:txBody>
          <a:bodyPr wrap="square" rtlCol="0">
            <a:spAutoFit/>
          </a:bodyPr>
          <a:lstStyle/>
          <a:p>
            <a:pPr algn="ctr"/>
            <a:r>
              <a:rPr lang="en-IN" dirty="0"/>
              <a:t>The unentangled Case</a:t>
            </a:r>
          </a:p>
        </p:txBody>
      </p:sp>
    </p:spTree>
    <p:extLst>
      <p:ext uri="{BB962C8B-B14F-4D97-AF65-F5344CB8AC3E}">
        <p14:creationId xmlns:p14="http://schemas.microsoft.com/office/powerpoint/2010/main" val="28181248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TotalTime>
  <Words>360</Words>
  <Application>Microsoft Office PowerPoint</Application>
  <PresentationFormat>Widescreen</PresentationFormat>
  <Paragraphs>73</Paragraphs>
  <Slides>13</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Calibri</vt:lpstr>
      <vt:lpstr>Calibri Light</vt:lpstr>
      <vt:lpstr>Lato</vt:lpstr>
      <vt:lpstr>Raleway</vt:lpstr>
      <vt:lpstr>Roboto</vt:lpstr>
      <vt:lpstr>Söhne</vt:lpstr>
      <vt:lpstr>office theme</vt:lpstr>
      <vt:lpstr>Streamline</vt:lpstr>
      <vt:lpstr>Multiparticle Quantum Random Walk Simulator</vt:lpstr>
      <vt:lpstr>Motivation</vt:lpstr>
      <vt:lpstr>Objectives</vt:lpstr>
      <vt:lpstr>Tools &amp; Technology</vt:lpstr>
      <vt:lpstr>1 particle DTQRW for 2D cube </vt:lpstr>
      <vt:lpstr>1 particle DTQRW for 2D cube </vt:lpstr>
      <vt:lpstr>PowerPoint Presentation</vt:lpstr>
      <vt:lpstr>Simulator design</vt:lpstr>
      <vt:lpstr>Graph depicting the average distance between two particles on a 4D hypercube with the Grover coin operator</vt:lpstr>
      <vt:lpstr>Project phases</vt:lpstr>
      <vt:lpstr>Challanges</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Vandan Patel</dc:creator>
  <cp:lastModifiedBy>Vandan Patel</cp:lastModifiedBy>
  <cp:revision>454</cp:revision>
  <dcterms:created xsi:type="dcterms:W3CDTF">2023-12-06T11:40:34Z</dcterms:created>
  <dcterms:modified xsi:type="dcterms:W3CDTF">2023-12-12T08:46:12Z</dcterms:modified>
</cp:coreProperties>
</file>