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500-9E08-E8ED-29F0-40F8F81E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343FE-F67B-5A73-CF35-D4981BBE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6325-A464-79EA-CAC3-1E55E0A9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4716-EC81-9B63-93BA-C35B8311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5AAC-3E7B-DCB6-600B-473EC38D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9F2E-853D-288D-8D79-F216EBA4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AC3A7-3225-5E63-9F0B-BBCC9CCF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831C-D2EF-0DFC-A210-20AD6804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2939-E225-6A1B-71F2-B3B1BB26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2EE0-CDCD-C2C5-DA87-237FF264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2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DBABB-BCB7-5827-B106-6CD7F19BC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69060-A6A6-781E-E3F5-D47B2E9F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94910-EA3C-9419-65C6-4051DAE0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4881-687B-7413-7B43-1607EA24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F9B6-7499-1C8E-25B5-A1AE983D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A27A-DCEA-99E4-2636-6E8CA5C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E80E-B927-3E71-D04C-2E3FCBC7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3488-19FE-CE4A-DEA4-8FBD4737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0E5DE-AD30-C68F-B096-77363562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F2ED-1098-AEE6-0D1A-5D4684B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2FB8-3E74-D9A7-9129-7A76726B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7BC6-D48C-30EC-50A0-C9E2C9ADE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6BDAB-BFA5-7D1B-CBC3-6DD16D5F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1ECC-A177-3F61-194E-563CF6D0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2970-6045-2E39-CF60-86244784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2A6C-505E-5CB3-BCEC-1030CD6F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93F9-AFF2-6A04-7044-623EC5A5B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EC34A-BCE2-3797-F10F-1730AB5E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926B-4035-5695-1F66-018E048A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961-CA55-EF54-FC55-BE2E8E74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4B928-97CB-CB20-E53A-EDDE2A3D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B989-9C5C-F979-36D3-921F6192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A5B01-7506-DD85-FB60-87DCFF1B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77CC-BC99-5175-7534-BD7041E76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D0B22-DA83-5389-C507-E0585031D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35645-B02F-A729-F5B4-EA1425691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F6931-323F-BF6A-4549-BCE27BB3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1526-1EAE-0E82-8B0E-7B8B3970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C667D-BEB5-A8EF-C2D3-791E4A2D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2385-8715-9F78-B129-417343B3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01AED-039C-7F61-DCFB-79D664BA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028F-01D0-FE79-4557-B00B1A38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24B5A-4020-514D-B6B9-1B45124B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1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B6AE1-B73A-C0E9-631E-A7CCFC8B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7610F-6E73-F280-7A20-6DDCC3F7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67C1-2466-452C-F18B-ED8BACB9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77AB-8E2B-96D1-5E0D-013B77C1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7CF7-B3B6-7C8F-65A7-AEA963C4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D3EDC-3448-7347-DD6D-9B91FD0C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7A7CE-DB86-B360-A416-48AB805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20D76-62B1-35FD-0523-7C6FA29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FB8A-42E2-0155-2CCC-1F1F1FBA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88D8-BD6D-D57E-0FF5-4394C615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6B40F-BCAA-78E3-7A20-6518984C7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E812-ACEE-C86B-71EC-C8164F5F6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A2345-2395-1FAD-2370-DE3DF351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25D66-DBC7-CDD1-B381-CB970696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EC6F-5399-9BE8-FFA2-585A1BF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651E9-FFF8-E066-8B52-12AE14EA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F8A5-5F4B-0456-98AA-FA352E0B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41C6-CDEA-AD77-603B-47392113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411F-4278-4D7F-908E-F06496E59AD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EEFD-FBFB-4275-9B56-6D7BE0A7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C67D-3113-E8BE-E5B1-CCBB283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14E6-D3C4-4C97-91C2-D182BAD8E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7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752733" y="1905000"/>
            <a:ext cx="8001000" cy="175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460932" y="2054077"/>
            <a:ext cx="9543498" cy="2199735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 ordering system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659" y="360976"/>
            <a:ext cx="361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Domain: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Technology: Kotlin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DFD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BEDE-E039-86EC-6711-7EE514A3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533525"/>
            <a:ext cx="5819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ER Diagram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96C6E-599C-60DE-7616-8B58312A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352550"/>
            <a:ext cx="86201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4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5897D-6D99-1220-CDDE-B35A443A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1259"/>
            <a:ext cx="10287000" cy="894079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D37A85-50E2-1C44-28D1-2C75E6B58BFF}"/>
              </a:ext>
            </a:extLst>
          </p:cNvPr>
          <p:cNvSpPr/>
          <p:nvPr/>
        </p:nvSpPr>
        <p:spPr>
          <a:xfrm>
            <a:off x="1618016" y="2502264"/>
            <a:ext cx="1603169" cy="5462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DE27C9-5361-4B82-D4D3-02A603048784}"/>
              </a:ext>
            </a:extLst>
          </p:cNvPr>
          <p:cNvSpPr/>
          <p:nvPr/>
        </p:nvSpPr>
        <p:spPr>
          <a:xfrm>
            <a:off x="1742707" y="1859573"/>
            <a:ext cx="1353787" cy="380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D69CD8-6315-E180-1911-A202446BDD1B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2419601" y="2239583"/>
            <a:ext cx="0" cy="26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91367-7808-1A88-8102-23271C15975B}"/>
              </a:ext>
            </a:extLst>
          </p:cNvPr>
          <p:cNvSpPr/>
          <p:nvPr/>
        </p:nvSpPr>
        <p:spPr>
          <a:xfrm>
            <a:off x="1618015" y="3332564"/>
            <a:ext cx="1603169" cy="5462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Cafeteria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E6CACE-E30F-1D21-C2B0-EE92DBBB518F}"/>
              </a:ext>
            </a:extLst>
          </p:cNvPr>
          <p:cNvSpPr/>
          <p:nvPr/>
        </p:nvSpPr>
        <p:spPr>
          <a:xfrm>
            <a:off x="1618015" y="4325257"/>
            <a:ext cx="1603169" cy="5462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73F1B62-5D14-1474-D65C-08BE83FF6753}"/>
              </a:ext>
            </a:extLst>
          </p:cNvPr>
          <p:cNvSpPr/>
          <p:nvPr/>
        </p:nvSpPr>
        <p:spPr>
          <a:xfrm>
            <a:off x="3703617" y="3112490"/>
            <a:ext cx="1603169" cy="89407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FEFF52-1CC5-A76A-110E-F8E87B7974FC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3221185" y="2775397"/>
            <a:ext cx="482432" cy="784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D1A24-5CBC-D1E2-369A-7A745861DC25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3221184" y="3559530"/>
            <a:ext cx="482433" cy="46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1CBD61-ABC0-8942-BA61-BEF2957F0EC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221184" y="3559530"/>
            <a:ext cx="482433" cy="103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C3E0510-5846-653A-5DAA-59D47DBDDC76}"/>
              </a:ext>
            </a:extLst>
          </p:cNvPr>
          <p:cNvSpPr/>
          <p:nvPr/>
        </p:nvSpPr>
        <p:spPr>
          <a:xfrm>
            <a:off x="6096000" y="1068511"/>
            <a:ext cx="2299851" cy="16977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  <a:p>
            <a:pPr algn="ctr"/>
            <a:r>
              <a:rPr lang="en-US" dirty="0"/>
              <a:t>View Cafeteria</a:t>
            </a:r>
          </a:p>
          <a:p>
            <a:pPr algn="ctr"/>
            <a:r>
              <a:rPr lang="en-US" dirty="0"/>
              <a:t>View Food items</a:t>
            </a:r>
          </a:p>
          <a:p>
            <a:pPr algn="ctr"/>
            <a:r>
              <a:rPr lang="en-US" dirty="0"/>
              <a:t>Place order</a:t>
            </a:r>
          </a:p>
          <a:p>
            <a:pPr algn="ctr"/>
            <a:r>
              <a:rPr lang="en-US" dirty="0"/>
              <a:t>View status</a:t>
            </a:r>
          </a:p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684ED2-D6A8-3A0F-C99E-7FC41B988C05}"/>
              </a:ext>
            </a:extLst>
          </p:cNvPr>
          <p:cNvSpPr/>
          <p:nvPr/>
        </p:nvSpPr>
        <p:spPr>
          <a:xfrm>
            <a:off x="6153890" y="2875113"/>
            <a:ext cx="2299851" cy="14799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  <a:p>
            <a:pPr algn="ctr"/>
            <a:r>
              <a:rPr lang="en-US" dirty="0"/>
              <a:t>Add Food items</a:t>
            </a:r>
          </a:p>
          <a:p>
            <a:pPr algn="ctr"/>
            <a:r>
              <a:rPr lang="en-US" dirty="0"/>
              <a:t>View Food items</a:t>
            </a:r>
          </a:p>
          <a:p>
            <a:pPr algn="ctr"/>
            <a:r>
              <a:rPr lang="en-US" dirty="0"/>
              <a:t>View order</a:t>
            </a:r>
          </a:p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EF8338-F009-FA32-1A75-A42656C96EE9}"/>
              </a:ext>
            </a:extLst>
          </p:cNvPr>
          <p:cNvSpPr/>
          <p:nvPr/>
        </p:nvSpPr>
        <p:spPr>
          <a:xfrm>
            <a:off x="6092037" y="4461559"/>
            <a:ext cx="2299851" cy="1258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  <a:p>
            <a:pPr algn="ctr"/>
            <a:r>
              <a:rPr lang="en-US" dirty="0"/>
              <a:t>Add Cafeteria</a:t>
            </a:r>
          </a:p>
          <a:p>
            <a:pPr algn="ctr"/>
            <a:r>
              <a:rPr lang="en-US" dirty="0"/>
              <a:t>View Cafeteria</a:t>
            </a:r>
          </a:p>
          <a:p>
            <a:pPr algn="ctr"/>
            <a:r>
              <a:rPr lang="en-US" dirty="0"/>
              <a:t>Logout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04F0C5-6D0D-90DA-46EC-9EF38563EA58}"/>
              </a:ext>
            </a:extLst>
          </p:cNvPr>
          <p:cNvCxnSpPr>
            <a:stCxn id="15" idx="3"/>
            <a:endCxn id="33" idx="1"/>
          </p:cNvCxnSpPr>
          <p:nvPr/>
        </p:nvCxnSpPr>
        <p:spPr>
          <a:xfrm flipV="1">
            <a:off x="5306786" y="1917367"/>
            <a:ext cx="789214" cy="164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0F5E38-059B-0F49-81C6-1F7DF818B9D4}"/>
              </a:ext>
            </a:extLst>
          </p:cNvPr>
          <p:cNvCxnSpPr>
            <a:stCxn id="15" idx="3"/>
            <a:endCxn id="34" idx="1"/>
          </p:cNvCxnSpPr>
          <p:nvPr/>
        </p:nvCxnSpPr>
        <p:spPr>
          <a:xfrm>
            <a:off x="5306786" y="3559530"/>
            <a:ext cx="847104" cy="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4FBFE3-5091-5C29-E25C-E4CB5453D958}"/>
              </a:ext>
            </a:extLst>
          </p:cNvPr>
          <p:cNvCxnSpPr>
            <a:stCxn id="15" idx="3"/>
            <a:endCxn id="35" idx="1"/>
          </p:cNvCxnSpPr>
          <p:nvPr/>
        </p:nvCxnSpPr>
        <p:spPr>
          <a:xfrm>
            <a:off x="5306786" y="3559530"/>
            <a:ext cx="785251" cy="153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ylinder 65">
            <a:extLst>
              <a:ext uri="{FF2B5EF4-FFF2-40B4-BE49-F238E27FC236}">
                <a16:creationId xmlns:a16="http://schemas.microsoft.com/office/drawing/2014/main" id="{5042CF40-7B98-989B-6245-1A768E22DD89}"/>
              </a:ext>
            </a:extLst>
          </p:cNvPr>
          <p:cNvSpPr/>
          <p:nvPr/>
        </p:nvSpPr>
        <p:spPr>
          <a:xfrm>
            <a:off x="9581901" y="3041602"/>
            <a:ext cx="1176648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A6DA3B-C74B-61BA-98A8-D2D50E5ACC41}"/>
              </a:ext>
            </a:extLst>
          </p:cNvPr>
          <p:cNvCxnSpPr>
            <a:cxnSpLocks/>
            <a:stCxn id="33" idx="3"/>
            <a:endCxn id="66" idx="2"/>
          </p:cNvCxnSpPr>
          <p:nvPr/>
        </p:nvCxnSpPr>
        <p:spPr>
          <a:xfrm>
            <a:off x="8395851" y="1917367"/>
            <a:ext cx="1186050" cy="1732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A8871D-7C31-25AC-DE35-FBFA82FCA2AC}"/>
              </a:ext>
            </a:extLst>
          </p:cNvPr>
          <p:cNvCxnSpPr>
            <a:stCxn id="34" idx="3"/>
            <a:endCxn id="66" idx="2"/>
          </p:cNvCxnSpPr>
          <p:nvPr/>
        </p:nvCxnSpPr>
        <p:spPr>
          <a:xfrm>
            <a:off x="8453741" y="3615078"/>
            <a:ext cx="1128160" cy="3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A79400-A9D6-4082-80C3-14C8E0D9FD4B}"/>
              </a:ext>
            </a:extLst>
          </p:cNvPr>
          <p:cNvCxnSpPr>
            <a:stCxn id="35" idx="3"/>
            <a:endCxn id="66" idx="2"/>
          </p:cNvCxnSpPr>
          <p:nvPr/>
        </p:nvCxnSpPr>
        <p:spPr>
          <a:xfrm flipV="1">
            <a:off x="8391888" y="3649678"/>
            <a:ext cx="1190013" cy="1441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D9C-D7A4-C1C8-C232-8DDF6997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365125"/>
            <a:ext cx="8650357" cy="1325563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12278-A3ED-9B4B-EE4C-F02EECB2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1357312"/>
            <a:ext cx="4505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use case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3035F-3A23-263F-1C83-BC17B8BB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06093-6602-B1B7-B475-84835A5F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985837"/>
            <a:ext cx="5819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Sequence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C58B-FA45-2F39-1E44-08AF6AD7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36" y="919785"/>
            <a:ext cx="5823239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Collaboration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FE03E-4EFA-9A3F-D94A-295182E8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485900"/>
            <a:ext cx="5295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activity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C7872-221C-E686-E589-407D900E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714375"/>
            <a:ext cx="38100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Component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CD097-33E1-983E-0CC1-402B5D03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185987"/>
            <a:ext cx="5010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987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Deployment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7F098-9D77-189E-058B-7983E174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2052637"/>
            <a:ext cx="4552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                         Block Diagram</vt:lpstr>
      <vt:lpstr>                             Class Diagram</vt:lpstr>
      <vt:lpstr>UML diagrams use case</vt:lpstr>
      <vt:lpstr>UML diagrams Sequence </vt:lpstr>
      <vt:lpstr>UML diagrams Collaboration</vt:lpstr>
      <vt:lpstr>UML diagrams activity</vt:lpstr>
      <vt:lpstr>UML diagrams Component</vt:lpstr>
      <vt:lpstr>UML diagrams Deployment</vt:lpstr>
      <vt:lpstr>UML diagrams DFD</vt:lpstr>
      <vt:lpstr>UML diagrams 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THATA PAVAN KUMAR</dc:creator>
  <cp:lastModifiedBy>Meghana Rudra Raju</cp:lastModifiedBy>
  <cp:revision>11</cp:revision>
  <dcterms:created xsi:type="dcterms:W3CDTF">2022-11-26T10:18:56Z</dcterms:created>
  <dcterms:modified xsi:type="dcterms:W3CDTF">2023-06-16T02:46:00Z</dcterms:modified>
</cp:coreProperties>
</file>