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5" r:id="rId4"/>
    <p:sldId id="266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9"/>
    <p:restoredTop sz="94660"/>
  </p:normalViewPr>
  <p:slideViewPr>
    <p:cSldViewPr snapToGrid="0">
      <p:cViewPr varScale="1">
        <p:scale>
          <a:sx n="123" d="100"/>
          <a:sy n="123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3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0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1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9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42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3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6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inbow light on hand">
            <a:extLst>
              <a:ext uri="{FF2B5EF4-FFF2-40B4-BE49-F238E27FC236}">
                <a16:creationId xmlns:a16="http://schemas.microsoft.com/office/drawing/2014/main" id="{E2990F38-8F9A-31D7-0ED7-E5C7319BB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40" r="9134" b="-1"/>
          <a:stretch/>
        </p:blipFill>
        <p:spPr>
          <a:xfrm>
            <a:off x="4648200" y="10"/>
            <a:ext cx="7543802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08BE2A-34E5-903A-270C-4FE646070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551" y="1597225"/>
            <a:ext cx="3512334" cy="183177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My Something Awesome Project : VAN’s advanced keylogger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DA8AC-AC65-C0A6-D1D1-A8AD59A03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700" y="4042954"/>
            <a:ext cx="2660037" cy="1384689"/>
          </a:xfrm>
        </p:spPr>
        <p:txBody>
          <a:bodyPr anchor="b">
            <a:normAutofit/>
          </a:bodyPr>
          <a:lstStyle/>
          <a:p>
            <a:r>
              <a:rPr lang="en-US" dirty="0"/>
              <a:t>Vandana Rao Emaneni</a:t>
            </a:r>
          </a:p>
          <a:p>
            <a:r>
              <a:rPr lang="en-US" dirty="0"/>
              <a:t>z5451278</a:t>
            </a:r>
          </a:p>
        </p:txBody>
      </p:sp>
      <p:sp>
        <p:nvSpPr>
          <p:cNvPr id="16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11/5/23</a:t>
            </a:fld>
            <a:endParaRPr lang="en-US" dirty="0"/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A951C292-0895-FBAE-FACD-6218C51C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Logger</a:t>
            </a:r>
          </a:p>
        </p:txBody>
      </p:sp>
      <p:sp>
        <p:nvSpPr>
          <p:cNvPr id="20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083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A47-91F8-B105-C930-B949D12B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4" y="1094263"/>
            <a:ext cx="4097010" cy="1150329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0" name="Date Placeholder 12">
            <a:extLst>
              <a:ext uri="{FF2B5EF4-FFF2-40B4-BE49-F238E27FC236}">
                <a16:creationId xmlns:a16="http://schemas.microsoft.com/office/drawing/2014/main" id="{FC98C7CE-1DBE-1CF8-AC00-BC260EAD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591584A-C12C-41A4-9979-EC24B61DB337}" type="datetime1">
              <a:rPr lang="en-US" smtClean="0"/>
              <a:pPr>
                <a:spcAft>
                  <a:spcPts val="600"/>
                </a:spcAft>
              </a:pPr>
              <a:t>11/5/23</a:t>
            </a:fld>
            <a:endParaRPr lang="en-US"/>
          </a:p>
        </p:txBody>
      </p:sp>
      <p:sp>
        <p:nvSpPr>
          <p:cNvPr id="22" name="Footer Placeholder 13">
            <a:extLst>
              <a:ext uri="{FF2B5EF4-FFF2-40B4-BE49-F238E27FC236}">
                <a16:creationId xmlns:a16="http://schemas.microsoft.com/office/drawing/2014/main" id="{5344577B-5265-5B15-AA58-C6CBDB91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Key Logger</a:t>
            </a:r>
          </a:p>
        </p:txBody>
      </p:sp>
      <p:sp>
        <p:nvSpPr>
          <p:cNvPr id="24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34C2997-0C6A-3206-FB6E-E11EBCA4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did I choose this topic? – Understand and implement the working of a keylogger with added functionalities</a:t>
            </a:r>
          </a:p>
          <a:p>
            <a:pPr lvl="1"/>
            <a:r>
              <a:rPr lang="en-US" dirty="0"/>
              <a:t>Keystrokes</a:t>
            </a:r>
          </a:p>
          <a:p>
            <a:pPr lvl="1"/>
            <a:r>
              <a:rPr lang="en-US" dirty="0"/>
              <a:t>Screenshots</a:t>
            </a:r>
          </a:p>
          <a:p>
            <a:pPr lvl="1"/>
            <a:r>
              <a:rPr lang="en-US" dirty="0"/>
              <a:t>System Information</a:t>
            </a:r>
          </a:p>
          <a:p>
            <a:pPr lvl="1"/>
            <a:r>
              <a:rPr lang="en-US" dirty="0"/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345114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A47-91F8-B105-C930-B949D12B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4" y="1094263"/>
            <a:ext cx="4097010" cy="1150329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0" name="Date Placeholder 12">
            <a:extLst>
              <a:ext uri="{FF2B5EF4-FFF2-40B4-BE49-F238E27FC236}">
                <a16:creationId xmlns:a16="http://schemas.microsoft.com/office/drawing/2014/main" id="{FC98C7CE-1DBE-1CF8-AC00-BC260EAD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591584A-C12C-41A4-9979-EC24B61DB337}" type="datetime1">
              <a:rPr lang="en-US" smtClean="0"/>
              <a:pPr>
                <a:spcAft>
                  <a:spcPts val="600"/>
                </a:spcAft>
              </a:pPr>
              <a:t>11/5/23</a:t>
            </a:fld>
            <a:endParaRPr lang="en-US"/>
          </a:p>
        </p:txBody>
      </p:sp>
      <p:sp>
        <p:nvSpPr>
          <p:cNvPr id="22" name="Footer Placeholder 13">
            <a:extLst>
              <a:ext uri="{FF2B5EF4-FFF2-40B4-BE49-F238E27FC236}">
                <a16:creationId xmlns:a16="http://schemas.microsoft.com/office/drawing/2014/main" id="{5344577B-5265-5B15-AA58-C6CBDB91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Key Logger</a:t>
            </a:r>
          </a:p>
        </p:txBody>
      </p:sp>
      <p:sp>
        <p:nvSpPr>
          <p:cNvPr id="24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34C2997-0C6A-3206-FB6E-E11EBCA4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best things I achieved that I am proud of – </a:t>
            </a:r>
          </a:p>
          <a:p>
            <a:pPr lvl="1"/>
            <a:r>
              <a:rPr lang="en-US" dirty="0"/>
              <a:t>Coding with complex python libraries</a:t>
            </a:r>
          </a:p>
          <a:p>
            <a:pPr lvl="1"/>
            <a:r>
              <a:rPr lang="en-US" dirty="0"/>
              <a:t>Implementation of audio capture</a:t>
            </a:r>
          </a:p>
          <a:p>
            <a:pPr lvl="1"/>
            <a:r>
              <a:rPr lang="en-US" b="1" i="1" dirty="0"/>
              <a:t>Setting up &amp; Integration with Twilio remote server</a:t>
            </a:r>
          </a:p>
          <a:p>
            <a:pPr lvl="1"/>
            <a:r>
              <a:rPr lang="en-US" b="1" i="1" dirty="0"/>
              <a:t>Implementation of added layer of security – encryption &amp; decryption</a:t>
            </a:r>
          </a:p>
          <a:p>
            <a:r>
              <a:rPr lang="en-US" dirty="0"/>
              <a:t>Hurdles I faced – </a:t>
            </a:r>
          </a:p>
          <a:p>
            <a:pPr lvl="1"/>
            <a:r>
              <a:rPr lang="en-US" b="1" i="1" dirty="0"/>
              <a:t>Sending key logs via EMAIL</a:t>
            </a:r>
          </a:p>
          <a:p>
            <a:pPr lvl="1"/>
            <a:r>
              <a:rPr lang="en-US" dirty="0"/>
              <a:t>Implementation of capturing clipboard data </a:t>
            </a:r>
          </a:p>
        </p:txBody>
      </p:sp>
    </p:spTree>
    <p:extLst>
      <p:ext uri="{BB962C8B-B14F-4D97-AF65-F5344CB8AC3E}">
        <p14:creationId xmlns:p14="http://schemas.microsoft.com/office/powerpoint/2010/main" val="349406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A47-91F8-B105-C930-B949D12B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4" y="1094263"/>
            <a:ext cx="4097010" cy="1150329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0" name="Date Placeholder 12">
            <a:extLst>
              <a:ext uri="{FF2B5EF4-FFF2-40B4-BE49-F238E27FC236}">
                <a16:creationId xmlns:a16="http://schemas.microsoft.com/office/drawing/2014/main" id="{FC98C7CE-1DBE-1CF8-AC00-BC260EAD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591584A-C12C-41A4-9979-EC24B61DB337}" type="datetime1">
              <a:rPr lang="en-US" smtClean="0"/>
              <a:pPr>
                <a:spcAft>
                  <a:spcPts val="600"/>
                </a:spcAft>
              </a:pPr>
              <a:t>11/5/23</a:t>
            </a:fld>
            <a:endParaRPr lang="en-US"/>
          </a:p>
        </p:txBody>
      </p:sp>
      <p:sp>
        <p:nvSpPr>
          <p:cNvPr id="22" name="Footer Placeholder 13">
            <a:extLst>
              <a:ext uri="{FF2B5EF4-FFF2-40B4-BE49-F238E27FC236}">
                <a16:creationId xmlns:a16="http://schemas.microsoft.com/office/drawing/2014/main" id="{5344577B-5265-5B15-AA58-C6CBDB91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Key Logger</a:t>
            </a:r>
          </a:p>
        </p:txBody>
      </p:sp>
      <p:sp>
        <p:nvSpPr>
          <p:cNvPr id="24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34C2997-0C6A-3206-FB6E-E11EBCA4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I faced– </a:t>
            </a:r>
          </a:p>
          <a:p>
            <a:pPr lvl="1"/>
            <a:r>
              <a:rPr lang="en-US" dirty="0"/>
              <a:t>Understanding &amp; implementing different python libraries</a:t>
            </a:r>
          </a:p>
          <a:p>
            <a:pPr lvl="1"/>
            <a:r>
              <a:rPr lang="en-US" dirty="0"/>
              <a:t>Understanding &amp; implementing integration with Twilio remote data server</a:t>
            </a:r>
          </a:p>
          <a:p>
            <a:pPr lvl="1"/>
            <a:r>
              <a:rPr lang="en-US" b="1" i="1" dirty="0"/>
              <a:t>Implementation of audio capture</a:t>
            </a:r>
          </a:p>
          <a:p>
            <a:pPr lvl="1"/>
            <a:r>
              <a:rPr lang="en-US" b="1" i="1" dirty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126760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2">
            <a:extLst>
              <a:ext uri="{FF2B5EF4-FFF2-40B4-BE49-F238E27FC236}">
                <a16:creationId xmlns:a16="http://schemas.microsoft.com/office/drawing/2014/main" id="{FC98C7CE-1DBE-1CF8-AC00-BC260EAD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591584A-C12C-41A4-9979-EC24B61DB337}" type="datetime1">
              <a:rPr lang="en-US" smtClean="0"/>
              <a:pPr>
                <a:spcAft>
                  <a:spcPts val="600"/>
                </a:spcAft>
              </a:pPr>
              <a:t>11/5/23</a:t>
            </a:fld>
            <a:endParaRPr lang="en-US"/>
          </a:p>
        </p:txBody>
      </p:sp>
      <p:sp>
        <p:nvSpPr>
          <p:cNvPr id="22" name="Footer Placeholder 13">
            <a:extLst>
              <a:ext uri="{FF2B5EF4-FFF2-40B4-BE49-F238E27FC236}">
                <a16:creationId xmlns:a16="http://schemas.microsoft.com/office/drawing/2014/main" id="{5344577B-5265-5B15-AA58-C6CBDB91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Key Logger</a:t>
            </a:r>
          </a:p>
        </p:txBody>
      </p:sp>
      <p:sp>
        <p:nvSpPr>
          <p:cNvPr id="24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1E1E-0F87-8D4A-D95A-C681B815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868851"/>
            <a:ext cx="7632700" cy="5181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0A4395-8FC3-541C-2833-0418988B83E0}"/>
              </a:ext>
            </a:extLst>
          </p:cNvPr>
          <p:cNvSpPr txBox="1">
            <a:spLocks/>
          </p:cNvSpPr>
          <p:nvPr/>
        </p:nvSpPr>
        <p:spPr>
          <a:xfrm>
            <a:off x="170821" y="293687"/>
            <a:ext cx="4097010" cy="11503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09368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inbow light on hand">
            <a:extLst>
              <a:ext uri="{FF2B5EF4-FFF2-40B4-BE49-F238E27FC236}">
                <a16:creationId xmlns:a16="http://schemas.microsoft.com/office/drawing/2014/main" id="{E2990F38-8F9A-31D7-0ED7-E5C7319BB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40" r="9134" b="-1"/>
          <a:stretch/>
        </p:blipFill>
        <p:spPr>
          <a:xfrm>
            <a:off x="4648200" y="10"/>
            <a:ext cx="7543802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08BE2A-34E5-903A-270C-4FE646070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551" y="1597225"/>
            <a:ext cx="3512334" cy="1831775"/>
          </a:xfrm>
        </p:spPr>
        <p:txBody>
          <a:bodyPr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16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11/5/23</a:t>
            </a:fld>
            <a:endParaRPr lang="en-US" dirty="0"/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A951C292-0895-FBAE-FACD-6218C51C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Logger</a:t>
            </a:r>
          </a:p>
        </p:txBody>
      </p:sp>
      <p:sp>
        <p:nvSpPr>
          <p:cNvPr id="20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1354785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DarkSeedLeftStep">
      <a:dk1>
        <a:srgbClr val="000000"/>
      </a:dk1>
      <a:lt1>
        <a:srgbClr val="FFFFFF"/>
      </a:lt1>
      <a:dk2>
        <a:srgbClr val="30201B"/>
      </a:dk2>
      <a:lt2>
        <a:srgbClr val="F2F0F3"/>
      </a:lt2>
      <a:accent1>
        <a:srgbClr val="74AF45"/>
      </a:accent1>
      <a:accent2>
        <a:srgbClr val="99A938"/>
      </a:accent2>
      <a:accent3>
        <a:srgbClr val="BC9D4A"/>
      </a:accent3>
      <a:accent4>
        <a:srgbClr val="B15F3B"/>
      </a:accent4>
      <a:accent5>
        <a:srgbClr val="C34D5A"/>
      </a:accent5>
      <a:accent6>
        <a:srgbClr val="B13B79"/>
      </a:accent6>
      <a:hlink>
        <a:srgbClr val="C04A43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144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Trade Gothic Next Cond</vt:lpstr>
      <vt:lpstr>Trade Gothic Next Light</vt:lpstr>
      <vt:lpstr>LimelightVTI</vt:lpstr>
      <vt:lpstr>My Something Awesome Project : VAN’s advanced keylogger</vt:lpstr>
      <vt:lpstr>SUMMARY</vt:lpstr>
      <vt:lpstr>SUMMARY</vt:lpstr>
      <vt:lpstr>SUMMARY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Something Awesome Project : keylogger</dc:title>
  <dc:creator>Vandana Rao Emaneni</dc:creator>
  <cp:lastModifiedBy>Vandana Rao Emaneni</cp:lastModifiedBy>
  <cp:revision>8</cp:revision>
  <dcterms:created xsi:type="dcterms:W3CDTF">2023-10-08T02:19:43Z</dcterms:created>
  <dcterms:modified xsi:type="dcterms:W3CDTF">2023-11-05T06:35:17Z</dcterms:modified>
</cp:coreProperties>
</file>