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a:t>
            </a:r>
            <a:r>
              <a:rPr b="0" lang="en-US" sz="4400" spc="-1" strike="noStrike">
                <a:solidFill>
                  <a:srgbClr val="000000"/>
                </a:solidFill>
                <a:latin typeface="Calibri"/>
              </a:rPr>
              <a:t>to </a:t>
            </a:r>
            <a:r>
              <a:rPr b="0" lang="en-US" sz="4400" spc="-1" strike="noStrike">
                <a:solidFill>
                  <a:srgbClr val="000000"/>
                </a:solidFill>
                <a:latin typeface="Calibri"/>
              </a:rPr>
              <a:t>edit </a:t>
            </a:r>
            <a:r>
              <a:rPr b="0" lang="en-US" sz="4400" spc="-1" strike="noStrike">
                <a:solidFill>
                  <a:srgbClr val="000000"/>
                </a:solidFill>
                <a:latin typeface="Calibri"/>
              </a:rPr>
              <a:t>Mast</a:t>
            </a:r>
            <a:r>
              <a:rPr b="0" lang="en-US" sz="4400" spc="-1" strike="noStrike">
                <a:solidFill>
                  <a:srgbClr val="000000"/>
                </a:solidFill>
                <a:latin typeface="Calibri"/>
              </a:rPr>
              <a:t>er </a:t>
            </a:r>
            <a:r>
              <a:rPr b="0" lang="en-US" sz="4400" spc="-1" strike="noStrike">
                <a:solidFill>
                  <a:srgbClr val="000000"/>
                </a:solidFill>
                <a:latin typeface="Calibri"/>
              </a:rPr>
              <a:t>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a:t>
            </a:r>
            <a:r>
              <a:rPr b="0" lang="en-US" sz="3200" spc="-1" strike="noStrike">
                <a:solidFill>
                  <a:srgbClr val="000000"/>
                </a:solidFill>
                <a:latin typeface="Calibri"/>
              </a:rPr>
              <a:t>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80A5BE10-2BAC-4FC7-A093-191B1D7CA242}" type="datetime">
              <a:rPr b="0" lang="en-US" sz="1200" spc="-1" strike="noStrike">
                <a:solidFill>
                  <a:srgbClr val="8b8b8b"/>
                </a:solidFill>
                <a:latin typeface="Calibri"/>
              </a:rPr>
              <a:t>3/28/21</a:t>
            </a:fld>
            <a:endParaRPr b="0" lang="en-US"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21276735-F309-4116-8BA5-B47DD4DE0051}"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A2CAA26F-B82A-4D4B-A1A1-192B55DA2DC0}" type="datetime">
              <a:rPr b="0" lang="en-US" sz="1200" spc="-1" strike="noStrike">
                <a:solidFill>
                  <a:srgbClr val="8b8b8b"/>
                </a:solidFill>
                <a:latin typeface="Calibri"/>
              </a:rPr>
              <a:t>3/28/21</a:t>
            </a:fld>
            <a:endParaRPr b="0" lang="en-US" sz="1200" spc="-1" strike="noStrike">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FADACD5-B5FE-401E-8BA2-653D38D25A5F}" type="slidenum">
              <a:rPr b="0" lang="en-US" sz="1200" spc="-1" strike="noStrike">
                <a:solidFill>
                  <a:srgbClr val="8b8b8b"/>
                </a:solidFill>
                <a:latin typeface="Calibri"/>
              </a:rPr>
              <a:t>&lt;number&gt;</a:t>
            </a:fld>
            <a:endParaRPr b="0" lang="en-US" sz="12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a:t>
            </a:r>
            <a:r>
              <a:rPr b="0" lang="en-US" sz="1800" spc="-1" strike="noStrike">
                <a:solidFill>
                  <a:srgbClr val="000000"/>
                </a:solidFill>
                <a:latin typeface="Calibri"/>
              </a:rPr>
              <a:t>edit the </a:t>
            </a:r>
            <a:r>
              <a:rPr b="0" lang="en-US" sz="1800" spc="-1" strike="noStrike">
                <a:solidFill>
                  <a:srgbClr val="000000"/>
                </a:solidFill>
                <a:latin typeface="Calibri"/>
              </a:rPr>
              <a:t>title text </a:t>
            </a:r>
            <a:r>
              <a:rPr b="0" lang="en-US" sz="1800" spc="-1" strike="noStrike">
                <a:solidFill>
                  <a:srgbClr val="000000"/>
                </a:solidFill>
                <a:latin typeface="Calibri"/>
              </a:rPr>
              <a:t>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0"/>
            <a:ext cx="9143640" cy="6857640"/>
          </a:xfrm>
          <a:prstGeom prst="rect">
            <a:avLst/>
          </a:prstGeom>
          <a:solidFill>
            <a:schemeClr val="bg1">
              <a:lumMod val="95000"/>
            </a:schemeClr>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214200" y="285840"/>
            <a:ext cx="1285560" cy="356760"/>
          </a:xfrm>
          <a:prstGeom prst="rect">
            <a:avLst/>
          </a:prstGeom>
          <a:gradFill rotWithShape="0">
            <a:gsLst>
              <a:gs pos="0">
                <a:srgbClr val="5e437f"/>
              </a:gs>
              <a:gs pos="100000">
                <a:srgbClr val="7b57a5"/>
              </a:gs>
            </a:gsLst>
            <a:lin ang="16200000"/>
          </a:gradFill>
          <a:ln w="0">
            <a:noFill/>
          </a:ln>
          <a:effectLst>
            <a:outerShdw blurRad="4000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lnSpc>
                <a:spcPct val="100000"/>
              </a:lnSpc>
            </a:pPr>
            <a:r>
              <a:rPr b="1" lang="en-GB" sz="1050" spc="-1" strike="noStrike">
                <a:solidFill>
                  <a:srgbClr val="ffffff"/>
                </a:solidFill>
                <a:latin typeface="Calibri"/>
              </a:rPr>
              <a:t>About</a:t>
            </a:r>
            <a:endParaRPr b="0" lang="en-US" sz="1050" spc="-1" strike="noStrike">
              <a:latin typeface="Arial"/>
            </a:endParaRPr>
          </a:p>
        </p:txBody>
      </p:sp>
      <p:sp>
        <p:nvSpPr>
          <p:cNvPr id="84" name="CustomShape 3"/>
          <p:cNvSpPr/>
          <p:nvPr/>
        </p:nvSpPr>
        <p:spPr>
          <a:xfrm>
            <a:off x="714240" y="2500200"/>
            <a:ext cx="1714320" cy="356760"/>
          </a:xfrm>
          <a:prstGeom prst="rect">
            <a:avLst/>
          </a:prstGeom>
          <a:gradFill rotWithShape="0">
            <a:gsLst>
              <a:gs pos="0">
                <a:srgbClr val="2e5f99"/>
              </a:gs>
              <a:gs pos="100000">
                <a:srgbClr val="3c7ac7"/>
              </a:gs>
            </a:gsLst>
            <a:lin ang="16200000"/>
          </a:gradFill>
          <a:ln w="0">
            <a:noFill/>
          </a:ln>
          <a:effectLst>
            <a:outerShdw blurRad="40000" dir="5400000" dist="23040" rotWithShape="0">
              <a:srgbClr val="000000">
                <a:alpha val="35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en-GB" sz="1050" spc="-1" strike="noStrike">
                <a:solidFill>
                  <a:srgbClr val="ffffff"/>
                </a:solidFill>
                <a:latin typeface="Calibri"/>
              </a:rPr>
              <a:t>Earthquake Latest News</a:t>
            </a:r>
            <a:endParaRPr b="0" lang="en-US" sz="1050" spc="-1" strike="noStrike">
              <a:latin typeface="Arial"/>
            </a:endParaRPr>
          </a:p>
        </p:txBody>
      </p:sp>
      <p:sp>
        <p:nvSpPr>
          <p:cNvPr id="85" name="CustomShape 4"/>
          <p:cNvSpPr/>
          <p:nvPr/>
        </p:nvSpPr>
        <p:spPr>
          <a:xfrm>
            <a:off x="7715160" y="285840"/>
            <a:ext cx="1213920" cy="356760"/>
          </a:xfrm>
          <a:prstGeom prst="rect">
            <a:avLst/>
          </a:prstGeom>
          <a:gradFill rotWithShape="0">
            <a:gsLst>
              <a:gs pos="0">
                <a:srgbClr val="5e437f"/>
              </a:gs>
              <a:gs pos="100000">
                <a:srgbClr val="7b57a5"/>
              </a:gs>
            </a:gsLst>
            <a:lin ang="16200000"/>
          </a:gradFill>
          <a:ln w="0">
            <a:noFill/>
          </a:ln>
          <a:effectLst>
            <a:outerShdw blurRad="4000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lnSpc>
                <a:spcPct val="100000"/>
              </a:lnSpc>
            </a:pPr>
            <a:r>
              <a:rPr b="1" lang="en-GB" sz="1050" spc="-1" strike="noStrike">
                <a:solidFill>
                  <a:srgbClr val="ffffff"/>
                </a:solidFill>
                <a:latin typeface="Calibri"/>
              </a:rPr>
              <a:t>User Login (optional)</a:t>
            </a:r>
            <a:endParaRPr b="0" lang="en-US" sz="1050" spc="-1" strike="noStrike">
              <a:latin typeface="Arial"/>
            </a:endParaRPr>
          </a:p>
        </p:txBody>
      </p:sp>
      <p:sp>
        <p:nvSpPr>
          <p:cNvPr id="86" name="CustomShape 5"/>
          <p:cNvSpPr/>
          <p:nvPr/>
        </p:nvSpPr>
        <p:spPr>
          <a:xfrm>
            <a:off x="1643040" y="285840"/>
            <a:ext cx="1285560" cy="356760"/>
          </a:xfrm>
          <a:prstGeom prst="rect">
            <a:avLst/>
          </a:prstGeom>
          <a:gradFill rotWithShape="0">
            <a:gsLst>
              <a:gs pos="0">
                <a:srgbClr val="5e437f"/>
              </a:gs>
              <a:gs pos="100000">
                <a:srgbClr val="7b57a5"/>
              </a:gs>
            </a:gsLst>
            <a:lin ang="16200000"/>
          </a:gradFill>
          <a:ln w="0">
            <a:noFill/>
          </a:ln>
          <a:effectLst>
            <a:outerShdw blurRad="4000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lnSpc>
                <a:spcPct val="100000"/>
              </a:lnSpc>
            </a:pPr>
            <a:r>
              <a:rPr b="1" lang="en-GB" sz="1050" spc="-1" strike="noStrike">
                <a:solidFill>
                  <a:srgbClr val="ffffff"/>
                </a:solidFill>
                <a:latin typeface="Calibri"/>
              </a:rPr>
              <a:t>ISM Publications</a:t>
            </a:r>
            <a:endParaRPr b="0" lang="en-US" sz="1050" spc="-1" strike="noStrike">
              <a:latin typeface="Arial"/>
            </a:endParaRPr>
          </a:p>
        </p:txBody>
      </p:sp>
      <p:sp>
        <p:nvSpPr>
          <p:cNvPr id="87" name="CustomShape 6"/>
          <p:cNvSpPr/>
          <p:nvPr/>
        </p:nvSpPr>
        <p:spPr>
          <a:xfrm>
            <a:off x="714240" y="785880"/>
            <a:ext cx="1428480" cy="1142640"/>
          </a:xfrm>
          <a:prstGeom prst="rect">
            <a:avLst/>
          </a:prstGeom>
          <a:solidFill>
            <a:srgbClr val="ffffff"/>
          </a:solidFill>
          <a:ln>
            <a:solidFill>
              <a:srgbClr val="4bacc6"/>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GB" sz="1500" spc="-1" strike="noStrike">
                <a:solidFill>
                  <a:srgbClr val="000000"/>
                </a:solidFill>
                <a:latin typeface="Calibri"/>
              </a:rPr>
              <a:t>Earthquake</a:t>
            </a:r>
            <a:endParaRPr b="0" lang="en-US" sz="1500" spc="-1" strike="noStrike">
              <a:latin typeface="Arial"/>
            </a:endParaRPr>
          </a:p>
          <a:p>
            <a:pPr algn="ctr">
              <a:lnSpc>
                <a:spcPct val="100000"/>
              </a:lnSpc>
            </a:pPr>
            <a:r>
              <a:rPr b="1" lang="en-GB" sz="1500" spc="-1" strike="noStrike">
                <a:solidFill>
                  <a:srgbClr val="000000"/>
                </a:solidFill>
                <a:latin typeface="Calibri"/>
              </a:rPr>
              <a:t>Ref. bild 1</a:t>
            </a:r>
            <a:endParaRPr b="0" lang="en-US" sz="1500" spc="-1" strike="noStrike">
              <a:latin typeface="Arial"/>
            </a:endParaRPr>
          </a:p>
        </p:txBody>
      </p:sp>
      <p:sp>
        <p:nvSpPr>
          <p:cNvPr id="88" name="CustomShape 7"/>
          <p:cNvSpPr/>
          <p:nvPr/>
        </p:nvSpPr>
        <p:spPr>
          <a:xfrm>
            <a:off x="2786040" y="785880"/>
            <a:ext cx="1499760" cy="1142640"/>
          </a:xfrm>
          <a:prstGeom prst="rect">
            <a:avLst/>
          </a:prstGeom>
          <a:solidFill>
            <a:srgbClr val="ffffff"/>
          </a:solidFill>
          <a:ln>
            <a:solidFill>
              <a:srgbClr val="4bacc6"/>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GB" sz="1500" spc="-1" strike="noStrike">
                <a:solidFill>
                  <a:srgbClr val="000000"/>
                </a:solidFill>
                <a:latin typeface="Calibri"/>
              </a:rPr>
              <a:t>Earthquake</a:t>
            </a:r>
            <a:endParaRPr b="0" lang="en-US" sz="1500" spc="-1" strike="noStrike">
              <a:latin typeface="Arial"/>
            </a:endParaRPr>
          </a:p>
          <a:p>
            <a:pPr algn="ctr">
              <a:lnSpc>
                <a:spcPct val="100000"/>
              </a:lnSpc>
            </a:pPr>
            <a:r>
              <a:rPr b="1" lang="en-GB" sz="1500" spc="-1" strike="noStrike">
                <a:solidFill>
                  <a:srgbClr val="000000"/>
                </a:solidFill>
                <a:latin typeface="Calibri"/>
              </a:rPr>
              <a:t>Ref. bild 2</a:t>
            </a:r>
            <a:endParaRPr b="0" lang="en-US" sz="1500" spc="-1" strike="noStrike">
              <a:latin typeface="Arial"/>
            </a:endParaRPr>
          </a:p>
        </p:txBody>
      </p:sp>
      <p:sp>
        <p:nvSpPr>
          <p:cNvPr id="89" name="CustomShape 8"/>
          <p:cNvSpPr/>
          <p:nvPr/>
        </p:nvSpPr>
        <p:spPr>
          <a:xfrm>
            <a:off x="4929120" y="785880"/>
            <a:ext cx="1428480" cy="1142640"/>
          </a:xfrm>
          <a:prstGeom prst="rect">
            <a:avLst/>
          </a:prstGeom>
          <a:solidFill>
            <a:srgbClr val="ffffff"/>
          </a:solidFill>
          <a:ln>
            <a:solidFill>
              <a:srgbClr val="4bacc6"/>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GB" sz="1500" spc="-1" strike="noStrike">
                <a:solidFill>
                  <a:srgbClr val="000000"/>
                </a:solidFill>
                <a:latin typeface="Calibri"/>
              </a:rPr>
              <a:t>Earthquake</a:t>
            </a:r>
            <a:endParaRPr b="0" lang="en-US" sz="1500" spc="-1" strike="noStrike">
              <a:latin typeface="Arial"/>
            </a:endParaRPr>
          </a:p>
          <a:p>
            <a:pPr algn="ctr">
              <a:lnSpc>
                <a:spcPct val="100000"/>
              </a:lnSpc>
            </a:pPr>
            <a:r>
              <a:rPr b="1" lang="en-GB" sz="1500" spc="-1" strike="noStrike">
                <a:solidFill>
                  <a:srgbClr val="000000"/>
                </a:solidFill>
                <a:latin typeface="Calibri"/>
              </a:rPr>
              <a:t>Ref. bild 3</a:t>
            </a:r>
            <a:endParaRPr b="0" lang="en-US" sz="1500" spc="-1" strike="noStrike">
              <a:latin typeface="Arial"/>
            </a:endParaRPr>
          </a:p>
        </p:txBody>
      </p:sp>
      <p:sp>
        <p:nvSpPr>
          <p:cNvPr id="90" name="CustomShape 9"/>
          <p:cNvSpPr/>
          <p:nvPr/>
        </p:nvSpPr>
        <p:spPr>
          <a:xfrm>
            <a:off x="7000920" y="785880"/>
            <a:ext cx="1428480" cy="1142640"/>
          </a:xfrm>
          <a:prstGeom prst="rect">
            <a:avLst/>
          </a:prstGeom>
          <a:solidFill>
            <a:srgbClr val="ffffff"/>
          </a:solidFill>
          <a:ln>
            <a:solidFill>
              <a:srgbClr val="4bacc6"/>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GB" sz="1500" spc="-1" strike="noStrike">
                <a:solidFill>
                  <a:srgbClr val="000000"/>
                </a:solidFill>
                <a:latin typeface="Calibri"/>
              </a:rPr>
              <a:t>Earthquake</a:t>
            </a:r>
            <a:endParaRPr b="0" lang="en-US" sz="1500" spc="-1" strike="noStrike">
              <a:latin typeface="Arial"/>
            </a:endParaRPr>
          </a:p>
          <a:p>
            <a:pPr algn="ctr">
              <a:lnSpc>
                <a:spcPct val="100000"/>
              </a:lnSpc>
            </a:pPr>
            <a:r>
              <a:rPr b="1" lang="en-GB" sz="1500" spc="-1" strike="noStrike">
                <a:solidFill>
                  <a:srgbClr val="000000"/>
                </a:solidFill>
                <a:latin typeface="Calibri"/>
              </a:rPr>
              <a:t>Ref. bild 4</a:t>
            </a:r>
            <a:endParaRPr b="0" lang="en-US" sz="1500" spc="-1" strike="noStrike">
              <a:latin typeface="Arial"/>
            </a:endParaRPr>
          </a:p>
        </p:txBody>
      </p:sp>
      <p:sp>
        <p:nvSpPr>
          <p:cNvPr id="91" name="CustomShape 10"/>
          <p:cNvSpPr/>
          <p:nvPr/>
        </p:nvSpPr>
        <p:spPr>
          <a:xfrm>
            <a:off x="142920" y="1357200"/>
            <a:ext cx="499680" cy="45360"/>
          </a:xfrm>
          <a:prstGeom prst="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92" name="CustomShape 11"/>
          <p:cNvSpPr/>
          <p:nvPr/>
        </p:nvSpPr>
        <p:spPr>
          <a:xfrm>
            <a:off x="6429240" y="1428840"/>
            <a:ext cx="499680" cy="45360"/>
          </a:xfrm>
          <a:prstGeom prst="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93" name="CustomShape 12"/>
          <p:cNvSpPr/>
          <p:nvPr/>
        </p:nvSpPr>
        <p:spPr>
          <a:xfrm>
            <a:off x="4357800" y="1357200"/>
            <a:ext cx="499680" cy="45360"/>
          </a:xfrm>
          <a:prstGeom prst="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94" name="CustomShape 13"/>
          <p:cNvSpPr/>
          <p:nvPr/>
        </p:nvSpPr>
        <p:spPr>
          <a:xfrm>
            <a:off x="2214720" y="1357200"/>
            <a:ext cx="499680" cy="45360"/>
          </a:xfrm>
          <a:prstGeom prst="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95" name="CustomShape 14"/>
          <p:cNvSpPr/>
          <p:nvPr/>
        </p:nvSpPr>
        <p:spPr>
          <a:xfrm>
            <a:off x="8501040" y="1428840"/>
            <a:ext cx="499680" cy="45360"/>
          </a:xfrm>
          <a:prstGeom prst="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96" name="CustomShape 15"/>
          <p:cNvSpPr/>
          <p:nvPr/>
        </p:nvSpPr>
        <p:spPr>
          <a:xfrm>
            <a:off x="1214280" y="3000240"/>
            <a:ext cx="713880" cy="285480"/>
          </a:xfrm>
          <a:prstGeom prst="rect">
            <a:avLst/>
          </a:prstGeom>
          <a:solidFill>
            <a:srgbClr val="9bbb59"/>
          </a:solidFill>
          <a:ln>
            <a:solidFill>
              <a:srgbClr val="ffffff"/>
            </a:solidFill>
            <a:round/>
          </a:ln>
          <a:effectLst>
            <a:outerShdw blurRad="4000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a:lnSpc>
                <a:spcPct val="100000"/>
              </a:lnSpc>
            </a:pPr>
            <a:r>
              <a:rPr b="0" lang="en-GB" sz="1500" spc="-1" strike="noStrike">
                <a:solidFill>
                  <a:srgbClr val="ffffff"/>
                </a:solidFill>
                <a:latin typeface="Calibri"/>
              </a:rPr>
              <a:t>APIs</a:t>
            </a:r>
            <a:endParaRPr b="0" lang="en-US" sz="1500" spc="-1" strike="noStrike">
              <a:latin typeface="Arial"/>
            </a:endParaRPr>
          </a:p>
        </p:txBody>
      </p:sp>
      <p:sp>
        <p:nvSpPr>
          <p:cNvPr id="97" name="CustomShape 16"/>
          <p:cNvSpPr/>
          <p:nvPr/>
        </p:nvSpPr>
        <p:spPr>
          <a:xfrm>
            <a:off x="714240" y="3429000"/>
            <a:ext cx="7786440" cy="49968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500" spc="-1" strike="noStrike">
                <a:solidFill>
                  <a:srgbClr val="000000"/>
                </a:solidFill>
                <a:latin typeface="Calibri"/>
              </a:rPr>
              <a:t>News</a:t>
            </a:r>
            <a:endParaRPr b="0" lang="en-US" sz="1500" spc="-1" strike="noStrike">
              <a:latin typeface="Arial"/>
            </a:endParaRPr>
          </a:p>
        </p:txBody>
      </p:sp>
      <p:sp>
        <p:nvSpPr>
          <p:cNvPr id="98" name="CustomShape 17"/>
          <p:cNvSpPr/>
          <p:nvPr/>
        </p:nvSpPr>
        <p:spPr>
          <a:xfrm>
            <a:off x="714240" y="4143240"/>
            <a:ext cx="7786440" cy="49968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500" spc="-1" strike="noStrike">
                <a:solidFill>
                  <a:srgbClr val="000000"/>
                </a:solidFill>
                <a:latin typeface="Calibri"/>
              </a:rPr>
              <a:t>News</a:t>
            </a:r>
            <a:endParaRPr b="0" lang="en-US" sz="1500" spc="-1" strike="noStrike">
              <a:latin typeface="Arial"/>
            </a:endParaRPr>
          </a:p>
        </p:txBody>
      </p:sp>
      <p:sp>
        <p:nvSpPr>
          <p:cNvPr id="99" name="CustomShape 18"/>
          <p:cNvSpPr/>
          <p:nvPr/>
        </p:nvSpPr>
        <p:spPr>
          <a:xfrm>
            <a:off x="714240" y="4857840"/>
            <a:ext cx="7786440" cy="49968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500" spc="-1" strike="noStrike">
                <a:solidFill>
                  <a:srgbClr val="000000"/>
                </a:solidFill>
                <a:latin typeface="Calibri"/>
              </a:rPr>
              <a:t>News</a:t>
            </a:r>
            <a:endParaRPr b="0" lang="en-US" sz="1500" spc="-1" strike="noStrike">
              <a:latin typeface="Arial"/>
            </a:endParaRPr>
          </a:p>
        </p:txBody>
      </p:sp>
      <p:sp>
        <p:nvSpPr>
          <p:cNvPr id="100" name="CustomShape 19"/>
          <p:cNvSpPr/>
          <p:nvPr/>
        </p:nvSpPr>
        <p:spPr>
          <a:xfrm>
            <a:off x="714240" y="5572080"/>
            <a:ext cx="7786440" cy="49968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500" spc="-1" strike="noStrike">
                <a:solidFill>
                  <a:srgbClr val="000000"/>
                </a:solidFill>
                <a:latin typeface="Calibri"/>
              </a:rPr>
              <a:t>News</a:t>
            </a:r>
            <a:endParaRPr b="0" lang="en-US" sz="1500" spc="-1" strike="noStrike">
              <a:latin typeface="Arial"/>
            </a:endParaRPr>
          </a:p>
        </p:txBody>
      </p:sp>
      <p:sp>
        <p:nvSpPr>
          <p:cNvPr id="101" name="CustomShape 20"/>
          <p:cNvSpPr/>
          <p:nvPr/>
        </p:nvSpPr>
        <p:spPr>
          <a:xfrm>
            <a:off x="2071800" y="3071880"/>
            <a:ext cx="142560" cy="285480"/>
          </a:xfrm>
          <a:prstGeom prst="curvedLeftArrow">
            <a:avLst>
              <a:gd name="adj1" fmla="val 25000"/>
              <a:gd name="adj2" fmla="val 50000"/>
              <a:gd name="adj3" fmla="val 25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2" name="CustomShape 21"/>
          <p:cNvSpPr/>
          <p:nvPr/>
        </p:nvSpPr>
        <p:spPr>
          <a:xfrm>
            <a:off x="5000760" y="2571840"/>
            <a:ext cx="3428640" cy="428400"/>
          </a:xfrm>
          <a:prstGeom prst="rect">
            <a:avLst/>
          </a:prstGeom>
          <a:gradFill rotWithShape="0">
            <a:gsLst>
              <a:gs pos="0">
                <a:srgbClr val="9c2f2c"/>
              </a:gs>
              <a:gs pos="100000">
                <a:srgbClr val="cb3d39"/>
              </a:gs>
            </a:gsLst>
            <a:lin ang="16200000"/>
          </a:gradFill>
          <a:ln w="0">
            <a:noFill/>
          </a:ln>
          <a:effectLst>
            <a:outerShdw blurRad="4000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a:lnSpc>
                <a:spcPct val="100000"/>
              </a:lnSpc>
            </a:pPr>
            <a:r>
              <a:rPr b="0" lang="en-GB" sz="1500" spc="-1" strike="noStrike">
                <a:solidFill>
                  <a:srgbClr val="ffffff"/>
                </a:solidFill>
                <a:latin typeface="Calibri"/>
              </a:rPr>
              <a:t>Seismic Risk Analyser (Button)</a:t>
            </a:r>
            <a:endParaRPr b="0" lang="en-US" sz="1500" spc="-1" strike="noStrike">
              <a:latin typeface="Arial"/>
            </a:endParaRPr>
          </a:p>
        </p:txBody>
      </p:sp>
      <p:sp>
        <p:nvSpPr>
          <p:cNvPr id="103" name="CustomShape 22"/>
          <p:cNvSpPr/>
          <p:nvPr/>
        </p:nvSpPr>
        <p:spPr>
          <a:xfrm>
            <a:off x="8501040" y="2714760"/>
            <a:ext cx="499680" cy="142560"/>
          </a:xfrm>
          <a:prstGeom prst="striped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4" name="CustomShape 23"/>
          <p:cNvSpPr/>
          <p:nvPr/>
        </p:nvSpPr>
        <p:spPr>
          <a:xfrm>
            <a:off x="285840" y="6500880"/>
            <a:ext cx="8572320" cy="213840"/>
          </a:xfrm>
          <a:prstGeom prst="rect">
            <a:avLst/>
          </a:prstGeom>
          <a:gradFill rotWithShape="0">
            <a:gsLst>
              <a:gs pos="0">
                <a:srgbClr val="cc6d20"/>
              </a:gs>
              <a:gs pos="100000">
                <a:srgbClr val="ff9033"/>
              </a:gs>
            </a:gsLst>
            <a:lin ang="16200000"/>
          </a:gradFill>
          <a:ln>
            <a:solidFill>
              <a:srgbClr val="f59240"/>
            </a:solidFill>
            <a:round/>
          </a:ln>
          <a:effectLst>
            <a:outerShdw blurRad="40000" dir="5400000" dist="23040" rotWithShape="0">
              <a:srgbClr val="000000">
                <a:alpha val="35000"/>
              </a:srgbClr>
            </a:outerShdw>
          </a:effectLst>
        </p:spPr>
        <p:style>
          <a:lnRef idx="1">
            <a:schemeClr val="accent6"/>
          </a:lnRef>
          <a:fillRef idx="3">
            <a:schemeClr val="accent6"/>
          </a:fillRef>
          <a:effectRef idx="2">
            <a:schemeClr val="accent6"/>
          </a:effectRef>
          <a:fontRef idx="minor"/>
        </p:style>
        <p:txBody>
          <a:bodyPr lIns="90000" rIns="90000" tIns="45000" bIns="45000" anchor="ctr">
            <a:noAutofit/>
          </a:bodyPr>
          <a:p>
            <a:pPr algn="ctr">
              <a:lnSpc>
                <a:spcPct val="100000"/>
              </a:lnSpc>
            </a:pPr>
            <a:r>
              <a:rPr b="1" lang="en-GB" sz="1400" spc="-1" strike="noStrike">
                <a:solidFill>
                  <a:srgbClr val="000000"/>
                </a:solidFill>
                <a:latin typeface="Calibri"/>
              </a:rPr>
              <a:t>Footer / Contact</a:t>
            </a:r>
            <a:endParaRPr b="0" lang="en-US" sz="1400" spc="-1" strike="noStrike">
              <a:latin typeface="Arial"/>
            </a:endParaRPr>
          </a:p>
        </p:txBody>
      </p:sp>
      <p:sp>
        <p:nvSpPr>
          <p:cNvPr id="105" name="CustomShape 24"/>
          <p:cNvSpPr/>
          <p:nvPr/>
        </p:nvSpPr>
        <p:spPr>
          <a:xfrm>
            <a:off x="142920" y="6000840"/>
            <a:ext cx="285480" cy="318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1500" spc="-1" strike="noStrike">
                <a:solidFill>
                  <a:srgbClr val="000000"/>
                </a:solidFill>
                <a:latin typeface="Calibri"/>
              </a:rPr>
              <a:t>1</a:t>
            </a:r>
            <a:endParaRPr b="0" lang="en-US" sz="1500" spc="-1" strike="noStrike">
              <a:latin typeface="Arial"/>
            </a:endParaRPr>
          </a:p>
        </p:txBody>
      </p:sp>
      <p:sp>
        <p:nvSpPr>
          <p:cNvPr id="106" name="CustomShape 25"/>
          <p:cNvSpPr/>
          <p:nvPr/>
        </p:nvSpPr>
        <p:spPr>
          <a:xfrm>
            <a:off x="714240" y="2000160"/>
            <a:ext cx="7714800" cy="213840"/>
          </a:xfrm>
          <a:prstGeom prst="rect">
            <a:avLst/>
          </a:prstGeom>
          <a:gradFill rotWithShape="0">
            <a:gsLst>
              <a:gs pos="0">
                <a:srgbClr val="d0d0d0"/>
              </a:gs>
              <a:gs pos="100000">
                <a:srgbClr val="ededed"/>
              </a:gs>
            </a:gsLst>
            <a:lin ang="16200000"/>
          </a:gradFill>
          <a:ln>
            <a:solidFill>
              <a:srgbClr val="000000"/>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en-GB" sz="800" spc="-1" strike="noStrike">
                <a:solidFill>
                  <a:srgbClr val="000000"/>
                </a:solidFill>
                <a:latin typeface="Calibri"/>
              </a:rPr>
              <a:t>Sliding Pictures</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60" y="0"/>
            <a:ext cx="9143640" cy="6857640"/>
          </a:xfrm>
          <a:prstGeom prst="rect">
            <a:avLst/>
          </a:prstGeom>
          <a:solidFill>
            <a:schemeClr val="bg1">
              <a:lumMod val="95000"/>
            </a:schemeClr>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428760" y="642960"/>
            <a:ext cx="2428560" cy="713880"/>
          </a:xfrm>
          <a:prstGeom prst="rect">
            <a:avLst/>
          </a:prstGeom>
          <a:gradFill rotWithShape="0">
            <a:gsLst>
              <a:gs pos="0">
                <a:srgbClr val="2e5f99"/>
              </a:gs>
              <a:gs pos="100000">
                <a:srgbClr val="3c7ac7"/>
              </a:gs>
            </a:gsLst>
            <a:lin ang="16200000"/>
          </a:gradFill>
          <a:ln w="0">
            <a:noFill/>
          </a:ln>
          <a:effectLst>
            <a:outerShdw blurRad="40000" dir="5400000" dist="23040" rotWithShape="0">
              <a:srgbClr val="000000">
                <a:alpha val="35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en-GB" sz="1600" spc="-1" strike="noStrike">
                <a:solidFill>
                  <a:srgbClr val="ffffff"/>
                </a:solidFill>
                <a:latin typeface="Calibri"/>
              </a:rPr>
              <a:t>Select Geographical Region</a:t>
            </a:r>
            <a:endParaRPr b="0" lang="en-US" sz="1600" spc="-1" strike="noStrike">
              <a:latin typeface="Arial"/>
            </a:endParaRPr>
          </a:p>
        </p:txBody>
      </p:sp>
      <p:sp>
        <p:nvSpPr>
          <p:cNvPr id="109" name="CustomShape 3"/>
          <p:cNvSpPr/>
          <p:nvPr/>
        </p:nvSpPr>
        <p:spPr>
          <a:xfrm>
            <a:off x="1000080" y="142884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Africa</a:t>
            </a:r>
            <a:endParaRPr b="0" lang="en-US" sz="700" spc="-1" strike="noStrike">
              <a:latin typeface="Arial"/>
            </a:endParaRPr>
          </a:p>
        </p:txBody>
      </p:sp>
      <p:sp>
        <p:nvSpPr>
          <p:cNvPr id="110" name="CustomShape 4"/>
          <p:cNvSpPr/>
          <p:nvPr/>
        </p:nvSpPr>
        <p:spPr>
          <a:xfrm>
            <a:off x="1000080" y="164304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Asia</a:t>
            </a:r>
            <a:endParaRPr b="0" lang="en-US" sz="700" spc="-1" strike="noStrike">
              <a:latin typeface="Arial"/>
            </a:endParaRPr>
          </a:p>
        </p:txBody>
      </p:sp>
      <p:sp>
        <p:nvSpPr>
          <p:cNvPr id="111" name="CustomShape 5"/>
          <p:cNvSpPr/>
          <p:nvPr/>
        </p:nvSpPr>
        <p:spPr>
          <a:xfrm>
            <a:off x="1000080" y="185724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The Caribbean</a:t>
            </a:r>
            <a:endParaRPr b="0" lang="en-US" sz="700" spc="-1" strike="noStrike">
              <a:latin typeface="Arial"/>
            </a:endParaRPr>
          </a:p>
        </p:txBody>
      </p:sp>
      <p:sp>
        <p:nvSpPr>
          <p:cNvPr id="112" name="CustomShape 6"/>
          <p:cNvSpPr/>
          <p:nvPr/>
        </p:nvSpPr>
        <p:spPr>
          <a:xfrm>
            <a:off x="1000080" y="207180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Central America</a:t>
            </a:r>
            <a:endParaRPr b="0" lang="en-US" sz="700" spc="-1" strike="noStrike">
              <a:latin typeface="Arial"/>
            </a:endParaRPr>
          </a:p>
        </p:txBody>
      </p:sp>
      <p:sp>
        <p:nvSpPr>
          <p:cNvPr id="113" name="CustomShape 7"/>
          <p:cNvSpPr/>
          <p:nvPr/>
        </p:nvSpPr>
        <p:spPr>
          <a:xfrm>
            <a:off x="1000080" y="228600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Europe</a:t>
            </a:r>
            <a:endParaRPr b="0" lang="en-US" sz="700" spc="-1" strike="noStrike">
              <a:latin typeface="Arial"/>
            </a:endParaRPr>
          </a:p>
        </p:txBody>
      </p:sp>
      <p:sp>
        <p:nvSpPr>
          <p:cNvPr id="114" name="CustomShape 8"/>
          <p:cNvSpPr/>
          <p:nvPr/>
        </p:nvSpPr>
        <p:spPr>
          <a:xfrm>
            <a:off x="1000080" y="250020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North America</a:t>
            </a:r>
            <a:endParaRPr b="0" lang="en-US" sz="700" spc="-1" strike="noStrike">
              <a:latin typeface="Arial"/>
            </a:endParaRPr>
          </a:p>
        </p:txBody>
      </p:sp>
      <p:sp>
        <p:nvSpPr>
          <p:cNvPr id="115" name="CustomShape 9"/>
          <p:cNvSpPr/>
          <p:nvPr/>
        </p:nvSpPr>
        <p:spPr>
          <a:xfrm>
            <a:off x="1000080" y="271476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Oceanic</a:t>
            </a:r>
            <a:endParaRPr b="0" lang="en-US" sz="700" spc="-1" strike="noStrike">
              <a:latin typeface="Arial"/>
            </a:endParaRPr>
          </a:p>
        </p:txBody>
      </p:sp>
      <p:sp>
        <p:nvSpPr>
          <p:cNvPr id="116" name="CustomShape 10"/>
          <p:cNvSpPr/>
          <p:nvPr/>
        </p:nvSpPr>
        <p:spPr>
          <a:xfrm>
            <a:off x="1000080" y="292896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South America</a:t>
            </a:r>
            <a:endParaRPr b="0" lang="en-US" sz="700" spc="-1" strike="noStrike">
              <a:latin typeface="Arial"/>
            </a:endParaRPr>
          </a:p>
        </p:txBody>
      </p:sp>
      <p:sp>
        <p:nvSpPr>
          <p:cNvPr id="117" name="CustomShape 11"/>
          <p:cNvSpPr/>
          <p:nvPr/>
        </p:nvSpPr>
        <p:spPr>
          <a:xfrm rot="1288800">
            <a:off x="2850480" y="1162440"/>
            <a:ext cx="213840" cy="499680"/>
          </a:xfrm>
          <a:prstGeom prst="curvedLeftArrow">
            <a:avLst>
              <a:gd name="adj1" fmla="val 25000"/>
              <a:gd name="adj2" fmla="val 50000"/>
              <a:gd name="adj3" fmla="val 25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8" name="CustomShape 12"/>
          <p:cNvSpPr/>
          <p:nvPr/>
        </p:nvSpPr>
        <p:spPr>
          <a:xfrm>
            <a:off x="3429000" y="642960"/>
            <a:ext cx="2356920" cy="713880"/>
          </a:xfrm>
          <a:prstGeom prst="rect">
            <a:avLst/>
          </a:prstGeom>
          <a:gradFill rotWithShape="0">
            <a:gsLst>
              <a:gs pos="0">
                <a:srgbClr val="2e5f99"/>
              </a:gs>
              <a:gs pos="100000">
                <a:srgbClr val="3c7ac7"/>
              </a:gs>
            </a:gsLst>
            <a:lin ang="16200000"/>
          </a:gradFill>
          <a:ln w="0">
            <a:noFill/>
          </a:ln>
          <a:effectLst>
            <a:outerShdw blurRad="40000" dir="5400000" dist="23040" rotWithShape="0">
              <a:srgbClr val="000000">
                <a:alpha val="35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en-GB" sz="1600" spc="-1" strike="noStrike">
                <a:solidFill>
                  <a:srgbClr val="ffffff"/>
                </a:solidFill>
                <a:latin typeface="Calibri"/>
              </a:rPr>
              <a:t>Select Classifier (Supervised Learning)</a:t>
            </a:r>
            <a:endParaRPr b="0" lang="en-US" sz="1600" spc="-1" strike="noStrike">
              <a:latin typeface="Arial"/>
            </a:endParaRPr>
          </a:p>
        </p:txBody>
      </p:sp>
      <p:sp>
        <p:nvSpPr>
          <p:cNvPr id="119" name="CustomShape 13"/>
          <p:cNvSpPr/>
          <p:nvPr/>
        </p:nvSpPr>
        <p:spPr>
          <a:xfrm>
            <a:off x="4071960" y="142884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Random Forest</a:t>
            </a:r>
            <a:endParaRPr b="0" lang="en-US" sz="700" spc="-1" strike="noStrike">
              <a:latin typeface="Arial"/>
            </a:endParaRPr>
          </a:p>
        </p:txBody>
      </p:sp>
      <p:sp>
        <p:nvSpPr>
          <p:cNvPr id="120" name="CustomShape 14"/>
          <p:cNvSpPr/>
          <p:nvPr/>
        </p:nvSpPr>
        <p:spPr>
          <a:xfrm>
            <a:off x="4071960" y="164304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Logistic Regression</a:t>
            </a:r>
            <a:endParaRPr b="0" lang="en-US" sz="700" spc="-1" strike="noStrike">
              <a:latin typeface="Arial"/>
            </a:endParaRPr>
          </a:p>
        </p:txBody>
      </p:sp>
      <p:sp>
        <p:nvSpPr>
          <p:cNvPr id="121" name="CustomShape 15"/>
          <p:cNvSpPr/>
          <p:nvPr/>
        </p:nvSpPr>
        <p:spPr>
          <a:xfrm>
            <a:off x="4071960" y="185724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Decision Tree</a:t>
            </a:r>
            <a:endParaRPr b="0" lang="en-US" sz="700" spc="-1" strike="noStrike">
              <a:latin typeface="Arial"/>
            </a:endParaRPr>
          </a:p>
        </p:txBody>
      </p:sp>
      <p:sp>
        <p:nvSpPr>
          <p:cNvPr id="122" name="CustomShape 16"/>
          <p:cNvSpPr/>
          <p:nvPr/>
        </p:nvSpPr>
        <p:spPr>
          <a:xfrm>
            <a:off x="4071960" y="207180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Support Vector Machine</a:t>
            </a:r>
            <a:endParaRPr b="0" lang="en-US" sz="700" spc="-1" strike="noStrike">
              <a:latin typeface="Arial"/>
            </a:endParaRPr>
          </a:p>
        </p:txBody>
      </p:sp>
      <p:sp>
        <p:nvSpPr>
          <p:cNvPr id="123" name="CustomShape 17"/>
          <p:cNvSpPr/>
          <p:nvPr/>
        </p:nvSpPr>
        <p:spPr>
          <a:xfrm>
            <a:off x="4071960" y="228600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Linear Regression</a:t>
            </a:r>
            <a:endParaRPr b="0" lang="en-US" sz="700" spc="-1" strike="noStrike">
              <a:latin typeface="Arial"/>
            </a:endParaRPr>
          </a:p>
        </p:txBody>
      </p:sp>
      <p:sp>
        <p:nvSpPr>
          <p:cNvPr id="124" name="CustomShape 18"/>
          <p:cNvSpPr/>
          <p:nvPr/>
        </p:nvSpPr>
        <p:spPr>
          <a:xfrm>
            <a:off x="4071960" y="250020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K nearest neighbour</a:t>
            </a:r>
            <a:endParaRPr b="0" lang="en-US" sz="700" spc="-1" strike="noStrike">
              <a:latin typeface="Arial"/>
            </a:endParaRPr>
          </a:p>
        </p:txBody>
      </p:sp>
      <p:sp>
        <p:nvSpPr>
          <p:cNvPr id="125" name="CustomShape 19"/>
          <p:cNvSpPr/>
          <p:nvPr/>
        </p:nvSpPr>
        <p:spPr>
          <a:xfrm>
            <a:off x="4071960" y="271476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Naive Bayes</a:t>
            </a:r>
            <a:endParaRPr b="0" lang="en-US" sz="700" spc="-1" strike="noStrike">
              <a:latin typeface="Arial"/>
            </a:endParaRPr>
          </a:p>
        </p:txBody>
      </p:sp>
      <p:sp>
        <p:nvSpPr>
          <p:cNvPr id="126" name="CustomShape 20"/>
          <p:cNvSpPr/>
          <p:nvPr/>
        </p:nvSpPr>
        <p:spPr>
          <a:xfrm>
            <a:off x="4071960" y="2928960"/>
            <a:ext cx="121392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Extra Tree Classifier</a:t>
            </a:r>
            <a:endParaRPr b="0" lang="en-US" sz="700" spc="-1" strike="noStrike">
              <a:latin typeface="Arial"/>
            </a:endParaRPr>
          </a:p>
        </p:txBody>
      </p:sp>
      <p:sp>
        <p:nvSpPr>
          <p:cNvPr id="127" name="CustomShape 21"/>
          <p:cNvSpPr/>
          <p:nvPr/>
        </p:nvSpPr>
        <p:spPr>
          <a:xfrm rot="1058400">
            <a:off x="5779440" y="1091160"/>
            <a:ext cx="213840" cy="499680"/>
          </a:xfrm>
          <a:prstGeom prst="curvedLeftArrow">
            <a:avLst>
              <a:gd name="adj1" fmla="val 25000"/>
              <a:gd name="adj2" fmla="val 50000"/>
              <a:gd name="adj3" fmla="val 25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8" name="CustomShape 22"/>
          <p:cNvSpPr/>
          <p:nvPr/>
        </p:nvSpPr>
        <p:spPr>
          <a:xfrm>
            <a:off x="785880" y="285840"/>
            <a:ext cx="1785600" cy="285480"/>
          </a:xfrm>
          <a:prstGeom prst="roundRect">
            <a:avLst>
              <a:gd name="adj" fmla="val 16667"/>
            </a:avLst>
          </a:prstGeom>
          <a:solidFill>
            <a:srgbClr val="9bbb59"/>
          </a:solidFill>
          <a:ln>
            <a:solidFill>
              <a:srgbClr val="ffffff"/>
            </a:solidFill>
            <a:round/>
          </a:ln>
          <a:effectLst>
            <a:outerShdw blurRad="4000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a:lnSpc>
                <a:spcPct val="100000"/>
              </a:lnSpc>
            </a:pPr>
            <a:r>
              <a:rPr b="0" lang="en-GB" sz="1100" spc="-1" strike="noStrike">
                <a:solidFill>
                  <a:srgbClr val="ffffff"/>
                </a:solidFill>
                <a:latin typeface="Calibri"/>
              </a:rPr>
              <a:t>Dropdown Menu</a:t>
            </a:r>
            <a:endParaRPr b="0" lang="en-US" sz="1100" spc="-1" strike="noStrike">
              <a:latin typeface="Arial"/>
            </a:endParaRPr>
          </a:p>
        </p:txBody>
      </p:sp>
      <p:sp>
        <p:nvSpPr>
          <p:cNvPr id="129" name="CustomShape 23"/>
          <p:cNvSpPr/>
          <p:nvPr/>
        </p:nvSpPr>
        <p:spPr>
          <a:xfrm>
            <a:off x="3714840" y="285840"/>
            <a:ext cx="1785600" cy="285480"/>
          </a:xfrm>
          <a:prstGeom prst="roundRect">
            <a:avLst>
              <a:gd name="adj" fmla="val 16667"/>
            </a:avLst>
          </a:prstGeom>
          <a:solidFill>
            <a:srgbClr val="9bbb59"/>
          </a:solidFill>
          <a:ln>
            <a:solidFill>
              <a:srgbClr val="ffffff"/>
            </a:solidFill>
            <a:round/>
          </a:ln>
          <a:effectLst>
            <a:outerShdw blurRad="4000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a:lnSpc>
                <a:spcPct val="100000"/>
              </a:lnSpc>
            </a:pPr>
            <a:r>
              <a:rPr b="0" lang="en-GB" sz="1100" spc="-1" strike="noStrike">
                <a:solidFill>
                  <a:srgbClr val="ffffff"/>
                </a:solidFill>
                <a:latin typeface="Calibri"/>
              </a:rPr>
              <a:t>Dropdown Menu</a:t>
            </a:r>
            <a:endParaRPr b="0" lang="en-US" sz="1100" spc="-1" strike="noStrike">
              <a:latin typeface="Arial"/>
            </a:endParaRPr>
          </a:p>
        </p:txBody>
      </p:sp>
      <p:sp>
        <p:nvSpPr>
          <p:cNvPr id="130" name="CustomShape 24"/>
          <p:cNvSpPr/>
          <p:nvPr/>
        </p:nvSpPr>
        <p:spPr>
          <a:xfrm>
            <a:off x="6357960" y="642960"/>
            <a:ext cx="2356920" cy="713880"/>
          </a:xfrm>
          <a:prstGeom prst="rect">
            <a:avLst/>
          </a:prstGeom>
          <a:gradFill rotWithShape="0">
            <a:gsLst>
              <a:gs pos="0">
                <a:srgbClr val="2e5f99"/>
              </a:gs>
              <a:gs pos="100000">
                <a:srgbClr val="3c7ac7"/>
              </a:gs>
            </a:gsLst>
            <a:lin ang="16200000"/>
          </a:gradFill>
          <a:ln w="0">
            <a:noFill/>
          </a:ln>
          <a:effectLst>
            <a:outerShdw blurRad="40000" dir="5400000" dist="23040" rotWithShape="0">
              <a:srgbClr val="000000">
                <a:alpha val="35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en-GB" sz="1600" spc="-1" strike="noStrike">
                <a:solidFill>
                  <a:srgbClr val="ffffff"/>
                </a:solidFill>
                <a:latin typeface="Calibri"/>
              </a:rPr>
              <a:t>Earthquake Magnitude</a:t>
            </a:r>
            <a:endParaRPr b="0" lang="en-US" sz="1600" spc="-1" strike="noStrike">
              <a:latin typeface="Arial"/>
            </a:endParaRPr>
          </a:p>
        </p:txBody>
      </p:sp>
      <p:sp>
        <p:nvSpPr>
          <p:cNvPr id="131" name="CustomShape 25"/>
          <p:cNvSpPr/>
          <p:nvPr/>
        </p:nvSpPr>
        <p:spPr>
          <a:xfrm>
            <a:off x="6858000" y="142884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Very minor : 2 – 2.9</a:t>
            </a:r>
            <a:endParaRPr b="0" lang="en-US" sz="700" spc="-1" strike="noStrike">
              <a:latin typeface="Arial"/>
            </a:endParaRPr>
          </a:p>
        </p:txBody>
      </p:sp>
      <p:sp>
        <p:nvSpPr>
          <p:cNvPr id="132" name="CustomShape 26"/>
          <p:cNvSpPr/>
          <p:nvPr/>
        </p:nvSpPr>
        <p:spPr>
          <a:xfrm>
            <a:off x="6858000" y="164304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Minor: 3 – 3.9</a:t>
            </a:r>
            <a:endParaRPr b="0" lang="en-US" sz="700" spc="-1" strike="noStrike">
              <a:latin typeface="Arial"/>
            </a:endParaRPr>
          </a:p>
        </p:txBody>
      </p:sp>
      <p:sp>
        <p:nvSpPr>
          <p:cNvPr id="133" name="CustomShape 27"/>
          <p:cNvSpPr/>
          <p:nvPr/>
        </p:nvSpPr>
        <p:spPr>
          <a:xfrm>
            <a:off x="6858000" y="185724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Light: 4 – 4.9</a:t>
            </a:r>
            <a:endParaRPr b="0" lang="en-US" sz="700" spc="-1" strike="noStrike">
              <a:latin typeface="Arial"/>
            </a:endParaRPr>
          </a:p>
        </p:txBody>
      </p:sp>
      <p:sp>
        <p:nvSpPr>
          <p:cNvPr id="134" name="CustomShape 28"/>
          <p:cNvSpPr/>
          <p:nvPr/>
        </p:nvSpPr>
        <p:spPr>
          <a:xfrm>
            <a:off x="6858000" y="207180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Moderate: 5 – 5.9</a:t>
            </a:r>
            <a:endParaRPr b="0" lang="en-US" sz="700" spc="-1" strike="noStrike">
              <a:latin typeface="Arial"/>
            </a:endParaRPr>
          </a:p>
        </p:txBody>
      </p:sp>
      <p:sp>
        <p:nvSpPr>
          <p:cNvPr id="135" name="CustomShape 29"/>
          <p:cNvSpPr/>
          <p:nvPr/>
        </p:nvSpPr>
        <p:spPr>
          <a:xfrm>
            <a:off x="6858000" y="228600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Strong: 6 – 6.9</a:t>
            </a:r>
            <a:endParaRPr b="0" lang="en-US" sz="700" spc="-1" strike="noStrike">
              <a:latin typeface="Arial"/>
            </a:endParaRPr>
          </a:p>
        </p:txBody>
      </p:sp>
      <p:sp>
        <p:nvSpPr>
          <p:cNvPr id="136" name="CustomShape 30"/>
          <p:cNvSpPr/>
          <p:nvPr/>
        </p:nvSpPr>
        <p:spPr>
          <a:xfrm>
            <a:off x="6858000" y="250020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Major: 7 – 7.9</a:t>
            </a:r>
            <a:endParaRPr b="0" lang="en-US" sz="700" spc="-1" strike="noStrike">
              <a:latin typeface="Arial"/>
            </a:endParaRPr>
          </a:p>
        </p:txBody>
      </p:sp>
      <p:sp>
        <p:nvSpPr>
          <p:cNvPr id="137" name="CustomShape 31"/>
          <p:cNvSpPr/>
          <p:nvPr/>
        </p:nvSpPr>
        <p:spPr>
          <a:xfrm>
            <a:off x="6858000" y="2714760"/>
            <a:ext cx="14284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en-GB" sz="700" spc="-1" strike="noStrike">
                <a:solidFill>
                  <a:srgbClr val="000000"/>
                </a:solidFill>
                <a:latin typeface="Calibri"/>
              </a:rPr>
              <a:t>Great: 8 and higher</a:t>
            </a:r>
            <a:endParaRPr b="0" lang="en-US" sz="700" spc="-1" strike="noStrike">
              <a:latin typeface="Arial"/>
            </a:endParaRPr>
          </a:p>
        </p:txBody>
      </p:sp>
      <p:sp>
        <p:nvSpPr>
          <p:cNvPr id="138" name="CustomShape 32"/>
          <p:cNvSpPr/>
          <p:nvPr/>
        </p:nvSpPr>
        <p:spPr>
          <a:xfrm>
            <a:off x="6572160" y="285840"/>
            <a:ext cx="1785600" cy="285480"/>
          </a:xfrm>
          <a:prstGeom prst="roundRect">
            <a:avLst>
              <a:gd name="adj" fmla="val 16667"/>
            </a:avLst>
          </a:prstGeom>
          <a:solidFill>
            <a:srgbClr val="9bbb59"/>
          </a:solidFill>
          <a:ln>
            <a:solidFill>
              <a:srgbClr val="ffffff"/>
            </a:solidFill>
            <a:round/>
          </a:ln>
          <a:effectLst>
            <a:outerShdw blurRad="4000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a:lnSpc>
                <a:spcPct val="100000"/>
              </a:lnSpc>
            </a:pPr>
            <a:r>
              <a:rPr b="0" lang="en-GB" sz="1100" spc="-1" strike="noStrike">
                <a:solidFill>
                  <a:srgbClr val="ffffff"/>
                </a:solidFill>
                <a:latin typeface="Calibri"/>
              </a:rPr>
              <a:t>Dropdown Menu</a:t>
            </a:r>
            <a:endParaRPr b="0" lang="en-US" sz="1100" spc="-1" strike="noStrike">
              <a:latin typeface="Arial"/>
            </a:endParaRPr>
          </a:p>
        </p:txBody>
      </p:sp>
      <p:sp>
        <p:nvSpPr>
          <p:cNvPr id="139" name="CustomShape 33"/>
          <p:cNvSpPr/>
          <p:nvPr/>
        </p:nvSpPr>
        <p:spPr>
          <a:xfrm rot="1058400">
            <a:off x="8714520" y="1234800"/>
            <a:ext cx="213840" cy="499680"/>
          </a:xfrm>
          <a:prstGeom prst="curvedLeftArrow">
            <a:avLst>
              <a:gd name="adj1" fmla="val 25000"/>
              <a:gd name="adj2" fmla="val 50000"/>
              <a:gd name="adj3" fmla="val 25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40" name="CustomShape 34"/>
          <p:cNvSpPr/>
          <p:nvPr/>
        </p:nvSpPr>
        <p:spPr>
          <a:xfrm>
            <a:off x="428760" y="3857760"/>
            <a:ext cx="2428560" cy="856800"/>
          </a:xfrm>
          <a:prstGeom prst="rect">
            <a:avLst/>
          </a:prstGeom>
          <a:gradFill rotWithShape="0">
            <a:gsLst>
              <a:gs pos="0">
                <a:srgbClr val="2e5f99"/>
              </a:gs>
              <a:gs pos="100000">
                <a:srgbClr val="3c7ac7"/>
              </a:gs>
            </a:gsLst>
            <a:lin ang="16200000"/>
          </a:gradFill>
          <a:ln w="0">
            <a:noFill/>
          </a:ln>
          <a:effectLst>
            <a:outerShdw blurRad="40000" dir="5400000" dist="23040" rotWithShape="0">
              <a:srgbClr val="000000">
                <a:alpha val="35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GB" sz="1600" spc="-1" strike="noStrike">
                <a:solidFill>
                  <a:srgbClr val="ffffff"/>
                </a:solidFill>
                <a:latin typeface="Calibri"/>
              </a:rPr>
              <a:t>Select Building Parameters</a:t>
            </a:r>
            <a:endParaRPr b="0" lang="en-US" sz="1600" spc="-1" strike="noStrike">
              <a:latin typeface="Arial"/>
            </a:endParaRPr>
          </a:p>
        </p:txBody>
      </p:sp>
      <p:sp>
        <p:nvSpPr>
          <p:cNvPr id="141" name="CustomShape 35"/>
          <p:cNvSpPr/>
          <p:nvPr/>
        </p:nvSpPr>
        <p:spPr>
          <a:xfrm>
            <a:off x="785880" y="3500280"/>
            <a:ext cx="1785600" cy="285480"/>
          </a:xfrm>
          <a:prstGeom prst="roundRect">
            <a:avLst>
              <a:gd name="adj" fmla="val 16667"/>
            </a:avLst>
          </a:prstGeom>
          <a:solidFill>
            <a:srgbClr val="9bbb59"/>
          </a:solidFill>
          <a:ln>
            <a:solidFill>
              <a:srgbClr val="ffffff"/>
            </a:solidFill>
            <a:round/>
          </a:ln>
          <a:effectLst>
            <a:outerShdw blurRad="4000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a:lnSpc>
                <a:spcPct val="100000"/>
              </a:lnSpc>
            </a:pPr>
            <a:r>
              <a:rPr b="0" lang="en-GB" sz="1100" spc="-1" strike="noStrike">
                <a:solidFill>
                  <a:srgbClr val="ffffff"/>
                </a:solidFill>
                <a:latin typeface="Calibri"/>
              </a:rPr>
              <a:t>Dropdown Menu</a:t>
            </a:r>
            <a:endParaRPr b="0" lang="en-US" sz="1100" spc="-1" strike="noStrike">
              <a:latin typeface="Arial"/>
            </a:endParaRPr>
          </a:p>
        </p:txBody>
      </p:sp>
      <p:sp>
        <p:nvSpPr>
          <p:cNvPr id="142" name="CustomShape 36"/>
          <p:cNvSpPr/>
          <p:nvPr/>
        </p:nvSpPr>
        <p:spPr>
          <a:xfrm>
            <a:off x="1357200" y="4857840"/>
            <a:ext cx="7138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600" spc="-1" strike="noStrike">
                <a:solidFill>
                  <a:srgbClr val="000000"/>
                </a:solidFill>
                <a:latin typeface="Calibri"/>
              </a:rPr>
              <a:t>...</a:t>
            </a:r>
            <a:endParaRPr b="0" lang="en-US" sz="1600" spc="-1" strike="noStrike">
              <a:latin typeface="Arial"/>
            </a:endParaRPr>
          </a:p>
        </p:txBody>
      </p:sp>
      <p:sp>
        <p:nvSpPr>
          <p:cNvPr id="143" name="CustomShape 37"/>
          <p:cNvSpPr/>
          <p:nvPr/>
        </p:nvSpPr>
        <p:spPr>
          <a:xfrm>
            <a:off x="1357200" y="5072040"/>
            <a:ext cx="7138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600" spc="-1" strike="noStrike">
                <a:solidFill>
                  <a:srgbClr val="000000"/>
                </a:solidFill>
                <a:latin typeface="Calibri"/>
              </a:rPr>
              <a:t>...</a:t>
            </a:r>
            <a:endParaRPr b="0" lang="en-US" sz="1600" spc="-1" strike="noStrike">
              <a:latin typeface="Arial"/>
            </a:endParaRPr>
          </a:p>
        </p:txBody>
      </p:sp>
      <p:sp>
        <p:nvSpPr>
          <p:cNvPr id="144" name="CustomShape 38"/>
          <p:cNvSpPr/>
          <p:nvPr/>
        </p:nvSpPr>
        <p:spPr>
          <a:xfrm>
            <a:off x="1357200" y="5286240"/>
            <a:ext cx="7138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600" spc="-1" strike="noStrike">
                <a:solidFill>
                  <a:srgbClr val="000000"/>
                </a:solidFill>
                <a:latin typeface="Calibri"/>
              </a:rPr>
              <a:t>...</a:t>
            </a:r>
            <a:endParaRPr b="0" lang="en-US" sz="1600" spc="-1" strike="noStrike">
              <a:latin typeface="Arial"/>
            </a:endParaRPr>
          </a:p>
        </p:txBody>
      </p:sp>
      <p:sp>
        <p:nvSpPr>
          <p:cNvPr id="145" name="CustomShape 39"/>
          <p:cNvSpPr/>
          <p:nvPr/>
        </p:nvSpPr>
        <p:spPr>
          <a:xfrm>
            <a:off x="1357200" y="5500800"/>
            <a:ext cx="7138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600" spc="-1" strike="noStrike">
                <a:solidFill>
                  <a:srgbClr val="000000"/>
                </a:solidFill>
                <a:latin typeface="Calibri"/>
              </a:rPr>
              <a:t>...</a:t>
            </a:r>
            <a:endParaRPr b="0" lang="en-US" sz="1600" spc="-1" strike="noStrike">
              <a:latin typeface="Arial"/>
            </a:endParaRPr>
          </a:p>
        </p:txBody>
      </p:sp>
      <p:sp>
        <p:nvSpPr>
          <p:cNvPr id="146" name="CustomShape 40"/>
          <p:cNvSpPr/>
          <p:nvPr/>
        </p:nvSpPr>
        <p:spPr>
          <a:xfrm>
            <a:off x="1357200" y="5715000"/>
            <a:ext cx="7138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600" spc="-1" strike="noStrike">
                <a:solidFill>
                  <a:srgbClr val="000000"/>
                </a:solidFill>
                <a:latin typeface="Calibri"/>
              </a:rPr>
              <a:t>...</a:t>
            </a:r>
            <a:endParaRPr b="0" lang="en-US" sz="1600" spc="-1" strike="noStrike">
              <a:latin typeface="Arial"/>
            </a:endParaRPr>
          </a:p>
        </p:txBody>
      </p:sp>
      <p:sp>
        <p:nvSpPr>
          <p:cNvPr id="147" name="CustomShape 41"/>
          <p:cNvSpPr/>
          <p:nvPr/>
        </p:nvSpPr>
        <p:spPr>
          <a:xfrm>
            <a:off x="1357200" y="5929200"/>
            <a:ext cx="713880" cy="142560"/>
          </a:xfrm>
          <a:prstGeom prst="rect">
            <a:avLst/>
          </a:prstGeom>
          <a:gradFill rotWithShape="0">
            <a:gsLst>
              <a:gs pos="0">
                <a:srgbClr val="bfd4fe"/>
              </a:gs>
              <a:gs pos="100000">
                <a:srgbClr val="e5efff"/>
              </a:gs>
            </a:gsLst>
            <a:lin ang="16200000"/>
          </a:gradFill>
          <a:ln>
            <a:solidFill>
              <a:srgbClr val="4a7ebb"/>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GB" sz="1600" spc="-1" strike="noStrike">
                <a:solidFill>
                  <a:srgbClr val="000000"/>
                </a:solidFill>
                <a:latin typeface="Calibri"/>
              </a:rPr>
              <a:t>...</a:t>
            </a:r>
            <a:endParaRPr b="0" lang="en-US" sz="1600" spc="-1" strike="noStrike">
              <a:latin typeface="Arial"/>
            </a:endParaRPr>
          </a:p>
        </p:txBody>
      </p:sp>
      <p:sp>
        <p:nvSpPr>
          <p:cNvPr id="148" name="CustomShape 42"/>
          <p:cNvSpPr/>
          <p:nvPr/>
        </p:nvSpPr>
        <p:spPr>
          <a:xfrm rot="1288800">
            <a:off x="2870280" y="4593600"/>
            <a:ext cx="213840" cy="499680"/>
          </a:xfrm>
          <a:prstGeom prst="curvedLeftArrow">
            <a:avLst>
              <a:gd name="adj1" fmla="val 25000"/>
              <a:gd name="adj2" fmla="val 50000"/>
              <a:gd name="adj3" fmla="val 25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49" name="CustomShape 43"/>
          <p:cNvSpPr/>
          <p:nvPr/>
        </p:nvSpPr>
        <p:spPr>
          <a:xfrm>
            <a:off x="142920" y="6000840"/>
            <a:ext cx="285480" cy="3337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1600" spc="-1" strike="noStrike">
                <a:solidFill>
                  <a:srgbClr val="000000"/>
                </a:solidFill>
                <a:latin typeface="Calibri"/>
              </a:rPr>
              <a:t>2</a:t>
            </a:r>
            <a:endParaRPr b="0" lang="en-US" sz="1600" spc="-1" strike="noStrike">
              <a:latin typeface="Arial"/>
            </a:endParaRPr>
          </a:p>
        </p:txBody>
      </p:sp>
      <p:sp>
        <p:nvSpPr>
          <p:cNvPr id="150" name="CustomShape 44"/>
          <p:cNvSpPr/>
          <p:nvPr/>
        </p:nvSpPr>
        <p:spPr>
          <a:xfrm>
            <a:off x="5643720" y="5072040"/>
            <a:ext cx="1571400" cy="428400"/>
          </a:xfrm>
          <a:prstGeom prst="rect">
            <a:avLst/>
          </a:prstGeom>
          <a:gradFill rotWithShape="0">
            <a:gsLst>
              <a:gs pos="0">
                <a:srgbClr val="9c2f2c"/>
              </a:gs>
              <a:gs pos="100000">
                <a:srgbClr val="cb3d39"/>
              </a:gs>
            </a:gsLst>
            <a:lin ang="16200000"/>
          </a:gradFill>
          <a:ln w="0">
            <a:noFill/>
          </a:ln>
          <a:effectLst>
            <a:outerShdw blurRad="4000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a:lnSpc>
                <a:spcPct val="100000"/>
              </a:lnSpc>
            </a:pPr>
            <a:r>
              <a:rPr b="0" lang="en-GB" sz="1600" spc="-1" strike="noStrike">
                <a:solidFill>
                  <a:srgbClr val="ffffff"/>
                </a:solidFill>
                <a:latin typeface="Calibri"/>
              </a:rPr>
              <a:t>Calculate Risk</a:t>
            </a:r>
            <a:endParaRPr b="0" lang="en-US" sz="1600" spc="-1" strike="noStrike">
              <a:latin typeface="Arial"/>
            </a:endParaRPr>
          </a:p>
        </p:txBody>
      </p:sp>
      <p:sp>
        <p:nvSpPr>
          <p:cNvPr id="151" name="CustomShape 45"/>
          <p:cNvSpPr/>
          <p:nvPr/>
        </p:nvSpPr>
        <p:spPr>
          <a:xfrm>
            <a:off x="5857920" y="4643280"/>
            <a:ext cx="1071360" cy="285480"/>
          </a:xfrm>
          <a:prstGeom prst="roundRect">
            <a:avLst>
              <a:gd name="adj" fmla="val 16667"/>
            </a:avLst>
          </a:prstGeom>
          <a:gradFill rotWithShape="0">
            <a:gsLst>
              <a:gs pos="0">
                <a:srgbClr val="779637"/>
              </a:gs>
              <a:gs pos="100000">
                <a:srgbClr val="9bc348"/>
              </a:gs>
            </a:gsLst>
            <a:lin ang="16200000"/>
          </a:gradFill>
          <a:ln>
            <a:solidFill>
              <a:srgbClr val="98b855"/>
            </a:solidFill>
            <a:round/>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rIns="90000" tIns="45000" bIns="45000" anchor="ctr">
            <a:noAutofit/>
          </a:bodyPr>
          <a:p>
            <a:pPr algn="ctr">
              <a:lnSpc>
                <a:spcPct val="100000"/>
              </a:lnSpc>
            </a:pPr>
            <a:r>
              <a:rPr b="0" lang="en-GB" sz="1100" spc="-1" strike="noStrike">
                <a:solidFill>
                  <a:srgbClr val="ffffff"/>
                </a:solidFill>
                <a:latin typeface="Calibri"/>
              </a:rPr>
              <a:t>Button click</a:t>
            </a:r>
            <a:endParaRPr b="0" lang="en-US" sz="1100" spc="-1" strike="noStrike">
              <a:latin typeface="Arial"/>
            </a:endParaRPr>
          </a:p>
        </p:txBody>
      </p:sp>
      <p:sp>
        <p:nvSpPr>
          <p:cNvPr id="152" name="CustomShape 46"/>
          <p:cNvSpPr/>
          <p:nvPr/>
        </p:nvSpPr>
        <p:spPr>
          <a:xfrm>
            <a:off x="7858080" y="5000760"/>
            <a:ext cx="928440" cy="70920"/>
          </a:xfrm>
          <a:prstGeom prst="rightArrow">
            <a:avLst>
              <a:gd name="adj1" fmla="val 50000"/>
              <a:gd name="adj2" fmla="val 50000"/>
            </a:avLst>
          </a:prstGeom>
          <a:solidFill>
            <a:srgbClr val="002060"/>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53" name="CustomShape 47"/>
          <p:cNvSpPr/>
          <p:nvPr/>
        </p:nvSpPr>
        <p:spPr>
          <a:xfrm>
            <a:off x="285840" y="6500880"/>
            <a:ext cx="8572320" cy="213840"/>
          </a:xfrm>
          <a:prstGeom prst="rect">
            <a:avLst/>
          </a:prstGeom>
          <a:gradFill rotWithShape="0">
            <a:gsLst>
              <a:gs pos="0">
                <a:srgbClr val="cc6d20"/>
              </a:gs>
              <a:gs pos="100000">
                <a:srgbClr val="ff9033"/>
              </a:gs>
            </a:gsLst>
            <a:lin ang="16200000"/>
          </a:gradFill>
          <a:ln>
            <a:solidFill>
              <a:srgbClr val="f59240"/>
            </a:solidFill>
            <a:round/>
          </a:ln>
          <a:effectLst>
            <a:outerShdw blurRad="40000" dir="5400000" dist="23040" rotWithShape="0">
              <a:srgbClr val="000000">
                <a:alpha val="35000"/>
              </a:srgbClr>
            </a:outerShdw>
          </a:effectLst>
        </p:spPr>
        <p:style>
          <a:lnRef idx="1">
            <a:schemeClr val="accent6"/>
          </a:lnRef>
          <a:fillRef idx="3">
            <a:schemeClr val="accent6"/>
          </a:fillRef>
          <a:effectRef idx="2">
            <a:schemeClr val="accent6"/>
          </a:effectRef>
          <a:fontRef idx="minor"/>
        </p:style>
        <p:txBody>
          <a:bodyPr lIns="90000" rIns="90000" tIns="45000" bIns="45000" anchor="ctr">
            <a:noAutofit/>
          </a:bodyPr>
          <a:p>
            <a:pPr algn="ctr">
              <a:lnSpc>
                <a:spcPct val="100000"/>
              </a:lnSpc>
            </a:pPr>
            <a:r>
              <a:rPr b="1" lang="en-GB" sz="1500" spc="-1" strike="noStrike">
                <a:solidFill>
                  <a:srgbClr val="000000"/>
                </a:solidFill>
                <a:latin typeface="Calibri"/>
              </a:rPr>
              <a:t>Footer / Contact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0" y="0"/>
            <a:ext cx="9143640" cy="6857640"/>
          </a:xfrm>
          <a:prstGeom prst="rect">
            <a:avLst/>
          </a:prstGeom>
          <a:solidFill>
            <a:schemeClr val="bg1">
              <a:lumMod val="95000"/>
            </a:schemeClr>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2928960" y="1214280"/>
            <a:ext cx="3214440" cy="285480"/>
          </a:xfrm>
          <a:prstGeom prst="rect">
            <a:avLst/>
          </a:prstGeom>
          <a:gradFill rotWithShape="0">
            <a:gsLst>
              <a:gs pos="0">
                <a:srgbClr val="2988a1"/>
              </a:gs>
              <a:gs pos="100000">
                <a:srgbClr val="36b0d1"/>
              </a:gs>
            </a:gsLst>
            <a:lin ang="16200000"/>
          </a:gradFill>
          <a:ln>
            <a:solidFill>
              <a:srgbClr val="46aac4"/>
            </a:solidFill>
            <a:round/>
          </a:ln>
          <a:effectLst>
            <a:outerShdw blurRad="4000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pPr>
            <a:r>
              <a:rPr b="0" lang="en-GB" sz="1800" spc="-1" strike="noStrike">
                <a:solidFill>
                  <a:srgbClr val="ffffff"/>
                </a:solidFill>
                <a:latin typeface="Calibri"/>
              </a:rPr>
              <a:t>Generated Result</a:t>
            </a:r>
            <a:endParaRPr b="0" lang="en-US" sz="1800" spc="-1" strike="noStrike">
              <a:latin typeface="Arial"/>
            </a:endParaRPr>
          </a:p>
        </p:txBody>
      </p:sp>
      <p:sp>
        <p:nvSpPr>
          <p:cNvPr id="156" name="CustomShape 3"/>
          <p:cNvSpPr/>
          <p:nvPr/>
        </p:nvSpPr>
        <p:spPr>
          <a:xfrm>
            <a:off x="214200" y="214200"/>
            <a:ext cx="8715240" cy="713880"/>
          </a:xfrm>
          <a:prstGeom prst="rect">
            <a:avLst/>
          </a:prstGeom>
          <a:solidFill>
            <a:srgbClr val="ffffff"/>
          </a:solidFill>
          <a:ln>
            <a:solidFill>
              <a:srgbClr val="4bacc6"/>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GB" sz="1800" spc="-1" strike="noStrike" cap="all">
                <a:solidFill>
                  <a:srgbClr val="7b34d2"/>
                </a:solidFill>
                <a:latin typeface="Calibri"/>
              </a:rPr>
              <a:t>Picture</a:t>
            </a:r>
            <a:endParaRPr b="0" lang="en-US" sz="1800" spc="-1" strike="noStrike">
              <a:latin typeface="Arial"/>
            </a:endParaRPr>
          </a:p>
        </p:txBody>
      </p:sp>
      <p:sp>
        <p:nvSpPr>
          <p:cNvPr id="157" name="CustomShape 4"/>
          <p:cNvSpPr/>
          <p:nvPr/>
        </p:nvSpPr>
        <p:spPr>
          <a:xfrm>
            <a:off x="1071360" y="2000160"/>
            <a:ext cx="2499840" cy="571320"/>
          </a:xfrm>
          <a:prstGeom prst="rect">
            <a:avLst/>
          </a:prstGeom>
          <a:gradFill rotWithShape="0">
            <a:gsLst>
              <a:gs pos="0">
                <a:srgbClr val="5e437f"/>
              </a:gs>
              <a:gs pos="100000">
                <a:srgbClr val="7b57a5"/>
              </a:gs>
            </a:gsLst>
            <a:lin ang="16200000"/>
          </a:gradFill>
          <a:ln>
            <a:solidFill>
              <a:srgbClr val="7d5fa0"/>
            </a:solidFill>
            <a:round/>
          </a:ln>
          <a:effectLst>
            <a:outerShdw blurRad="40000" dir="5400000" dist="23040" rotWithShape="0">
              <a:srgbClr val="000000">
                <a:alpha val="35000"/>
              </a:srgbClr>
            </a:outerShdw>
          </a:effectLst>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1" lang="en-GB" sz="1600" spc="-1" strike="noStrike">
                <a:solidFill>
                  <a:srgbClr val="ffffff"/>
                </a:solidFill>
                <a:latin typeface="Calibri"/>
              </a:rPr>
              <a:t>Calculated Risk</a:t>
            </a:r>
            <a:endParaRPr b="0" lang="en-US" sz="1600" spc="-1" strike="noStrike">
              <a:latin typeface="Arial"/>
            </a:endParaRPr>
          </a:p>
        </p:txBody>
      </p:sp>
      <p:sp>
        <p:nvSpPr>
          <p:cNvPr id="158" name="CustomShape 5"/>
          <p:cNvSpPr/>
          <p:nvPr/>
        </p:nvSpPr>
        <p:spPr>
          <a:xfrm>
            <a:off x="1357200" y="2786040"/>
            <a:ext cx="1928520" cy="713880"/>
          </a:xfrm>
          <a:prstGeom prst="rect">
            <a:avLst/>
          </a:prstGeom>
          <a:gradFill rotWithShape="0">
            <a:gsLst>
              <a:gs pos="0">
                <a:srgbClr val="2988a1"/>
              </a:gs>
              <a:gs pos="100000">
                <a:srgbClr val="36b0d1"/>
              </a:gs>
            </a:gsLst>
            <a:lin ang="16200000"/>
          </a:gradFill>
          <a:ln>
            <a:solidFill>
              <a:srgbClr val="46aac4"/>
            </a:solidFill>
            <a:round/>
          </a:ln>
          <a:effectLst>
            <a:outerShdw blurRad="4000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pPr>
            <a:r>
              <a:rPr b="0" lang="en-GB" sz="1800" spc="-1" strike="noStrike">
                <a:solidFill>
                  <a:srgbClr val="ffffff"/>
                </a:solidFill>
                <a:latin typeface="Calibri"/>
              </a:rPr>
              <a:t>(</a:t>
            </a:r>
            <a:r>
              <a:rPr b="1" lang="en-GB" sz="1200" spc="-1" strike="noStrike">
                <a:solidFill>
                  <a:srgbClr val="ffffff"/>
                </a:solidFill>
                <a:latin typeface="Calibri"/>
              </a:rPr>
              <a:t>Associated Risk - Grade)</a:t>
            </a:r>
            <a:endParaRPr b="0" lang="en-US" sz="1200" spc="-1" strike="noStrike">
              <a:latin typeface="Arial"/>
            </a:endParaRPr>
          </a:p>
        </p:txBody>
      </p:sp>
      <p:sp>
        <p:nvSpPr>
          <p:cNvPr id="159" name="CustomShape 6"/>
          <p:cNvSpPr/>
          <p:nvPr/>
        </p:nvSpPr>
        <p:spPr>
          <a:xfrm>
            <a:off x="3214800" y="3000240"/>
            <a:ext cx="642600" cy="28548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60" name="CustomShape 7"/>
          <p:cNvSpPr/>
          <p:nvPr/>
        </p:nvSpPr>
        <p:spPr>
          <a:xfrm>
            <a:off x="3786120" y="3071880"/>
            <a:ext cx="4857480" cy="3073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400" spc="-1" strike="noStrike">
                <a:solidFill>
                  <a:srgbClr val="000000"/>
                </a:solidFill>
                <a:latin typeface="Calibri"/>
              </a:rPr>
              <a:t>Details of the all damage possibilities.</a:t>
            </a:r>
            <a:endParaRPr b="0" lang="en-US" sz="1400" spc="-1" strike="noStrike">
              <a:latin typeface="Arial"/>
            </a:endParaRPr>
          </a:p>
          <a:p>
            <a:pPr>
              <a:lnSpc>
                <a:spcPct val="100000"/>
              </a:lnSpc>
            </a:pPr>
            <a:r>
              <a:rPr b="0" lang="en-GB" sz="1400" spc="-1" strike="noStrike">
                <a:solidFill>
                  <a:srgbClr val="000000"/>
                </a:solidFill>
                <a:latin typeface="Calibri"/>
              </a:rPr>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endParaRPr b="0" lang="en-US" sz="1400" spc="-1" strike="noStrike">
              <a:latin typeface="Arial"/>
            </a:endParaRPr>
          </a:p>
        </p:txBody>
      </p:sp>
      <p:sp>
        <p:nvSpPr>
          <p:cNvPr id="161" name="CustomShape 8"/>
          <p:cNvSpPr/>
          <p:nvPr/>
        </p:nvSpPr>
        <p:spPr>
          <a:xfrm>
            <a:off x="142920" y="6000840"/>
            <a:ext cx="28548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000000"/>
                </a:solidFill>
                <a:latin typeface="Calibri"/>
              </a:rPr>
              <a:t>3</a:t>
            </a:r>
            <a:endParaRPr b="0" lang="en-US" sz="1800" spc="-1" strike="noStrike">
              <a:latin typeface="Arial"/>
            </a:endParaRPr>
          </a:p>
        </p:txBody>
      </p:sp>
      <p:sp>
        <p:nvSpPr>
          <p:cNvPr id="162" name="CustomShape 9"/>
          <p:cNvSpPr/>
          <p:nvPr/>
        </p:nvSpPr>
        <p:spPr>
          <a:xfrm>
            <a:off x="285840" y="6500880"/>
            <a:ext cx="8572320" cy="213840"/>
          </a:xfrm>
          <a:prstGeom prst="rect">
            <a:avLst/>
          </a:prstGeom>
          <a:gradFill rotWithShape="0">
            <a:gsLst>
              <a:gs pos="0">
                <a:srgbClr val="cc6d20"/>
              </a:gs>
              <a:gs pos="100000">
                <a:srgbClr val="ff9033"/>
              </a:gs>
            </a:gsLst>
            <a:lin ang="16200000"/>
          </a:gradFill>
          <a:ln>
            <a:solidFill>
              <a:srgbClr val="f59240"/>
            </a:solidFill>
            <a:round/>
          </a:ln>
          <a:effectLst>
            <a:outerShdw blurRad="40000" dir="5400000" dist="23040" rotWithShape="0">
              <a:srgbClr val="000000">
                <a:alpha val="35000"/>
              </a:srgbClr>
            </a:outerShdw>
          </a:effectLst>
        </p:spPr>
        <p:style>
          <a:lnRef idx="1">
            <a:schemeClr val="accent6"/>
          </a:lnRef>
          <a:fillRef idx="3">
            <a:schemeClr val="accent6"/>
          </a:fillRef>
          <a:effectRef idx="2">
            <a:schemeClr val="accent6"/>
          </a:effectRef>
          <a:fontRef idx="minor"/>
        </p:style>
        <p:txBody>
          <a:bodyPr lIns="90000" rIns="90000" tIns="45000" bIns="45000" anchor="ctr">
            <a:noAutofit/>
          </a:bodyPr>
          <a:p>
            <a:pPr algn="ctr">
              <a:lnSpc>
                <a:spcPct val="100000"/>
              </a:lnSpc>
            </a:pPr>
            <a:r>
              <a:rPr b="1" lang="en-GB" sz="1600" spc="-1" strike="noStrike">
                <a:solidFill>
                  <a:srgbClr val="000000"/>
                </a:solidFill>
                <a:latin typeface="Calibri"/>
              </a:rPr>
              <a:t>Footer / Contact</a:t>
            </a:r>
            <a:endParaRPr b="0" lang="en-US" sz="1600" spc="-1" strike="noStrike">
              <a:latin typeface="Arial"/>
            </a:endParaRPr>
          </a:p>
        </p:txBody>
      </p:sp>
      <p:sp>
        <p:nvSpPr>
          <p:cNvPr id="163" name="CustomShape 10"/>
          <p:cNvSpPr/>
          <p:nvPr/>
        </p:nvSpPr>
        <p:spPr>
          <a:xfrm>
            <a:off x="3071880" y="2786040"/>
            <a:ext cx="14256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ffffff"/>
                </a:solidFill>
                <a:latin typeface="Calibri"/>
              </a:rPr>
              <a:t>I</a:t>
            </a:r>
            <a:endParaRPr b="0" lang="en-US" sz="1800" spc="-1" strike="noStrike">
              <a:latin typeface="Arial"/>
            </a:endParaRPr>
          </a:p>
        </p:txBody>
      </p:sp>
      <p:sp>
        <p:nvSpPr>
          <p:cNvPr id="164" name="CustomShape 11"/>
          <p:cNvSpPr/>
          <p:nvPr/>
        </p:nvSpPr>
        <p:spPr>
          <a:xfrm>
            <a:off x="3357720" y="2714760"/>
            <a:ext cx="713880" cy="285480"/>
          </a:xfrm>
          <a:prstGeom prst="rect">
            <a:avLst/>
          </a:prstGeom>
          <a:gradFill rotWithShape="0">
            <a:gsLst>
              <a:gs pos="0">
                <a:srgbClr val="d0d0d0"/>
              </a:gs>
              <a:gs pos="100000">
                <a:srgbClr val="ededed"/>
              </a:gs>
            </a:gsLst>
            <a:lin ang="16200000"/>
          </a:gradFill>
          <a:ln>
            <a:solidFill>
              <a:srgbClr val="000000"/>
            </a:solidFill>
            <a:round/>
          </a:ln>
          <a:effectLst>
            <a:outerShdw blurRad="4000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0" lang="en-GB" sz="800" spc="-1" strike="noStrike">
                <a:solidFill>
                  <a:srgbClr val="000000"/>
                </a:solidFill>
                <a:latin typeface="Calibri"/>
              </a:rPr>
              <a:t>Information Button</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408</TotalTime>
  <Application>LibreOffice/7.0.3.1$Linux_X86_64 LibreOffice_project/00$Build-1</Application>
  <Words>290</Words>
  <Paragraphs>72</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2020-09-13T06:58:58Z</dcterms:created>
  <dc:creator>KALIM ANSARI</dc:creator>
  <dc:description/>
  <dc:language>en-US</dc:language>
  <cp:lastModifiedBy/>
  <dcterms:modified xsi:type="dcterms:W3CDTF">2021-03-28T20:05:50Z</dcterms:modified>
  <cp:revision>61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