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82C2-8DC6-4DB1-B31F-D96FB699C7F3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56EE-17F1-407C-98B8-02129C3AC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1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82C2-8DC6-4DB1-B31F-D96FB699C7F3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56EE-17F1-407C-98B8-02129C3AC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4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82C2-8DC6-4DB1-B31F-D96FB699C7F3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56EE-17F1-407C-98B8-02129C3AC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43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82C2-8DC6-4DB1-B31F-D96FB699C7F3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56EE-17F1-407C-98B8-02129C3AC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25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82C2-8DC6-4DB1-B31F-D96FB699C7F3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56EE-17F1-407C-98B8-02129C3AC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6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82C2-8DC6-4DB1-B31F-D96FB699C7F3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56EE-17F1-407C-98B8-02129C3AC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8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82C2-8DC6-4DB1-B31F-D96FB699C7F3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56EE-17F1-407C-98B8-02129C3AC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87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82C2-8DC6-4DB1-B31F-D96FB699C7F3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56EE-17F1-407C-98B8-02129C3AC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5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82C2-8DC6-4DB1-B31F-D96FB699C7F3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56EE-17F1-407C-98B8-02129C3AC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82C2-8DC6-4DB1-B31F-D96FB699C7F3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56EE-17F1-407C-98B8-02129C3AC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80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82C2-8DC6-4DB1-B31F-D96FB699C7F3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56EE-17F1-407C-98B8-02129C3AC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81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82C2-8DC6-4DB1-B31F-D96FB699C7F3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56EE-17F1-407C-98B8-02129C3AC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9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2420888"/>
            <a:ext cx="2448272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Travel Log</a:t>
            </a:r>
          </a:p>
          <a:p>
            <a:pPr algn="ctr"/>
            <a:r>
              <a:rPr lang="en-IN" dirty="0" smtClean="0"/>
              <a:t>Customer ID, Customer Name, Place of Travel, Year and month of travel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Primary Key : Customer ID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796136" y="1772816"/>
            <a:ext cx="2448272" cy="3397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Current_Travels</a:t>
            </a:r>
            <a:r>
              <a:rPr lang="en-IN" dirty="0" smtClean="0"/>
              <a:t> :</a:t>
            </a:r>
          </a:p>
          <a:p>
            <a:pPr algn="ctr"/>
            <a:r>
              <a:rPr lang="en-IN" dirty="0" smtClean="0"/>
              <a:t>Country, City, Hotel (whose data we have available) 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If city is not in </a:t>
            </a:r>
            <a:r>
              <a:rPr lang="en-IN" dirty="0" err="1" smtClean="0"/>
              <a:t>Current_Travels</a:t>
            </a:r>
            <a:r>
              <a:rPr lang="en-IN" dirty="0" smtClean="0"/>
              <a:t>, display sorry our website cannot plan your visit to ---- city. 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19872" y="3429000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15816" y="836712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DATABASES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2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484784"/>
            <a:ext cx="6336704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ITINIERARY (including only those activities selected by the user)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14276"/>
              </p:ext>
            </p:extLst>
          </p:nvPr>
        </p:nvGraphicFramePr>
        <p:xfrm>
          <a:off x="1019944" y="299695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Duration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Expenses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1920" y="4653136"/>
            <a:ext cx="156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TOTAL : ---------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65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912" y="260648"/>
            <a:ext cx="3168352" cy="5909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Tourist()</a:t>
            </a:r>
          </a:p>
          <a:p>
            <a:endParaRPr lang="en-IN" dirty="0" smtClean="0"/>
          </a:p>
          <a:p>
            <a:r>
              <a:rPr lang="en-IN" dirty="0" smtClean="0"/>
              <a:t>Attributes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Hotel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Duration of Stay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Allocation of time – leisure and sightseeing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Distance preferred to travel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r>
              <a:rPr lang="en-IN" dirty="0" smtClean="0"/>
              <a:t>Methods :</a:t>
            </a:r>
          </a:p>
          <a:p>
            <a:endParaRPr lang="en-IN" dirty="0"/>
          </a:p>
          <a:p>
            <a:r>
              <a:rPr lang="en-IN" dirty="0" err="1" smtClean="0"/>
              <a:t>CollectInfo</a:t>
            </a:r>
            <a:r>
              <a:rPr lang="en-IN" dirty="0" smtClean="0"/>
              <a:t>() : </a:t>
            </a:r>
          </a:p>
          <a:p>
            <a:r>
              <a:rPr lang="en-IN" dirty="0" smtClean="0"/>
              <a:t>Calls CITY () 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This method will scan the details in the class and send to the itinerary class the activities that match the requirements.</a:t>
            </a:r>
          </a:p>
          <a:p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61992" y="294903"/>
            <a:ext cx="3168352" cy="50783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Itinerary()</a:t>
            </a:r>
          </a:p>
          <a:p>
            <a:endParaRPr lang="en-IN" dirty="0"/>
          </a:p>
          <a:p>
            <a:r>
              <a:rPr lang="en-IN" dirty="0" smtClean="0"/>
              <a:t>Attributes : </a:t>
            </a:r>
          </a:p>
          <a:p>
            <a:r>
              <a:rPr lang="en-IN" dirty="0" smtClean="0"/>
              <a:t>Vector for storing all activities</a:t>
            </a:r>
          </a:p>
          <a:p>
            <a:r>
              <a:rPr lang="en-IN" dirty="0" smtClean="0"/>
              <a:t>String -&gt; name of activity</a:t>
            </a:r>
          </a:p>
          <a:p>
            <a:r>
              <a:rPr lang="en-IN" dirty="0" smtClean="0"/>
              <a:t>Expense </a:t>
            </a:r>
          </a:p>
          <a:p>
            <a:r>
              <a:rPr lang="en-IN" dirty="0" smtClean="0"/>
              <a:t>Average duration</a:t>
            </a:r>
          </a:p>
          <a:p>
            <a:endParaRPr lang="en-IN" dirty="0"/>
          </a:p>
          <a:p>
            <a:r>
              <a:rPr lang="en-IN" dirty="0" smtClean="0"/>
              <a:t>Method :</a:t>
            </a:r>
          </a:p>
          <a:p>
            <a:r>
              <a:rPr lang="en-IN" dirty="0" smtClean="0"/>
              <a:t>Compute expense () – Adds up all the sum of expenses of the activities selected.</a:t>
            </a:r>
          </a:p>
          <a:p>
            <a:endParaRPr lang="en-IN" dirty="0"/>
          </a:p>
          <a:p>
            <a:r>
              <a:rPr lang="en-IN" dirty="0" smtClean="0"/>
              <a:t>Display() :</a:t>
            </a:r>
          </a:p>
          <a:p>
            <a:r>
              <a:rPr lang="en-IN" dirty="0" smtClean="0"/>
              <a:t>Displays itinerary in tabulated form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07904" y="1196752"/>
            <a:ext cx="1554088" cy="417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8064" y="5877272"/>
            <a:ext cx="9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07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1680" y="332656"/>
            <a:ext cx="3816424" cy="590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City () :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Common activities and eating destinations :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DELHI ()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Has 2 methods : </a:t>
            </a:r>
            <a:r>
              <a:rPr lang="en-IN" dirty="0" err="1" smtClean="0"/>
              <a:t>Delhi_act</a:t>
            </a:r>
            <a:r>
              <a:rPr lang="en-IN" dirty="0" smtClean="0"/>
              <a:t> and </a:t>
            </a:r>
            <a:r>
              <a:rPr lang="en-IN" dirty="0" err="1" smtClean="0"/>
              <a:t>Delhi_eat</a:t>
            </a:r>
            <a:r>
              <a:rPr lang="en-IN" dirty="0" smtClean="0"/>
              <a:t> which have all the descriptions and details stored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If they match they are displayed. If they are selected, sent to Itinerary class 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MUMBAI ()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KOLKATA ()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CHENNAI ()</a:t>
            </a:r>
          </a:p>
          <a:p>
            <a:pPr algn="ctr"/>
            <a:endParaRPr lang="en-IN" dirty="0" smtClean="0"/>
          </a:p>
        </p:txBody>
      </p:sp>
      <p:sp>
        <p:nvSpPr>
          <p:cNvPr id="3" name="Rectangle 2"/>
          <p:cNvSpPr/>
          <p:nvPr/>
        </p:nvSpPr>
        <p:spPr>
          <a:xfrm>
            <a:off x="6084168" y="872716"/>
            <a:ext cx="2448272" cy="26642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Delhi_act</a:t>
            </a:r>
            <a:r>
              <a:rPr lang="en-IN" dirty="0" smtClean="0"/>
              <a:t> : </a:t>
            </a:r>
          </a:p>
          <a:p>
            <a:pPr algn="ctr"/>
            <a:r>
              <a:rPr lang="en-IN" dirty="0" smtClean="0"/>
              <a:t>List of </a:t>
            </a:r>
          </a:p>
          <a:p>
            <a:pPr algn="ctr"/>
            <a:r>
              <a:rPr lang="en-IN" dirty="0" smtClean="0"/>
              <a:t>Prominent hotels, activity, distance, expense incurred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084168" y="3789040"/>
            <a:ext cx="2448272" cy="2664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Delhi_eat</a:t>
            </a:r>
            <a:r>
              <a:rPr lang="en-IN" dirty="0" smtClean="0"/>
              <a:t> :</a:t>
            </a:r>
          </a:p>
          <a:p>
            <a:pPr algn="ctr"/>
            <a:r>
              <a:rPr lang="en-IN" dirty="0" smtClean="0"/>
              <a:t>List of</a:t>
            </a:r>
          </a:p>
          <a:p>
            <a:pPr algn="ctr"/>
            <a:r>
              <a:rPr lang="en-IN" dirty="0" smtClean="0"/>
              <a:t>Prominent hotels, eating places, distance, expense incurred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12060" y="2060848"/>
            <a:ext cx="97210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5112060" y="3356992"/>
            <a:ext cx="972108" cy="1764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0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404664"/>
            <a:ext cx="612068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6926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LOGIN / SIGNUP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69722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ABOUT US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69722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CONTACT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1835532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PICTURE OF HOTELS, LOCATIONS, ETC.. On a slideshow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355976" y="4437112"/>
            <a:ext cx="433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VISUALISATION OF HOW I THINK THE PAGES </a:t>
            </a:r>
          </a:p>
          <a:p>
            <a:r>
              <a:rPr lang="en-IN" dirty="0" smtClean="0"/>
              <a:t>SHOULD LOOK LIKE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59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1412776"/>
            <a:ext cx="360040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USERNAME  : </a:t>
            </a:r>
          </a:p>
          <a:p>
            <a:pPr algn="ctr"/>
            <a:r>
              <a:rPr lang="en-IN" dirty="0" smtClean="0"/>
              <a:t>PASSWORD :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ENTER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932040" y="1412776"/>
            <a:ext cx="381642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ACCOUNT :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NAME : </a:t>
            </a:r>
          </a:p>
          <a:p>
            <a:pPr algn="ctr"/>
            <a:r>
              <a:rPr lang="en-IN" dirty="0" smtClean="0"/>
              <a:t>EMAIL ID :</a:t>
            </a:r>
          </a:p>
          <a:p>
            <a:pPr algn="ctr"/>
            <a:r>
              <a:rPr lang="en-IN" dirty="0" smtClean="0"/>
              <a:t>CONTACT NUMBER :</a:t>
            </a:r>
          </a:p>
          <a:p>
            <a:pPr algn="ctr"/>
            <a:r>
              <a:rPr lang="en-IN" dirty="0" smtClean="0"/>
              <a:t>PASSWORD :</a:t>
            </a:r>
          </a:p>
          <a:p>
            <a:pPr algn="ctr"/>
            <a:r>
              <a:rPr lang="en-IN" dirty="0" smtClean="0"/>
              <a:t>Re CONFIRM :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ENTER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91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908720"/>
            <a:ext cx="6552728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PREVIOUS TRAVELS        NEW TRAVEL + </a:t>
            </a:r>
          </a:p>
          <a:p>
            <a:endParaRPr lang="en-IN" dirty="0"/>
          </a:p>
          <a:p>
            <a:r>
              <a:rPr lang="en-IN" dirty="0" smtClean="0"/>
              <a:t>If user clicks on Previous Travels then from Travel Log database, all travels of that name will be displayed. </a:t>
            </a:r>
          </a:p>
          <a:p>
            <a:endParaRPr lang="en-IN" dirty="0"/>
          </a:p>
          <a:p>
            <a:r>
              <a:rPr lang="en-IN" dirty="0" smtClean="0"/>
              <a:t>Else , if he chooses New Travel , then it leads him to another page.      </a:t>
            </a:r>
          </a:p>
          <a:p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9529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908720"/>
            <a:ext cx="72008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 City of Travel : 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Enter Hotel of Stay :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Enter duration of stay :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ENTER -&gt;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58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836712"/>
            <a:ext cx="6120680" cy="504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 have the following list of recommendations of activities and eating places for you :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To help you filter out your choices further, let us know about  how you intend to plan your stay. 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HELP ME PLAN MORE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75656" y="2530357"/>
            <a:ext cx="1728192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ACTIVTIES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94747" y="2461084"/>
            <a:ext cx="1728192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EATING PLACES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89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908720"/>
            <a:ext cx="2880320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 leisure hours :  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Enter sightseeing hours :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ENTER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148064" y="908720"/>
            <a:ext cx="2880320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Following is the list of activities we recommend :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ACTIVTIES , with option of check mark to select them. 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ENTER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67944" y="270892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0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423</Words>
  <Application>Microsoft Office PowerPoint</Application>
  <PresentationFormat>On-screen Show (4:3)</PresentationFormat>
  <Paragraphs>128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2017-11-05T12:50:38Z</dcterms:created>
  <dcterms:modified xsi:type="dcterms:W3CDTF">2017-11-05T13:42:56Z</dcterms:modified>
</cp:coreProperties>
</file>