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01FF-5558-4BC8-AF65-240146E451E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DD908-451D-47B3-98FB-2E873E59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0"/>
            <a:ext cx="4622291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" y="0"/>
            <a:ext cx="4624070" cy="6858000"/>
          </a:xfrm>
          <a:custGeom>
            <a:avLst/>
            <a:gdLst/>
            <a:ahLst/>
            <a:cxnLst/>
            <a:rect l="l" t="t" r="r" b="b"/>
            <a:pathLst>
              <a:path w="4624070" h="6858000">
                <a:moveTo>
                  <a:pt x="4623816" y="0"/>
                </a:moveTo>
                <a:lnTo>
                  <a:pt x="0" y="0"/>
                </a:lnTo>
                <a:lnTo>
                  <a:pt x="0" y="6858000"/>
                </a:lnTo>
                <a:lnTo>
                  <a:pt x="4623816" y="6858000"/>
                </a:lnTo>
                <a:lnTo>
                  <a:pt x="46238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4BD5-5D9C-4D9D-B785-886734ACA67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9EA6-307C-43CC-B901-01B0045FAA6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E5C4-4FAE-4D02-AE0E-4ACAD93E9488}" type="datetime1">
              <a:rPr lang="en-US" smtClean="0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A9FC-FBC1-476F-96BD-C276CA7FE694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0"/>
            <a:ext cx="1040891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FCFC-FB8A-4EE6-B4A7-727F0C4133A5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567" y="95209"/>
            <a:ext cx="2951479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082" y="3195066"/>
            <a:ext cx="11879834" cy="166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5118-92D0-4C9A-8C03-4A843C8772D6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5669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4500" spc="-70" dirty="0">
                <a:solidFill>
                  <a:srgbClr val="161616"/>
                </a:solidFill>
                <a:latin typeface="Verdana"/>
                <a:cs typeface="Verdana"/>
              </a:rPr>
              <a:t>eac</a:t>
            </a:r>
            <a:r>
              <a:rPr sz="4500" spc="-90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4500" spc="-16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4500" spc="-60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4500" spc="5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4500" spc="-480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4500" spc="-150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4500" spc="175" dirty="0">
                <a:solidFill>
                  <a:srgbClr val="161616"/>
                </a:solidFill>
                <a:latin typeface="Verdana"/>
                <a:cs typeface="Verdana"/>
              </a:rPr>
              <a:t>o</a:t>
            </a:r>
            <a:r>
              <a:rPr sz="4500" spc="-44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4500" spc="70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4500" spc="-145" dirty="0">
                <a:solidFill>
                  <a:srgbClr val="161616"/>
                </a:solidFill>
                <a:latin typeface="Verdana"/>
                <a:cs typeface="Verdana"/>
              </a:rPr>
              <a:t>hanges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23FC-DC4E-2735-A3D2-90ADA81046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B038C-CBB4-9300-13B6-E2130AE68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1DD1F-8FC9-2997-532B-AD8F25A5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4" y="1321594"/>
            <a:ext cx="11371391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3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115" y="519066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Reactive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/>
                <a:cs typeface="Verdana"/>
              </a:rPr>
              <a:t>Transformations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473710"/>
            <a:ext cx="10797540" cy="2307590"/>
            <a:chOff x="694944" y="1473710"/>
            <a:chExt cx="10797540" cy="2307590"/>
          </a:xfrm>
        </p:grpSpPr>
        <p:sp>
          <p:nvSpPr>
            <p:cNvPr id="4" name="object 4"/>
            <p:cNvSpPr/>
            <p:nvPr/>
          </p:nvSpPr>
          <p:spPr>
            <a:xfrm>
              <a:off x="707898" y="1840229"/>
              <a:ext cx="10772140" cy="1927860"/>
            </a:xfrm>
            <a:custGeom>
              <a:avLst/>
              <a:gdLst/>
              <a:ahLst/>
              <a:cxnLst/>
              <a:rect l="l" t="t" r="r" b="b"/>
              <a:pathLst>
                <a:path w="10772140" h="1927860">
                  <a:moveTo>
                    <a:pt x="0" y="0"/>
                  </a:moveTo>
                  <a:lnTo>
                    <a:pt x="10771632" y="0"/>
                  </a:lnTo>
                  <a:lnTo>
                    <a:pt x="10771632" y="1927860"/>
                  </a:lnTo>
                  <a:lnTo>
                    <a:pt x="0" y="19278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5870" y="1486664"/>
              <a:ext cx="7541259" cy="708660"/>
            </a:xfrm>
            <a:custGeom>
              <a:avLst/>
              <a:gdLst/>
              <a:ahLst/>
              <a:cxnLst/>
              <a:rect l="l" t="t" r="r" b="b"/>
              <a:pathLst>
                <a:path w="7541259" h="708660">
                  <a:moveTo>
                    <a:pt x="7422667" y="0"/>
                  </a:moveTo>
                  <a:lnTo>
                    <a:pt x="118084" y="0"/>
                  </a:lnTo>
                  <a:lnTo>
                    <a:pt x="72121" y="9282"/>
                  </a:lnTo>
                  <a:lnTo>
                    <a:pt x="34586" y="34594"/>
                  </a:lnTo>
                  <a:lnTo>
                    <a:pt x="9279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79" y="636522"/>
                  </a:lnTo>
                  <a:lnTo>
                    <a:pt x="34586" y="674065"/>
                  </a:lnTo>
                  <a:lnTo>
                    <a:pt x="72121" y="699377"/>
                  </a:lnTo>
                  <a:lnTo>
                    <a:pt x="118084" y="708660"/>
                  </a:lnTo>
                  <a:lnTo>
                    <a:pt x="7422667" y="708660"/>
                  </a:lnTo>
                  <a:lnTo>
                    <a:pt x="7468630" y="699377"/>
                  </a:lnTo>
                  <a:lnTo>
                    <a:pt x="7506165" y="674065"/>
                  </a:lnTo>
                  <a:lnTo>
                    <a:pt x="7531472" y="636522"/>
                  </a:lnTo>
                  <a:lnTo>
                    <a:pt x="7540752" y="590550"/>
                  </a:lnTo>
                  <a:lnTo>
                    <a:pt x="7540752" y="118110"/>
                  </a:lnTo>
                  <a:lnTo>
                    <a:pt x="7531472" y="72137"/>
                  </a:lnTo>
                  <a:lnTo>
                    <a:pt x="7506165" y="34594"/>
                  </a:lnTo>
                  <a:lnTo>
                    <a:pt x="7468630" y="9282"/>
                  </a:lnTo>
                  <a:lnTo>
                    <a:pt x="74226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5870" y="1486664"/>
              <a:ext cx="7541259" cy="708660"/>
            </a:xfrm>
            <a:custGeom>
              <a:avLst/>
              <a:gdLst/>
              <a:ahLst/>
              <a:cxnLst/>
              <a:rect l="l" t="t" r="r" b="b"/>
              <a:pathLst>
                <a:path w="7541259" h="708660">
                  <a:moveTo>
                    <a:pt x="0" y="118110"/>
                  </a:moveTo>
                  <a:lnTo>
                    <a:pt x="9279" y="72137"/>
                  </a:lnTo>
                  <a:lnTo>
                    <a:pt x="34586" y="34594"/>
                  </a:lnTo>
                  <a:lnTo>
                    <a:pt x="72121" y="9282"/>
                  </a:lnTo>
                  <a:lnTo>
                    <a:pt x="118084" y="0"/>
                  </a:lnTo>
                  <a:lnTo>
                    <a:pt x="7422667" y="0"/>
                  </a:lnTo>
                  <a:lnTo>
                    <a:pt x="7468630" y="9282"/>
                  </a:lnTo>
                  <a:lnTo>
                    <a:pt x="7506165" y="34594"/>
                  </a:lnTo>
                  <a:lnTo>
                    <a:pt x="7531472" y="72137"/>
                  </a:lnTo>
                  <a:lnTo>
                    <a:pt x="7540752" y="118110"/>
                  </a:lnTo>
                  <a:lnTo>
                    <a:pt x="7540752" y="590550"/>
                  </a:lnTo>
                  <a:lnTo>
                    <a:pt x="7531472" y="636522"/>
                  </a:lnTo>
                  <a:lnTo>
                    <a:pt x="7506165" y="674065"/>
                  </a:lnTo>
                  <a:lnTo>
                    <a:pt x="7468630" y="699377"/>
                  </a:lnTo>
                  <a:lnTo>
                    <a:pt x="7422667" y="708660"/>
                  </a:lnTo>
                  <a:lnTo>
                    <a:pt x="118084" y="708660"/>
                  </a:lnTo>
                  <a:lnTo>
                    <a:pt x="72121" y="699377"/>
                  </a:lnTo>
                  <a:lnTo>
                    <a:pt x="34586" y="674065"/>
                  </a:lnTo>
                  <a:lnTo>
                    <a:pt x="9279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8848" y="3976052"/>
            <a:ext cx="10798175" cy="2159635"/>
            <a:chOff x="688848" y="3976052"/>
            <a:chExt cx="10798175" cy="2159635"/>
          </a:xfrm>
        </p:grpSpPr>
        <p:sp>
          <p:nvSpPr>
            <p:cNvPr id="8" name="object 8"/>
            <p:cNvSpPr/>
            <p:nvPr/>
          </p:nvSpPr>
          <p:spPr>
            <a:xfrm>
              <a:off x="707898" y="4266438"/>
              <a:ext cx="10683875" cy="0"/>
            </a:xfrm>
            <a:custGeom>
              <a:avLst/>
              <a:gdLst/>
              <a:ahLst/>
              <a:cxnLst/>
              <a:rect l="l" t="t" r="r" b="b"/>
              <a:pathLst>
                <a:path w="10683875">
                  <a:moveTo>
                    <a:pt x="0" y="0"/>
                  </a:moveTo>
                  <a:lnTo>
                    <a:pt x="106837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72571" y="42092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86338" y="4101846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03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7166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7166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1922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1922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2690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2690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3458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3458" y="398907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898" y="5968746"/>
              <a:ext cx="10683875" cy="0"/>
            </a:xfrm>
            <a:custGeom>
              <a:avLst/>
              <a:gdLst/>
              <a:ahLst/>
              <a:cxnLst/>
              <a:rect l="l" t="t" r="r" b="b"/>
              <a:pathLst>
                <a:path w="10683875">
                  <a:moveTo>
                    <a:pt x="0" y="0"/>
                  </a:moveTo>
                  <a:lnTo>
                    <a:pt x="106837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72571" y="591159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86338" y="5804154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03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1474" y="1614079"/>
            <a:ext cx="929513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debounceTime</a:t>
            </a:r>
            <a:endParaRPr sz="2400">
              <a:latin typeface="Verdana"/>
              <a:cs typeface="Verdana"/>
            </a:endParaRPr>
          </a:p>
          <a:p>
            <a:pPr marL="639445" marR="269875" indent="-228600">
              <a:lnSpc>
                <a:spcPts val="2590"/>
              </a:lnSpc>
              <a:spcBef>
                <a:spcPts val="2680"/>
              </a:spcBef>
              <a:buChar char="•"/>
              <a:tabLst>
                <a:tab pos="640080" algn="l"/>
              </a:tabLst>
            </a:pP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Ignores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until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passed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without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event</a:t>
            </a:r>
            <a:endParaRPr sz="2400">
              <a:latin typeface="Verdana"/>
              <a:cs typeface="Verdana"/>
            </a:endParaRPr>
          </a:p>
          <a:p>
            <a:pPr marL="639445" marR="5080" indent="-228600">
              <a:lnSpc>
                <a:spcPts val="2600"/>
              </a:lnSpc>
              <a:spcBef>
                <a:spcPts val="415"/>
              </a:spcBef>
              <a:buChar char="•"/>
              <a:tabLst>
                <a:tab pos="640080" algn="l"/>
              </a:tabLst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debounceTime(1000)</a:t>
            </a:r>
            <a:r>
              <a:rPr sz="24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waits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1000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milliseconds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5" dirty="0">
                <a:solidFill>
                  <a:srgbClr val="404040"/>
                </a:solidFill>
                <a:latin typeface="Verdana"/>
                <a:cs typeface="Verdana"/>
              </a:rPr>
              <a:t>(1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sec)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before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emitting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event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15645" algn="l"/>
                <a:tab pos="1487170" algn="l"/>
                <a:tab pos="2350135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	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@	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34148" y="5682932"/>
            <a:ext cx="570230" cy="572135"/>
            <a:chOff x="934148" y="5682932"/>
            <a:chExt cx="570230" cy="572135"/>
          </a:xfrm>
        </p:grpSpPr>
        <p:sp>
          <p:nvSpPr>
            <p:cNvPr id="24" name="object 24"/>
            <p:cNvSpPr/>
            <p:nvPr/>
          </p:nvSpPr>
          <p:spPr>
            <a:xfrm>
              <a:off x="947166" y="5695950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4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6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2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6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166" y="5695950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4" h="546100">
                  <a:moveTo>
                    <a:pt x="0" y="272796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6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2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1473" y="5792237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9639" y="6338315"/>
            <a:ext cx="579120" cy="391795"/>
          </a:xfrm>
          <a:custGeom>
            <a:avLst/>
            <a:gdLst/>
            <a:ahLst/>
            <a:cxnLst/>
            <a:rect l="l" t="t" r="r" b="b"/>
            <a:pathLst>
              <a:path w="579119" h="391795">
                <a:moveTo>
                  <a:pt x="579120" y="0"/>
                </a:moveTo>
                <a:lnTo>
                  <a:pt x="0" y="0"/>
                </a:lnTo>
                <a:lnTo>
                  <a:pt x="0" y="391668"/>
                </a:lnTo>
                <a:lnTo>
                  <a:pt x="579120" y="391668"/>
                </a:lnTo>
                <a:lnTo>
                  <a:pt x="5791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6107" y="6336791"/>
            <a:ext cx="579120" cy="391795"/>
          </a:xfrm>
          <a:custGeom>
            <a:avLst/>
            <a:gdLst/>
            <a:ahLst/>
            <a:cxnLst/>
            <a:rect l="l" t="t" r="r" b="b"/>
            <a:pathLst>
              <a:path w="579119" h="391795">
                <a:moveTo>
                  <a:pt x="579119" y="0"/>
                </a:moveTo>
                <a:lnTo>
                  <a:pt x="0" y="0"/>
                </a:lnTo>
                <a:lnTo>
                  <a:pt x="0" y="391668"/>
                </a:lnTo>
                <a:lnTo>
                  <a:pt x="579119" y="391668"/>
                </a:lnTo>
                <a:lnTo>
                  <a:pt x="5791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6876" y="6336791"/>
            <a:ext cx="579120" cy="391795"/>
          </a:xfrm>
          <a:custGeom>
            <a:avLst/>
            <a:gdLst/>
            <a:ahLst/>
            <a:cxnLst/>
            <a:rect l="l" t="t" r="r" b="b"/>
            <a:pathLst>
              <a:path w="579119" h="391795">
                <a:moveTo>
                  <a:pt x="579119" y="0"/>
                </a:moveTo>
                <a:lnTo>
                  <a:pt x="0" y="0"/>
                </a:lnTo>
                <a:lnTo>
                  <a:pt x="0" y="391668"/>
                </a:lnTo>
                <a:lnTo>
                  <a:pt x="579119" y="391668"/>
                </a:lnTo>
                <a:lnTo>
                  <a:pt x="5791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4727" y="6358021"/>
            <a:ext cx="1914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295" algn="l"/>
                <a:tab pos="1520190" algn="l"/>
              </a:tabLst>
            </a:pP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rr	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rr	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30616" y="5309552"/>
            <a:ext cx="588645" cy="939165"/>
            <a:chOff x="1630616" y="5309552"/>
            <a:chExt cx="588645" cy="939165"/>
          </a:xfrm>
        </p:grpSpPr>
        <p:sp>
          <p:nvSpPr>
            <p:cNvPr id="32" name="object 32"/>
            <p:cNvSpPr/>
            <p:nvPr/>
          </p:nvSpPr>
          <p:spPr>
            <a:xfrm>
              <a:off x="1643634" y="5322570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3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7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3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43634" y="5322570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3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3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7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61922" y="5691378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4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4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1922" y="5691378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4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4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8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28382" y="5355070"/>
            <a:ext cx="20320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 indent="-6985">
              <a:lnSpc>
                <a:spcPct val="12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59672" y="4940744"/>
            <a:ext cx="570230" cy="1313815"/>
            <a:chOff x="2459672" y="4940744"/>
            <a:chExt cx="570230" cy="1313815"/>
          </a:xfrm>
        </p:grpSpPr>
        <p:sp>
          <p:nvSpPr>
            <p:cNvPr id="38" name="object 38"/>
            <p:cNvSpPr/>
            <p:nvPr/>
          </p:nvSpPr>
          <p:spPr>
            <a:xfrm>
              <a:off x="2472690" y="4953762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72690" y="4953762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72690" y="5325618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7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72690" y="5325618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72690" y="5695950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4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6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2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6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2690" y="5695950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4" h="546100">
                  <a:moveTo>
                    <a:pt x="0" y="272796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6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2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606213" y="4983634"/>
            <a:ext cx="27495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 algn="just">
              <a:lnSpc>
                <a:spcPct val="1218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@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38500" y="4584191"/>
            <a:ext cx="581025" cy="1670685"/>
            <a:chOff x="3238500" y="4584191"/>
            <a:chExt cx="581025" cy="1670685"/>
          </a:xfrm>
        </p:grpSpPr>
        <p:sp>
          <p:nvSpPr>
            <p:cNvPr id="46" name="object 46"/>
            <p:cNvSpPr/>
            <p:nvPr/>
          </p:nvSpPr>
          <p:spPr>
            <a:xfrm>
              <a:off x="3251453" y="4597145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5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1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5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1453" y="4597145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0" y="272795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5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1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5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1453" y="4964429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4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4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1453" y="4964429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0" y="272034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4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8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51453" y="5330189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4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4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1453" y="5330189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0" y="272034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4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8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60598" y="569594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5"/>
                  </a:lnTo>
                  <a:lnTo>
                    <a:pt x="177609" y="17066"/>
                  </a:lnTo>
                  <a:lnTo>
                    <a:pt x="135111" y="37244"/>
                  </a:lnTo>
                  <a:lnTo>
                    <a:pt x="97037" y="64158"/>
                  </a:lnTo>
                  <a:lnTo>
                    <a:pt x="64158" y="97037"/>
                  </a:lnTo>
                  <a:lnTo>
                    <a:pt x="37244" y="135111"/>
                  </a:lnTo>
                  <a:lnTo>
                    <a:pt x="17066" y="177609"/>
                  </a:lnTo>
                  <a:lnTo>
                    <a:pt x="4395" y="223760"/>
                  </a:lnTo>
                  <a:lnTo>
                    <a:pt x="0" y="272796"/>
                  </a:lnTo>
                  <a:lnTo>
                    <a:pt x="4395" y="321831"/>
                  </a:lnTo>
                  <a:lnTo>
                    <a:pt x="17066" y="367982"/>
                  </a:lnTo>
                  <a:lnTo>
                    <a:pt x="37244" y="410480"/>
                  </a:lnTo>
                  <a:lnTo>
                    <a:pt x="64158" y="448554"/>
                  </a:lnTo>
                  <a:lnTo>
                    <a:pt x="97037" y="481433"/>
                  </a:lnTo>
                  <a:lnTo>
                    <a:pt x="135111" y="508347"/>
                  </a:lnTo>
                  <a:lnTo>
                    <a:pt x="177609" y="528525"/>
                  </a:lnTo>
                  <a:lnTo>
                    <a:pt x="223760" y="541196"/>
                  </a:lnTo>
                  <a:lnTo>
                    <a:pt x="272796" y="545592"/>
                  </a:lnTo>
                  <a:lnTo>
                    <a:pt x="321831" y="541196"/>
                  </a:lnTo>
                  <a:lnTo>
                    <a:pt x="367982" y="528525"/>
                  </a:lnTo>
                  <a:lnTo>
                    <a:pt x="410480" y="508347"/>
                  </a:lnTo>
                  <a:lnTo>
                    <a:pt x="448554" y="481433"/>
                  </a:lnTo>
                  <a:lnTo>
                    <a:pt x="481433" y="448554"/>
                  </a:lnTo>
                  <a:lnTo>
                    <a:pt x="508347" y="410480"/>
                  </a:lnTo>
                  <a:lnTo>
                    <a:pt x="528525" y="367982"/>
                  </a:lnTo>
                  <a:lnTo>
                    <a:pt x="541196" y="321831"/>
                  </a:lnTo>
                  <a:lnTo>
                    <a:pt x="545592" y="272796"/>
                  </a:lnTo>
                  <a:lnTo>
                    <a:pt x="541196" y="223760"/>
                  </a:lnTo>
                  <a:lnTo>
                    <a:pt x="528525" y="177609"/>
                  </a:lnTo>
                  <a:lnTo>
                    <a:pt x="508347" y="135111"/>
                  </a:lnTo>
                  <a:lnTo>
                    <a:pt x="481433" y="97037"/>
                  </a:lnTo>
                  <a:lnTo>
                    <a:pt x="448554" y="64158"/>
                  </a:lnTo>
                  <a:lnTo>
                    <a:pt x="410480" y="37244"/>
                  </a:lnTo>
                  <a:lnTo>
                    <a:pt x="367982" y="17066"/>
                  </a:lnTo>
                  <a:lnTo>
                    <a:pt x="321831" y="4395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60598" y="569594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272796"/>
                  </a:moveTo>
                  <a:lnTo>
                    <a:pt x="4395" y="223760"/>
                  </a:lnTo>
                  <a:lnTo>
                    <a:pt x="17066" y="177609"/>
                  </a:lnTo>
                  <a:lnTo>
                    <a:pt x="37244" y="135111"/>
                  </a:lnTo>
                  <a:lnTo>
                    <a:pt x="64158" y="97037"/>
                  </a:lnTo>
                  <a:lnTo>
                    <a:pt x="97037" y="64158"/>
                  </a:lnTo>
                  <a:lnTo>
                    <a:pt x="135111" y="37244"/>
                  </a:lnTo>
                  <a:lnTo>
                    <a:pt x="177609" y="17066"/>
                  </a:lnTo>
                  <a:lnTo>
                    <a:pt x="223760" y="4395"/>
                  </a:lnTo>
                  <a:lnTo>
                    <a:pt x="272796" y="0"/>
                  </a:lnTo>
                  <a:lnTo>
                    <a:pt x="321831" y="4395"/>
                  </a:lnTo>
                  <a:lnTo>
                    <a:pt x="367982" y="17066"/>
                  </a:lnTo>
                  <a:lnTo>
                    <a:pt x="410480" y="37244"/>
                  </a:lnTo>
                  <a:lnTo>
                    <a:pt x="448554" y="64158"/>
                  </a:lnTo>
                  <a:lnTo>
                    <a:pt x="481433" y="97037"/>
                  </a:lnTo>
                  <a:lnTo>
                    <a:pt x="508347" y="135111"/>
                  </a:lnTo>
                  <a:lnTo>
                    <a:pt x="528525" y="177609"/>
                  </a:lnTo>
                  <a:lnTo>
                    <a:pt x="541196" y="223760"/>
                  </a:lnTo>
                  <a:lnTo>
                    <a:pt x="545592" y="272796"/>
                  </a:lnTo>
                  <a:lnTo>
                    <a:pt x="541196" y="321831"/>
                  </a:lnTo>
                  <a:lnTo>
                    <a:pt x="528525" y="367982"/>
                  </a:lnTo>
                  <a:lnTo>
                    <a:pt x="508347" y="410480"/>
                  </a:lnTo>
                  <a:lnTo>
                    <a:pt x="481433" y="448554"/>
                  </a:lnTo>
                  <a:lnTo>
                    <a:pt x="448554" y="481433"/>
                  </a:lnTo>
                  <a:lnTo>
                    <a:pt x="410480" y="508347"/>
                  </a:lnTo>
                  <a:lnTo>
                    <a:pt x="367982" y="528525"/>
                  </a:lnTo>
                  <a:lnTo>
                    <a:pt x="321831" y="541196"/>
                  </a:lnTo>
                  <a:lnTo>
                    <a:pt x="272796" y="545592"/>
                  </a:lnTo>
                  <a:lnTo>
                    <a:pt x="223760" y="541196"/>
                  </a:lnTo>
                  <a:lnTo>
                    <a:pt x="177609" y="528525"/>
                  </a:lnTo>
                  <a:lnTo>
                    <a:pt x="135111" y="508347"/>
                  </a:lnTo>
                  <a:lnTo>
                    <a:pt x="97037" y="481433"/>
                  </a:lnTo>
                  <a:lnTo>
                    <a:pt x="64158" y="448554"/>
                  </a:lnTo>
                  <a:lnTo>
                    <a:pt x="37244" y="410480"/>
                  </a:lnTo>
                  <a:lnTo>
                    <a:pt x="17066" y="367982"/>
                  </a:lnTo>
                  <a:lnTo>
                    <a:pt x="4395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85637" y="4632849"/>
            <a:ext cx="27495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 algn="just">
              <a:lnSpc>
                <a:spcPct val="1201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@ 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45AF44-7495-891C-129E-817973D10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8848" y="3998976"/>
            <a:ext cx="11257915" cy="2635250"/>
            <a:chOff x="688848" y="3998976"/>
            <a:chExt cx="11257915" cy="2635250"/>
          </a:xfrm>
        </p:grpSpPr>
        <p:sp>
          <p:nvSpPr>
            <p:cNvPr id="3" name="object 3"/>
            <p:cNvSpPr/>
            <p:nvPr/>
          </p:nvSpPr>
          <p:spPr>
            <a:xfrm>
              <a:off x="707898" y="4277106"/>
              <a:ext cx="10683875" cy="0"/>
            </a:xfrm>
            <a:custGeom>
              <a:avLst/>
              <a:gdLst/>
              <a:ahLst/>
              <a:cxnLst/>
              <a:rect l="l" t="t" r="r" b="b"/>
              <a:pathLst>
                <a:path w="10683875">
                  <a:moveTo>
                    <a:pt x="0" y="0"/>
                  </a:moveTo>
                  <a:lnTo>
                    <a:pt x="106837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2571" y="42199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86338" y="4112514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03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6404" y="39989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4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4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5115" y="519066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Reactive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/>
                <a:cs typeface="Verdana"/>
              </a:rPr>
              <a:t>Transformations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4944" y="1473710"/>
            <a:ext cx="10797540" cy="2307590"/>
            <a:chOff x="694944" y="1473710"/>
            <a:chExt cx="10797540" cy="2307590"/>
          </a:xfrm>
        </p:grpSpPr>
        <p:sp>
          <p:nvSpPr>
            <p:cNvPr id="9" name="object 9"/>
            <p:cNvSpPr/>
            <p:nvPr/>
          </p:nvSpPr>
          <p:spPr>
            <a:xfrm>
              <a:off x="707898" y="1840229"/>
              <a:ext cx="10772140" cy="1927860"/>
            </a:xfrm>
            <a:custGeom>
              <a:avLst/>
              <a:gdLst/>
              <a:ahLst/>
              <a:cxnLst/>
              <a:rect l="l" t="t" r="r" b="b"/>
              <a:pathLst>
                <a:path w="10772140" h="1927860">
                  <a:moveTo>
                    <a:pt x="0" y="0"/>
                  </a:moveTo>
                  <a:lnTo>
                    <a:pt x="10771632" y="0"/>
                  </a:lnTo>
                  <a:lnTo>
                    <a:pt x="10771632" y="1927860"/>
                  </a:lnTo>
                  <a:lnTo>
                    <a:pt x="0" y="19278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5870" y="1486664"/>
              <a:ext cx="7541259" cy="708660"/>
            </a:xfrm>
            <a:custGeom>
              <a:avLst/>
              <a:gdLst/>
              <a:ahLst/>
              <a:cxnLst/>
              <a:rect l="l" t="t" r="r" b="b"/>
              <a:pathLst>
                <a:path w="7541259" h="708660">
                  <a:moveTo>
                    <a:pt x="7422667" y="0"/>
                  </a:moveTo>
                  <a:lnTo>
                    <a:pt x="118084" y="0"/>
                  </a:lnTo>
                  <a:lnTo>
                    <a:pt x="72121" y="9282"/>
                  </a:lnTo>
                  <a:lnTo>
                    <a:pt x="34586" y="34594"/>
                  </a:lnTo>
                  <a:lnTo>
                    <a:pt x="9279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79" y="636522"/>
                  </a:lnTo>
                  <a:lnTo>
                    <a:pt x="34586" y="674065"/>
                  </a:lnTo>
                  <a:lnTo>
                    <a:pt x="72121" y="699377"/>
                  </a:lnTo>
                  <a:lnTo>
                    <a:pt x="118084" y="708660"/>
                  </a:lnTo>
                  <a:lnTo>
                    <a:pt x="7422667" y="708660"/>
                  </a:lnTo>
                  <a:lnTo>
                    <a:pt x="7468630" y="699377"/>
                  </a:lnTo>
                  <a:lnTo>
                    <a:pt x="7506165" y="674065"/>
                  </a:lnTo>
                  <a:lnTo>
                    <a:pt x="7531472" y="636522"/>
                  </a:lnTo>
                  <a:lnTo>
                    <a:pt x="7540752" y="590550"/>
                  </a:lnTo>
                  <a:lnTo>
                    <a:pt x="7540752" y="118110"/>
                  </a:lnTo>
                  <a:lnTo>
                    <a:pt x="7531472" y="72137"/>
                  </a:lnTo>
                  <a:lnTo>
                    <a:pt x="7506165" y="34594"/>
                  </a:lnTo>
                  <a:lnTo>
                    <a:pt x="7468630" y="9282"/>
                  </a:lnTo>
                  <a:lnTo>
                    <a:pt x="74226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5870" y="1486664"/>
              <a:ext cx="7541259" cy="708660"/>
            </a:xfrm>
            <a:custGeom>
              <a:avLst/>
              <a:gdLst/>
              <a:ahLst/>
              <a:cxnLst/>
              <a:rect l="l" t="t" r="r" b="b"/>
              <a:pathLst>
                <a:path w="7541259" h="708660">
                  <a:moveTo>
                    <a:pt x="0" y="118110"/>
                  </a:moveTo>
                  <a:lnTo>
                    <a:pt x="9279" y="72137"/>
                  </a:lnTo>
                  <a:lnTo>
                    <a:pt x="34586" y="34594"/>
                  </a:lnTo>
                  <a:lnTo>
                    <a:pt x="72121" y="9282"/>
                  </a:lnTo>
                  <a:lnTo>
                    <a:pt x="118084" y="0"/>
                  </a:lnTo>
                  <a:lnTo>
                    <a:pt x="7422667" y="0"/>
                  </a:lnTo>
                  <a:lnTo>
                    <a:pt x="7468630" y="9282"/>
                  </a:lnTo>
                  <a:lnTo>
                    <a:pt x="7506165" y="34594"/>
                  </a:lnTo>
                  <a:lnTo>
                    <a:pt x="7531472" y="72137"/>
                  </a:lnTo>
                  <a:lnTo>
                    <a:pt x="7540752" y="118110"/>
                  </a:lnTo>
                  <a:lnTo>
                    <a:pt x="7540752" y="590550"/>
                  </a:lnTo>
                  <a:lnTo>
                    <a:pt x="7531472" y="636522"/>
                  </a:lnTo>
                  <a:lnTo>
                    <a:pt x="7506165" y="674065"/>
                  </a:lnTo>
                  <a:lnTo>
                    <a:pt x="7468630" y="699377"/>
                  </a:lnTo>
                  <a:lnTo>
                    <a:pt x="7422667" y="708660"/>
                  </a:lnTo>
                  <a:lnTo>
                    <a:pt x="118084" y="708660"/>
                  </a:lnTo>
                  <a:lnTo>
                    <a:pt x="72121" y="699377"/>
                  </a:lnTo>
                  <a:lnTo>
                    <a:pt x="34586" y="674065"/>
                  </a:lnTo>
                  <a:lnTo>
                    <a:pt x="9279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9831" y="1614079"/>
            <a:ext cx="889698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debounceTime</a:t>
            </a:r>
            <a:endParaRPr sz="2400">
              <a:latin typeface="Verdana"/>
              <a:cs typeface="Verdana"/>
            </a:endParaRPr>
          </a:p>
          <a:p>
            <a:pPr marL="241300" marR="269875" indent="-228600">
              <a:lnSpc>
                <a:spcPts val="2590"/>
              </a:lnSpc>
              <a:spcBef>
                <a:spcPts val="2680"/>
              </a:spcBef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Ignores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until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passed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without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event</a:t>
            </a:r>
            <a:endParaRPr sz="2400">
              <a:latin typeface="Verdana"/>
              <a:cs typeface="Verdana"/>
            </a:endParaRPr>
          </a:p>
          <a:p>
            <a:pPr marL="241300" marR="5080" indent="-228600">
              <a:lnSpc>
                <a:spcPts val="260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debounceTime(1000)</a:t>
            </a:r>
            <a:r>
              <a:rPr sz="24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waits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1000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milliseconds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5" dirty="0">
                <a:solidFill>
                  <a:srgbClr val="404040"/>
                </a:solidFill>
                <a:latin typeface="Verdana"/>
                <a:cs typeface="Verdana"/>
              </a:rPr>
              <a:t>(1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sec)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before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emitting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event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1474" y="4095219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8848" y="3998976"/>
            <a:ext cx="10798175" cy="2653665"/>
            <a:chOff x="688848" y="3998976"/>
            <a:chExt cx="10798175" cy="2653665"/>
          </a:xfrm>
        </p:grpSpPr>
        <p:sp>
          <p:nvSpPr>
            <p:cNvPr id="15" name="object 15"/>
            <p:cNvSpPr/>
            <p:nvPr/>
          </p:nvSpPr>
          <p:spPr>
            <a:xfrm>
              <a:off x="707898" y="6482333"/>
              <a:ext cx="10683875" cy="0"/>
            </a:xfrm>
            <a:custGeom>
              <a:avLst/>
              <a:gdLst/>
              <a:ahLst/>
              <a:cxnLst/>
              <a:rect l="l" t="t" r="r" b="b"/>
              <a:pathLst>
                <a:path w="10683875">
                  <a:moveTo>
                    <a:pt x="0" y="0"/>
                  </a:moveTo>
                  <a:lnTo>
                    <a:pt x="106837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72571" y="642517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86338" y="6320790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03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61160" y="3998975"/>
              <a:ext cx="2165985" cy="544195"/>
            </a:xfrm>
            <a:custGeom>
              <a:avLst/>
              <a:gdLst/>
              <a:ahLst/>
              <a:cxnLst/>
              <a:rect l="l" t="t" r="r" b="b"/>
              <a:pathLst>
                <a:path w="2165985" h="544195">
                  <a:moveTo>
                    <a:pt x="544068" y="272034"/>
                  </a:moveTo>
                  <a:lnTo>
                    <a:pt x="539673" y="223139"/>
                  </a:lnTo>
                  <a:lnTo>
                    <a:pt x="527037" y="177114"/>
                  </a:lnTo>
                  <a:lnTo>
                    <a:pt x="506920" y="134734"/>
                  </a:lnTo>
                  <a:lnTo>
                    <a:pt x="480085" y="96774"/>
                  </a:lnTo>
                  <a:lnTo>
                    <a:pt x="447294" y="63982"/>
                  </a:lnTo>
                  <a:lnTo>
                    <a:pt x="409333" y="37147"/>
                  </a:lnTo>
                  <a:lnTo>
                    <a:pt x="366953" y="17030"/>
                  </a:lnTo>
                  <a:lnTo>
                    <a:pt x="320929" y="4394"/>
                  </a:lnTo>
                  <a:lnTo>
                    <a:pt x="272034" y="0"/>
                  </a:lnTo>
                  <a:lnTo>
                    <a:pt x="223126" y="4394"/>
                  </a:lnTo>
                  <a:lnTo>
                    <a:pt x="177101" y="17030"/>
                  </a:lnTo>
                  <a:lnTo>
                    <a:pt x="134721" y="37147"/>
                  </a:lnTo>
                  <a:lnTo>
                    <a:pt x="96761" y="63982"/>
                  </a:lnTo>
                  <a:lnTo>
                    <a:pt x="63969" y="96774"/>
                  </a:lnTo>
                  <a:lnTo>
                    <a:pt x="37134" y="134734"/>
                  </a:lnTo>
                  <a:lnTo>
                    <a:pt x="17018" y="177114"/>
                  </a:lnTo>
                  <a:lnTo>
                    <a:pt x="4381" y="223139"/>
                  </a:lnTo>
                  <a:lnTo>
                    <a:pt x="0" y="272034"/>
                  </a:lnTo>
                  <a:lnTo>
                    <a:pt x="4381" y="320941"/>
                  </a:lnTo>
                  <a:lnTo>
                    <a:pt x="17018" y="366966"/>
                  </a:lnTo>
                  <a:lnTo>
                    <a:pt x="37134" y="409346"/>
                  </a:lnTo>
                  <a:lnTo>
                    <a:pt x="63969" y="447306"/>
                  </a:lnTo>
                  <a:lnTo>
                    <a:pt x="96761" y="480098"/>
                  </a:lnTo>
                  <a:lnTo>
                    <a:pt x="134721" y="506933"/>
                  </a:lnTo>
                  <a:lnTo>
                    <a:pt x="177101" y="527050"/>
                  </a:lnTo>
                  <a:lnTo>
                    <a:pt x="223126" y="539686"/>
                  </a:lnTo>
                  <a:lnTo>
                    <a:pt x="272034" y="544068"/>
                  </a:lnTo>
                  <a:lnTo>
                    <a:pt x="320929" y="539686"/>
                  </a:lnTo>
                  <a:lnTo>
                    <a:pt x="366953" y="527050"/>
                  </a:lnTo>
                  <a:lnTo>
                    <a:pt x="409333" y="506933"/>
                  </a:lnTo>
                  <a:lnTo>
                    <a:pt x="447294" y="480098"/>
                  </a:lnTo>
                  <a:lnTo>
                    <a:pt x="480085" y="447306"/>
                  </a:lnTo>
                  <a:lnTo>
                    <a:pt x="506920" y="409346"/>
                  </a:lnTo>
                  <a:lnTo>
                    <a:pt x="527037" y="366966"/>
                  </a:lnTo>
                  <a:lnTo>
                    <a:pt x="539673" y="320941"/>
                  </a:lnTo>
                  <a:lnTo>
                    <a:pt x="544068" y="272034"/>
                  </a:lnTo>
                  <a:close/>
                </a:path>
                <a:path w="2165985" h="544195">
                  <a:moveTo>
                    <a:pt x="1354836" y="272034"/>
                  </a:moveTo>
                  <a:lnTo>
                    <a:pt x="1350441" y="223139"/>
                  </a:lnTo>
                  <a:lnTo>
                    <a:pt x="1337805" y="177114"/>
                  </a:lnTo>
                  <a:lnTo>
                    <a:pt x="1317688" y="134734"/>
                  </a:lnTo>
                  <a:lnTo>
                    <a:pt x="1290853" y="96774"/>
                  </a:lnTo>
                  <a:lnTo>
                    <a:pt x="1258062" y="63982"/>
                  </a:lnTo>
                  <a:lnTo>
                    <a:pt x="1220101" y="37147"/>
                  </a:lnTo>
                  <a:lnTo>
                    <a:pt x="1177721" y="17030"/>
                  </a:lnTo>
                  <a:lnTo>
                    <a:pt x="1131697" y="4394"/>
                  </a:lnTo>
                  <a:lnTo>
                    <a:pt x="1082802" y="0"/>
                  </a:lnTo>
                  <a:lnTo>
                    <a:pt x="1033894" y="4394"/>
                  </a:lnTo>
                  <a:lnTo>
                    <a:pt x="987869" y="17030"/>
                  </a:lnTo>
                  <a:lnTo>
                    <a:pt x="945489" y="37147"/>
                  </a:lnTo>
                  <a:lnTo>
                    <a:pt x="907529" y="63982"/>
                  </a:lnTo>
                  <a:lnTo>
                    <a:pt x="874737" y="96774"/>
                  </a:lnTo>
                  <a:lnTo>
                    <a:pt x="847902" y="134734"/>
                  </a:lnTo>
                  <a:lnTo>
                    <a:pt x="827786" y="177114"/>
                  </a:lnTo>
                  <a:lnTo>
                    <a:pt x="815149" y="223139"/>
                  </a:lnTo>
                  <a:lnTo>
                    <a:pt x="810768" y="272034"/>
                  </a:lnTo>
                  <a:lnTo>
                    <a:pt x="815149" y="320941"/>
                  </a:lnTo>
                  <a:lnTo>
                    <a:pt x="827786" y="366966"/>
                  </a:lnTo>
                  <a:lnTo>
                    <a:pt x="847902" y="409346"/>
                  </a:lnTo>
                  <a:lnTo>
                    <a:pt x="874737" y="447306"/>
                  </a:lnTo>
                  <a:lnTo>
                    <a:pt x="907529" y="480098"/>
                  </a:lnTo>
                  <a:lnTo>
                    <a:pt x="945489" y="506933"/>
                  </a:lnTo>
                  <a:lnTo>
                    <a:pt x="987869" y="527050"/>
                  </a:lnTo>
                  <a:lnTo>
                    <a:pt x="1033894" y="539686"/>
                  </a:lnTo>
                  <a:lnTo>
                    <a:pt x="1082802" y="544068"/>
                  </a:lnTo>
                  <a:lnTo>
                    <a:pt x="1131697" y="539686"/>
                  </a:lnTo>
                  <a:lnTo>
                    <a:pt x="1177721" y="527050"/>
                  </a:lnTo>
                  <a:lnTo>
                    <a:pt x="1220101" y="506933"/>
                  </a:lnTo>
                  <a:lnTo>
                    <a:pt x="1258062" y="480098"/>
                  </a:lnTo>
                  <a:lnTo>
                    <a:pt x="1290853" y="447306"/>
                  </a:lnTo>
                  <a:lnTo>
                    <a:pt x="1317688" y="409346"/>
                  </a:lnTo>
                  <a:lnTo>
                    <a:pt x="1337805" y="366966"/>
                  </a:lnTo>
                  <a:lnTo>
                    <a:pt x="1350441" y="320941"/>
                  </a:lnTo>
                  <a:lnTo>
                    <a:pt x="1354836" y="272034"/>
                  </a:lnTo>
                  <a:close/>
                </a:path>
                <a:path w="2165985" h="544195">
                  <a:moveTo>
                    <a:pt x="2165604" y="272034"/>
                  </a:moveTo>
                  <a:lnTo>
                    <a:pt x="2161209" y="223139"/>
                  </a:lnTo>
                  <a:lnTo>
                    <a:pt x="2148573" y="177114"/>
                  </a:lnTo>
                  <a:lnTo>
                    <a:pt x="2128456" y="134734"/>
                  </a:lnTo>
                  <a:lnTo>
                    <a:pt x="2101621" y="96774"/>
                  </a:lnTo>
                  <a:lnTo>
                    <a:pt x="2068830" y="63982"/>
                  </a:lnTo>
                  <a:lnTo>
                    <a:pt x="2030869" y="37147"/>
                  </a:lnTo>
                  <a:lnTo>
                    <a:pt x="1988489" y="17030"/>
                  </a:lnTo>
                  <a:lnTo>
                    <a:pt x="1942465" y="4394"/>
                  </a:lnTo>
                  <a:lnTo>
                    <a:pt x="1893570" y="0"/>
                  </a:lnTo>
                  <a:lnTo>
                    <a:pt x="1844662" y="4394"/>
                  </a:lnTo>
                  <a:lnTo>
                    <a:pt x="1798637" y="17030"/>
                  </a:lnTo>
                  <a:lnTo>
                    <a:pt x="1756257" y="37147"/>
                  </a:lnTo>
                  <a:lnTo>
                    <a:pt x="1718297" y="63982"/>
                  </a:lnTo>
                  <a:lnTo>
                    <a:pt x="1685505" y="96774"/>
                  </a:lnTo>
                  <a:lnTo>
                    <a:pt x="1658670" y="134734"/>
                  </a:lnTo>
                  <a:lnTo>
                    <a:pt x="1638554" y="177114"/>
                  </a:lnTo>
                  <a:lnTo>
                    <a:pt x="1625917" y="223139"/>
                  </a:lnTo>
                  <a:lnTo>
                    <a:pt x="1621536" y="272034"/>
                  </a:lnTo>
                  <a:lnTo>
                    <a:pt x="1625917" y="320941"/>
                  </a:lnTo>
                  <a:lnTo>
                    <a:pt x="1638554" y="366966"/>
                  </a:lnTo>
                  <a:lnTo>
                    <a:pt x="1658670" y="409346"/>
                  </a:lnTo>
                  <a:lnTo>
                    <a:pt x="1685505" y="447306"/>
                  </a:lnTo>
                  <a:lnTo>
                    <a:pt x="1718297" y="480098"/>
                  </a:lnTo>
                  <a:lnTo>
                    <a:pt x="1756257" y="506933"/>
                  </a:lnTo>
                  <a:lnTo>
                    <a:pt x="1798637" y="527050"/>
                  </a:lnTo>
                  <a:lnTo>
                    <a:pt x="1844662" y="539686"/>
                  </a:lnTo>
                  <a:lnTo>
                    <a:pt x="1893570" y="544068"/>
                  </a:lnTo>
                  <a:lnTo>
                    <a:pt x="1942465" y="539686"/>
                  </a:lnTo>
                  <a:lnTo>
                    <a:pt x="1988489" y="527050"/>
                  </a:lnTo>
                  <a:lnTo>
                    <a:pt x="2030869" y="506933"/>
                  </a:lnTo>
                  <a:lnTo>
                    <a:pt x="2068830" y="480098"/>
                  </a:lnTo>
                  <a:lnTo>
                    <a:pt x="2101621" y="447306"/>
                  </a:lnTo>
                  <a:lnTo>
                    <a:pt x="2128456" y="409346"/>
                  </a:lnTo>
                  <a:lnTo>
                    <a:pt x="2148573" y="366966"/>
                  </a:lnTo>
                  <a:lnTo>
                    <a:pt x="2161209" y="320941"/>
                  </a:lnTo>
                  <a:lnTo>
                    <a:pt x="2165604" y="272034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35044" y="4095219"/>
            <a:ext cx="180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  <a:tab pos="1646555" algn="l"/>
              </a:tabLst>
            </a:pP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	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@	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36670" y="4318253"/>
            <a:ext cx="1967864" cy="350520"/>
          </a:xfrm>
          <a:custGeom>
            <a:avLst/>
            <a:gdLst/>
            <a:ahLst/>
            <a:cxnLst/>
            <a:rect l="l" t="t" r="r" b="b"/>
            <a:pathLst>
              <a:path w="1967864" h="350520">
                <a:moveTo>
                  <a:pt x="1967483" y="0"/>
                </a:moveTo>
                <a:lnTo>
                  <a:pt x="1965188" y="68221"/>
                </a:lnTo>
                <a:lnTo>
                  <a:pt x="1958927" y="123929"/>
                </a:lnTo>
                <a:lnTo>
                  <a:pt x="1949642" y="161488"/>
                </a:lnTo>
                <a:lnTo>
                  <a:pt x="1938273" y="175260"/>
                </a:lnTo>
                <a:lnTo>
                  <a:pt x="930744" y="175260"/>
                </a:lnTo>
                <a:lnTo>
                  <a:pt x="919376" y="189031"/>
                </a:lnTo>
                <a:lnTo>
                  <a:pt x="910091" y="226590"/>
                </a:lnTo>
                <a:lnTo>
                  <a:pt x="903830" y="282298"/>
                </a:lnTo>
                <a:lnTo>
                  <a:pt x="901534" y="350520"/>
                </a:lnTo>
                <a:lnTo>
                  <a:pt x="899240" y="282298"/>
                </a:lnTo>
                <a:lnTo>
                  <a:pt x="892983" y="226590"/>
                </a:lnTo>
                <a:lnTo>
                  <a:pt x="883698" y="189031"/>
                </a:lnTo>
                <a:lnTo>
                  <a:pt x="872324" y="175260"/>
                </a:lnTo>
                <a:lnTo>
                  <a:pt x="29209" y="175260"/>
                </a:lnTo>
                <a:lnTo>
                  <a:pt x="17841" y="161488"/>
                </a:lnTo>
                <a:lnTo>
                  <a:pt x="8556" y="123929"/>
                </a:lnTo>
                <a:lnTo>
                  <a:pt x="2295" y="68221"/>
                </a:lnTo>
                <a:lnTo>
                  <a:pt x="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12318" y="4626976"/>
            <a:ext cx="1123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4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000" spc="175" dirty="0">
                <a:solidFill>
                  <a:srgbClr val="404040"/>
                </a:solidFill>
                <a:latin typeface="Verdana"/>
                <a:cs typeface="Verdana"/>
              </a:rPr>
              <a:t>000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67108" y="3954716"/>
            <a:ext cx="1739264" cy="2813685"/>
            <a:chOff x="5567108" y="3954716"/>
            <a:chExt cx="1739264" cy="2813685"/>
          </a:xfrm>
        </p:grpSpPr>
        <p:sp>
          <p:nvSpPr>
            <p:cNvPr id="23" name="object 23"/>
            <p:cNvSpPr/>
            <p:nvPr/>
          </p:nvSpPr>
          <p:spPr>
            <a:xfrm>
              <a:off x="5580126" y="511987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6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2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6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0126" y="511987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0" y="272796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6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2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0126" y="547801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6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2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6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0126" y="547801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0" y="272796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6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2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80126" y="583615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4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4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0126" y="583615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0" y="272034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4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4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4" y="544068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0126" y="620953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272034" y="0"/>
                  </a:moveTo>
                  <a:lnTo>
                    <a:pt x="223135" y="4395"/>
                  </a:lnTo>
                  <a:lnTo>
                    <a:pt x="177112" y="17066"/>
                  </a:lnTo>
                  <a:lnTo>
                    <a:pt x="134732" y="37244"/>
                  </a:lnTo>
                  <a:lnTo>
                    <a:pt x="96765" y="64158"/>
                  </a:lnTo>
                  <a:lnTo>
                    <a:pt x="63978" y="97037"/>
                  </a:lnTo>
                  <a:lnTo>
                    <a:pt x="37140" y="135111"/>
                  </a:lnTo>
                  <a:lnTo>
                    <a:pt x="17019" y="177609"/>
                  </a:lnTo>
                  <a:lnTo>
                    <a:pt x="4382" y="223760"/>
                  </a:lnTo>
                  <a:lnTo>
                    <a:pt x="0" y="272796"/>
                  </a:lnTo>
                  <a:lnTo>
                    <a:pt x="4382" y="321831"/>
                  </a:lnTo>
                  <a:lnTo>
                    <a:pt x="17019" y="367982"/>
                  </a:lnTo>
                  <a:lnTo>
                    <a:pt x="37140" y="410480"/>
                  </a:lnTo>
                  <a:lnTo>
                    <a:pt x="63978" y="448554"/>
                  </a:lnTo>
                  <a:lnTo>
                    <a:pt x="96765" y="481433"/>
                  </a:lnTo>
                  <a:lnTo>
                    <a:pt x="134732" y="508347"/>
                  </a:lnTo>
                  <a:lnTo>
                    <a:pt x="177112" y="528525"/>
                  </a:lnTo>
                  <a:lnTo>
                    <a:pt x="223135" y="541196"/>
                  </a:lnTo>
                  <a:lnTo>
                    <a:pt x="272034" y="545592"/>
                  </a:lnTo>
                  <a:lnTo>
                    <a:pt x="320932" y="541196"/>
                  </a:lnTo>
                  <a:lnTo>
                    <a:pt x="366955" y="528525"/>
                  </a:lnTo>
                  <a:lnTo>
                    <a:pt x="409335" y="508347"/>
                  </a:lnTo>
                  <a:lnTo>
                    <a:pt x="447302" y="481433"/>
                  </a:lnTo>
                  <a:lnTo>
                    <a:pt x="480089" y="448554"/>
                  </a:lnTo>
                  <a:lnTo>
                    <a:pt x="506927" y="410480"/>
                  </a:lnTo>
                  <a:lnTo>
                    <a:pt x="527048" y="367982"/>
                  </a:lnTo>
                  <a:lnTo>
                    <a:pt x="539685" y="321831"/>
                  </a:lnTo>
                  <a:lnTo>
                    <a:pt x="544068" y="272796"/>
                  </a:lnTo>
                  <a:lnTo>
                    <a:pt x="539685" y="223760"/>
                  </a:lnTo>
                  <a:lnTo>
                    <a:pt x="527048" y="177609"/>
                  </a:lnTo>
                  <a:lnTo>
                    <a:pt x="506927" y="135111"/>
                  </a:lnTo>
                  <a:lnTo>
                    <a:pt x="480089" y="97037"/>
                  </a:lnTo>
                  <a:lnTo>
                    <a:pt x="447302" y="64158"/>
                  </a:lnTo>
                  <a:lnTo>
                    <a:pt x="409335" y="37244"/>
                  </a:lnTo>
                  <a:lnTo>
                    <a:pt x="366955" y="17066"/>
                  </a:lnTo>
                  <a:lnTo>
                    <a:pt x="320932" y="4395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80126" y="6209537"/>
              <a:ext cx="544195" cy="546100"/>
            </a:xfrm>
            <a:custGeom>
              <a:avLst/>
              <a:gdLst/>
              <a:ahLst/>
              <a:cxnLst/>
              <a:rect l="l" t="t" r="r" b="b"/>
              <a:pathLst>
                <a:path w="544195" h="546100">
                  <a:moveTo>
                    <a:pt x="0" y="272796"/>
                  </a:moveTo>
                  <a:lnTo>
                    <a:pt x="4382" y="223760"/>
                  </a:lnTo>
                  <a:lnTo>
                    <a:pt x="17019" y="177609"/>
                  </a:lnTo>
                  <a:lnTo>
                    <a:pt x="37140" y="135111"/>
                  </a:lnTo>
                  <a:lnTo>
                    <a:pt x="63978" y="97037"/>
                  </a:lnTo>
                  <a:lnTo>
                    <a:pt x="96765" y="64158"/>
                  </a:lnTo>
                  <a:lnTo>
                    <a:pt x="134732" y="37244"/>
                  </a:lnTo>
                  <a:lnTo>
                    <a:pt x="177112" y="17066"/>
                  </a:lnTo>
                  <a:lnTo>
                    <a:pt x="223135" y="4395"/>
                  </a:lnTo>
                  <a:lnTo>
                    <a:pt x="272034" y="0"/>
                  </a:lnTo>
                  <a:lnTo>
                    <a:pt x="320932" y="4395"/>
                  </a:lnTo>
                  <a:lnTo>
                    <a:pt x="366955" y="17066"/>
                  </a:lnTo>
                  <a:lnTo>
                    <a:pt x="409335" y="37244"/>
                  </a:lnTo>
                  <a:lnTo>
                    <a:pt x="447302" y="64158"/>
                  </a:lnTo>
                  <a:lnTo>
                    <a:pt x="480089" y="97037"/>
                  </a:lnTo>
                  <a:lnTo>
                    <a:pt x="506927" y="135111"/>
                  </a:lnTo>
                  <a:lnTo>
                    <a:pt x="527048" y="177609"/>
                  </a:lnTo>
                  <a:lnTo>
                    <a:pt x="539685" y="223760"/>
                  </a:lnTo>
                  <a:lnTo>
                    <a:pt x="544068" y="272796"/>
                  </a:lnTo>
                  <a:lnTo>
                    <a:pt x="539685" y="321831"/>
                  </a:lnTo>
                  <a:lnTo>
                    <a:pt x="527048" y="367982"/>
                  </a:lnTo>
                  <a:lnTo>
                    <a:pt x="506927" y="410480"/>
                  </a:lnTo>
                  <a:lnTo>
                    <a:pt x="480089" y="448554"/>
                  </a:lnTo>
                  <a:lnTo>
                    <a:pt x="447302" y="481433"/>
                  </a:lnTo>
                  <a:lnTo>
                    <a:pt x="409335" y="508347"/>
                  </a:lnTo>
                  <a:lnTo>
                    <a:pt x="366955" y="528525"/>
                  </a:lnTo>
                  <a:lnTo>
                    <a:pt x="320932" y="541196"/>
                  </a:lnTo>
                  <a:lnTo>
                    <a:pt x="272034" y="545592"/>
                  </a:lnTo>
                  <a:lnTo>
                    <a:pt x="223135" y="541196"/>
                  </a:lnTo>
                  <a:lnTo>
                    <a:pt x="177112" y="528525"/>
                  </a:lnTo>
                  <a:lnTo>
                    <a:pt x="134732" y="508347"/>
                  </a:lnTo>
                  <a:lnTo>
                    <a:pt x="96765" y="481433"/>
                  </a:lnTo>
                  <a:lnTo>
                    <a:pt x="63978" y="448554"/>
                  </a:lnTo>
                  <a:lnTo>
                    <a:pt x="37140" y="410480"/>
                  </a:lnTo>
                  <a:lnTo>
                    <a:pt x="17019" y="367982"/>
                  </a:lnTo>
                  <a:lnTo>
                    <a:pt x="4382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47510" y="396773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3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7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3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7510" y="396773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3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3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7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13822" y="5163783"/>
            <a:ext cx="274955" cy="1473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9530" algn="just">
              <a:lnSpc>
                <a:spcPct val="119200"/>
              </a:lnSpc>
              <a:spcBef>
                <a:spcPts val="5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@ 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04568" y="3954716"/>
            <a:ext cx="572135" cy="570230"/>
            <a:chOff x="8104568" y="3954716"/>
            <a:chExt cx="572135" cy="570230"/>
          </a:xfrm>
        </p:grpSpPr>
        <p:sp>
          <p:nvSpPr>
            <p:cNvPr id="35" name="object 35"/>
            <p:cNvSpPr/>
            <p:nvPr/>
          </p:nvSpPr>
          <p:spPr>
            <a:xfrm>
              <a:off x="8117586" y="396773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3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7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3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7586" y="396773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3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3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7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21828" y="4063542"/>
            <a:ext cx="155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650" algn="l"/>
              </a:tabLst>
            </a:pP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d	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96706" y="4319778"/>
            <a:ext cx="1967864" cy="352425"/>
          </a:xfrm>
          <a:custGeom>
            <a:avLst/>
            <a:gdLst/>
            <a:ahLst/>
            <a:cxnLst/>
            <a:rect l="l" t="t" r="r" b="b"/>
            <a:pathLst>
              <a:path w="1967865" h="352425">
                <a:moveTo>
                  <a:pt x="1967483" y="0"/>
                </a:moveTo>
                <a:lnTo>
                  <a:pt x="1965178" y="68517"/>
                </a:lnTo>
                <a:lnTo>
                  <a:pt x="1958892" y="124467"/>
                </a:lnTo>
                <a:lnTo>
                  <a:pt x="1949567" y="162189"/>
                </a:lnTo>
                <a:lnTo>
                  <a:pt x="1938146" y="176022"/>
                </a:lnTo>
                <a:lnTo>
                  <a:pt x="930871" y="176022"/>
                </a:lnTo>
                <a:lnTo>
                  <a:pt x="919456" y="189854"/>
                </a:lnTo>
                <a:lnTo>
                  <a:pt x="910131" y="227576"/>
                </a:lnTo>
                <a:lnTo>
                  <a:pt x="903841" y="283526"/>
                </a:lnTo>
                <a:lnTo>
                  <a:pt x="901534" y="352044"/>
                </a:lnTo>
                <a:lnTo>
                  <a:pt x="899230" y="283526"/>
                </a:lnTo>
                <a:lnTo>
                  <a:pt x="892944" y="227576"/>
                </a:lnTo>
                <a:lnTo>
                  <a:pt x="883623" y="189854"/>
                </a:lnTo>
                <a:lnTo>
                  <a:pt x="872210" y="176022"/>
                </a:lnTo>
                <a:lnTo>
                  <a:pt x="29336" y="176022"/>
                </a:lnTo>
                <a:lnTo>
                  <a:pt x="17916" y="162189"/>
                </a:lnTo>
                <a:lnTo>
                  <a:pt x="8591" y="124467"/>
                </a:lnTo>
                <a:lnTo>
                  <a:pt x="2305" y="68517"/>
                </a:lnTo>
                <a:lnTo>
                  <a:pt x="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72677" y="4693889"/>
            <a:ext cx="1123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4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000" spc="175" dirty="0">
                <a:solidFill>
                  <a:srgbClr val="404040"/>
                </a:solidFill>
                <a:latin typeface="Verdana"/>
                <a:cs typeface="Verdana"/>
              </a:rPr>
              <a:t>000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77856" y="4538471"/>
            <a:ext cx="571500" cy="2230120"/>
            <a:chOff x="10277856" y="4538471"/>
            <a:chExt cx="571500" cy="2230120"/>
          </a:xfrm>
        </p:grpSpPr>
        <p:sp>
          <p:nvSpPr>
            <p:cNvPr id="41" name="object 41"/>
            <p:cNvSpPr/>
            <p:nvPr/>
          </p:nvSpPr>
          <p:spPr>
            <a:xfrm>
              <a:off x="10290810" y="4551425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4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8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4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90810" y="4551425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4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4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8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90810" y="4906517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4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8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4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90810" y="4906517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4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4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8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90810" y="519912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5"/>
                  </a:lnTo>
                  <a:lnTo>
                    <a:pt x="177609" y="17066"/>
                  </a:lnTo>
                  <a:lnTo>
                    <a:pt x="135111" y="37244"/>
                  </a:lnTo>
                  <a:lnTo>
                    <a:pt x="97037" y="64158"/>
                  </a:lnTo>
                  <a:lnTo>
                    <a:pt x="64158" y="97037"/>
                  </a:lnTo>
                  <a:lnTo>
                    <a:pt x="37244" y="135111"/>
                  </a:lnTo>
                  <a:lnTo>
                    <a:pt x="17066" y="177609"/>
                  </a:lnTo>
                  <a:lnTo>
                    <a:pt x="4395" y="223760"/>
                  </a:lnTo>
                  <a:lnTo>
                    <a:pt x="0" y="272796"/>
                  </a:lnTo>
                  <a:lnTo>
                    <a:pt x="4395" y="321831"/>
                  </a:lnTo>
                  <a:lnTo>
                    <a:pt x="17066" y="367982"/>
                  </a:lnTo>
                  <a:lnTo>
                    <a:pt x="37244" y="410480"/>
                  </a:lnTo>
                  <a:lnTo>
                    <a:pt x="64158" y="448554"/>
                  </a:lnTo>
                  <a:lnTo>
                    <a:pt x="97037" y="481433"/>
                  </a:lnTo>
                  <a:lnTo>
                    <a:pt x="135111" y="508347"/>
                  </a:lnTo>
                  <a:lnTo>
                    <a:pt x="177609" y="528525"/>
                  </a:lnTo>
                  <a:lnTo>
                    <a:pt x="223760" y="541196"/>
                  </a:lnTo>
                  <a:lnTo>
                    <a:pt x="272796" y="545592"/>
                  </a:lnTo>
                  <a:lnTo>
                    <a:pt x="321831" y="541196"/>
                  </a:lnTo>
                  <a:lnTo>
                    <a:pt x="367982" y="528525"/>
                  </a:lnTo>
                  <a:lnTo>
                    <a:pt x="410480" y="508347"/>
                  </a:lnTo>
                  <a:lnTo>
                    <a:pt x="448554" y="481433"/>
                  </a:lnTo>
                  <a:lnTo>
                    <a:pt x="481433" y="448554"/>
                  </a:lnTo>
                  <a:lnTo>
                    <a:pt x="508347" y="410480"/>
                  </a:lnTo>
                  <a:lnTo>
                    <a:pt x="528525" y="367982"/>
                  </a:lnTo>
                  <a:lnTo>
                    <a:pt x="541196" y="321831"/>
                  </a:lnTo>
                  <a:lnTo>
                    <a:pt x="545592" y="272796"/>
                  </a:lnTo>
                  <a:lnTo>
                    <a:pt x="541196" y="223760"/>
                  </a:lnTo>
                  <a:lnTo>
                    <a:pt x="528525" y="177609"/>
                  </a:lnTo>
                  <a:lnTo>
                    <a:pt x="508347" y="135111"/>
                  </a:lnTo>
                  <a:lnTo>
                    <a:pt x="481433" y="97037"/>
                  </a:lnTo>
                  <a:lnTo>
                    <a:pt x="448554" y="64158"/>
                  </a:lnTo>
                  <a:lnTo>
                    <a:pt x="410480" y="37244"/>
                  </a:lnTo>
                  <a:lnTo>
                    <a:pt x="367982" y="17066"/>
                  </a:lnTo>
                  <a:lnTo>
                    <a:pt x="321831" y="4395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90810" y="519912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272796"/>
                  </a:moveTo>
                  <a:lnTo>
                    <a:pt x="4395" y="223760"/>
                  </a:lnTo>
                  <a:lnTo>
                    <a:pt x="17066" y="177609"/>
                  </a:lnTo>
                  <a:lnTo>
                    <a:pt x="37244" y="135111"/>
                  </a:lnTo>
                  <a:lnTo>
                    <a:pt x="64158" y="97037"/>
                  </a:lnTo>
                  <a:lnTo>
                    <a:pt x="97037" y="64158"/>
                  </a:lnTo>
                  <a:lnTo>
                    <a:pt x="135111" y="37244"/>
                  </a:lnTo>
                  <a:lnTo>
                    <a:pt x="177609" y="17066"/>
                  </a:lnTo>
                  <a:lnTo>
                    <a:pt x="223760" y="4395"/>
                  </a:lnTo>
                  <a:lnTo>
                    <a:pt x="272796" y="0"/>
                  </a:lnTo>
                  <a:lnTo>
                    <a:pt x="321831" y="4395"/>
                  </a:lnTo>
                  <a:lnTo>
                    <a:pt x="367982" y="17066"/>
                  </a:lnTo>
                  <a:lnTo>
                    <a:pt x="410480" y="37244"/>
                  </a:lnTo>
                  <a:lnTo>
                    <a:pt x="448554" y="64158"/>
                  </a:lnTo>
                  <a:lnTo>
                    <a:pt x="481433" y="97037"/>
                  </a:lnTo>
                  <a:lnTo>
                    <a:pt x="508347" y="135111"/>
                  </a:lnTo>
                  <a:lnTo>
                    <a:pt x="528525" y="177609"/>
                  </a:lnTo>
                  <a:lnTo>
                    <a:pt x="541196" y="223760"/>
                  </a:lnTo>
                  <a:lnTo>
                    <a:pt x="545592" y="272796"/>
                  </a:lnTo>
                  <a:lnTo>
                    <a:pt x="541196" y="321831"/>
                  </a:lnTo>
                  <a:lnTo>
                    <a:pt x="528525" y="367982"/>
                  </a:lnTo>
                  <a:lnTo>
                    <a:pt x="508347" y="410480"/>
                  </a:lnTo>
                  <a:lnTo>
                    <a:pt x="481433" y="448554"/>
                  </a:lnTo>
                  <a:lnTo>
                    <a:pt x="448554" y="481433"/>
                  </a:lnTo>
                  <a:lnTo>
                    <a:pt x="410480" y="508347"/>
                  </a:lnTo>
                  <a:lnTo>
                    <a:pt x="367982" y="528525"/>
                  </a:lnTo>
                  <a:lnTo>
                    <a:pt x="321831" y="541196"/>
                  </a:lnTo>
                  <a:lnTo>
                    <a:pt x="272796" y="545592"/>
                  </a:lnTo>
                  <a:lnTo>
                    <a:pt x="223760" y="541196"/>
                  </a:lnTo>
                  <a:lnTo>
                    <a:pt x="177609" y="528525"/>
                  </a:lnTo>
                  <a:lnTo>
                    <a:pt x="135111" y="508347"/>
                  </a:lnTo>
                  <a:lnTo>
                    <a:pt x="97037" y="481433"/>
                  </a:lnTo>
                  <a:lnTo>
                    <a:pt x="64158" y="448554"/>
                  </a:lnTo>
                  <a:lnTo>
                    <a:pt x="37244" y="410480"/>
                  </a:lnTo>
                  <a:lnTo>
                    <a:pt x="17066" y="367982"/>
                  </a:lnTo>
                  <a:lnTo>
                    <a:pt x="4395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90810" y="5523737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5"/>
                  </a:lnTo>
                  <a:lnTo>
                    <a:pt x="177609" y="17066"/>
                  </a:lnTo>
                  <a:lnTo>
                    <a:pt x="135111" y="37244"/>
                  </a:lnTo>
                  <a:lnTo>
                    <a:pt x="97037" y="64158"/>
                  </a:lnTo>
                  <a:lnTo>
                    <a:pt x="64158" y="97037"/>
                  </a:lnTo>
                  <a:lnTo>
                    <a:pt x="37244" y="135111"/>
                  </a:lnTo>
                  <a:lnTo>
                    <a:pt x="17066" y="177609"/>
                  </a:lnTo>
                  <a:lnTo>
                    <a:pt x="4395" y="223760"/>
                  </a:lnTo>
                  <a:lnTo>
                    <a:pt x="0" y="272796"/>
                  </a:lnTo>
                  <a:lnTo>
                    <a:pt x="4395" y="321831"/>
                  </a:lnTo>
                  <a:lnTo>
                    <a:pt x="17066" y="367982"/>
                  </a:lnTo>
                  <a:lnTo>
                    <a:pt x="37244" y="410480"/>
                  </a:lnTo>
                  <a:lnTo>
                    <a:pt x="64158" y="448554"/>
                  </a:lnTo>
                  <a:lnTo>
                    <a:pt x="97037" y="481433"/>
                  </a:lnTo>
                  <a:lnTo>
                    <a:pt x="135111" y="508347"/>
                  </a:lnTo>
                  <a:lnTo>
                    <a:pt x="177609" y="528525"/>
                  </a:lnTo>
                  <a:lnTo>
                    <a:pt x="223760" y="541196"/>
                  </a:lnTo>
                  <a:lnTo>
                    <a:pt x="272796" y="545592"/>
                  </a:lnTo>
                  <a:lnTo>
                    <a:pt x="321831" y="541196"/>
                  </a:lnTo>
                  <a:lnTo>
                    <a:pt x="367982" y="528525"/>
                  </a:lnTo>
                  <a:lnTo>
                    <a:pt x="410480" y="508347"/>
                  </a:lnTo>
                  <a:lnTo>
                    <a:pt x="448554" y="481433"/>
                  </a:lnTo>
                  <a:lnTo>
                    <a:pt x="481433" y="448554"/>
                  </a:lnTo>
                  <a:lnTo>
                    <a:pt x="508347" y="410480"/>
                  </a:lnTo>
                  <a:lnTo>
                    <a:pt x="528525" y="367982"/>
                  </a:lnTo>
                  <a:lnTo>
                    <a:pt x="541196" y="321831"/>
                  </a:lnTo>
                  <a:lnTo>
                    <a:pt x="545592" y="272796"/>
                  </a:lnTo>
                  <a:lnTo>
                    <a:pt x="541196" y="223760"/>
                  </a:lnTo>
                  <a:lnTo>
                    <a:pt x="528525" y="177609"/>
                  </a:lnTo>
                  <a:lnTo>
                    <a:pt x="508347" y="135111"/>
                  </a:lnTo>
                  <a:lnTo>
                    <a:pt x="481433" y="97037"/>
                  </a:lnTo>
                  <a:lnTo>
                    <a:pt x="448554" y="64158"/>
                  </a:lnTo>
                  <a:lnTo>
                    <a:pt x="410480" y="37244"/>
                  </a:lnTo>
                  <a:lnTo>
                    <a:pt x="367982" y="17066"/>
                  </a:lnTo>
                  <a:lnTo>
                    <a:pt x="321831" y="4395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90810" y="5523737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272796"/>
                  </a:moveTo>
                  <a:lnTo>
                    <a:pt x="4395" y="223760"/>
                  </a:lnTo>
                  <a:lnTo>
                    <a:pt x="17066" y="177609"/>
                  </a:lnTo>
                  <a:lnTo>
                    <a:pt x="37244" y="135111"/>
                  </a:lnTo>
                  <a:lnTo>
                    <a:pt x="64158" y="97037"/>
                  </a:lnTo>
                  <a:lnTo>
                    <a:pt x="97037" y="64158"/>
                  </a:lnTo>
                  <a:lnTo>
                    <a:pt x="135111" y="37244"/>
                  </a:lnTo>
                  <a:lnTo>
                    <a:pt x="177609" y="17066"/>
                  </a:lnTo>
                  <a:lnTo>
                    <a:pt x="223760" y="4395"/>
                  </a:lnTo>
                  <a:lnTo>
                    <a:pt x="272796" y="0"/>
                  </a:lnTo>
                  <a:lnTo>
                    <a:pt x="321831" y="4395"/>
                  </a:lnTo>
                  <a:lnTo>
                    <a:pt x="367982" y="17066"/>
                  </a:lnTo>
                  <a:lnTo>
                    <a:pt x="410480" y="37244"/>
                  </a:lnTo>
                  <a:lnTo>
                    <a:pt x="448554" y="64158"/>
                  </a:lnTo>
                  <a:lnTo>
                    <a:pt x="481433" y="97037"/>
                  </a:lnTo>
                  <a:lnTo>
                    <a:pt x="508347" y="135111"/>
                  </a:lnTo>
                  <a:lnTo>
                    <a:pt x="528525" y="177609"/>
                  </a:lnTo>
                  <a:lnTo>
                    <a:pt x="541196" y="223760"/>
                  </a:lnTo>
                  <a:lnTo>
                    <a:pt x="545592" y="272796"/>
                  </a:lnTo>
                  <a:lnTo>
                    <a:pt x="541196" y="321831"/>
                  </a:lnTo>
                  <a:lnTo>
                    <a:pt x="528525" y="367982"/>
                  </a:lnTo>
                  <a:lnTo>
                    <a:pt x="508347" y="410480"/>
                  </a:lnTo>
                  <a:lnTo>
                    <a:pt x="481433" y="448554"/>
                  </a:lnTo>
                  <a:lnTo>
                    <a:pt x="448554" y="481433"/>
                  </a:lnTo>
                  <a:lnTo>
                    <a:pt x="410480" y="508347"/>
                  </a:lnTo>
                  <a:lnTo>
                    <a:pt x="367982" y="528525"/>
                  </a:lnTo>
                  <a:lnTo>
                    <a:pt x="321831" y="541196"/>
                  </a:lnTo>
                  <a:lnTo>
                    <a:pt x="272796" y="545592"/>
                  </a:lnTo>
                  <a:lnTo>
                    <a:pt x="223760" y="541196"/>
                  </a:lnTo>
                  <a:lnTo>
                    <a:pt x="177609" y="528525"/>
                  </a:lnTo>
                  <a:lnTo>
                    <a:pt x="135111" y="508347"/>
                  </a:lnTo>
                  <a:lnTo>
                    <a:pt x="97037" y="481433"/>
                  </a:lnTo>
                  <a:lnTo>
                    <a:pt x="64158" y="448554"/>
                  </a:lnTo>
                  <a:lnTo>
                    <a:pt x="37244" y="410480"/>
                  </a:lnTo>
                  <a:lnTo>
                    <a:pt x="17066" y="367982"/>
                  </a:lnTo>
                  <a:lnTo>
                    <a:pt x="4395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90810" y="588035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272796" y="0"/>
                  </a:moveTo>
                  <a:lnTo>
                    <a:pt x="223760" y="4382"/>
                  </a:lnTo>
                  <a:lnTo>
                    <a:pt x="177609" y="17019"/>
                  </a:lnTo>
                  <a:lnTo>
                    <a:pt x="135111" y="37140"/>
                  </a:lnTo>
                  <a:lnTo>
                    <a:pt x="97037" y="63978"/>
                  </a:lnTo>
                  <a:lnTo>
                    <a:pt x="64158" y="96765"/>
                  </a:lnTo>
                  <a:lnTo>
                    <a:pt x="37244" y="134732"/>
                  </a:lnTo>
                  <a:lnTo>
                    <a:pt x="17066" y="177112"/>
                  </a:lnTo>
                  <a:lnTo>
                    <a:pt x="4395" y="223135"/>
                  </a:lnTo>
                  <a:lnTo>
                    <a:pt x="0" y="272034"/>
                  </a:lnTo>
                  <a:lnTo>
                    <a:pt x="4395" y="320932"/>
                  </a:lnTo>
                  <a:lnTo>
                    <a:pt x="17066" y="366955"/>
                  </a:lnTo>
                  <a:lnTo>
                    <a:pt x="37244" y="409335"/>
                  </a:lnTo>
                  <a:lnTo>
                    <a:pt x="64158" y="447302"/>
                  </a:lnTo>
                  <a:lnTo>
                    <a:pt x="97037" y="480089"/>
                  </a:lnTo>
                  <a:lnTo>
                    <a:pt x="135111" y="506927"/>
                  </a:lnTo>
                  <a:lnTo>
                    <a:pt x="177609" y="527048"/>
                  </a:lnTo>
                  <a:lnTo>
                    <a:pt x="223760" y="539685"/>
                  </a:lnTo>
                  <a:lnTo>
                    <a:pt x="272796" y="544068"/>
                  </a:lnTo>
                  <a:lnTo>
                    <a:pt x="321831" y="539685"/>
                  </a:lnTo>
                  <a:lnTo>
                    <a:pt x="367982" y="527048"/>
                  </a:lnTo>
                  <a:lnTo>
                    <a:pt x="410480" y="506927"/>
                  </a:lnTo>
                  <a:lnTo>
                    <a:pt x="448554" y="480089"/>
                  </a:lnTo>
                  <a:lnTo>
                    <a:pt x="481433" y="447302"/>
                  </a:lnTo>
                  <a:lnTo>
                    <a:pt x="508347" y="409335"/>
                  </a:lnTo>
                  <a:lnTo>
                    <a:pt x="528525" y="366955"/>
                  </a:lnTo>
                  <a:lnTo>
                    <a:pt x="541196" y="320932"/>
                  </a:lnTo>
                  <a:lnTo>
                    <a:pt x="545592" y="272034"/>
                  </a:lnTo>
                  <a:lnTo>
                    <a:pt x="541196" y="223135"/>
                  </a:lnTo>
                  <a:lnTo>
                    <a:pt x="528525" y="177112"/>
                  </a:lnTo>
                  <a:lnTo>
                    <a:pt x="508347" y="134732"/>
                  </a:lnTo>
                  <a:lnTo>
                    <a:pt x="481433" y="96765"/>
                  </a:lnTo>
                  <a:lnTo>
                    <a:pt x="448554" y="63978"/>
                  </a:lnTo>
                  <a:lnTo>
                    <a:pt x="410480" y="37140"/>
                  </a:lnTo>
                  <a:lnTo>
                    <a:pt x="367982" y="17019"/>
                  </a:lnTo>
                  <a:lnTo>
                    <a:pt x="321831" y="438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90810" y="5880353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72034"/>
                  </a:moveTo>
                  <a:lnTo>
                    <a:pt x="4395" y="223135"/>
                  </a:lnTo>
                  <a:lnTo>
                    <a:pt x="17066" y="177112"/>
                  </a:lnTo>
                  <a:lnTo>
                    <a:pt x="37244" y="134732"/>
                  </a:lnTo>
                  <a:lnTo>
                    <a:pt x="64158" y="96765"/>
                  </a:lnTo>
                  <a:lnTo>
                    <a:pt x="97037" y="63978"/>
                  </a:lnTo>
                  <a:lnTo>
                    <a:pt x="135111" y="37140"/>
                  </a:lnTo>
                  <a:lnTo>
                    <a:pt x="177609" y="17019"/>
                  </a:lnTo>
                  <a:lnTo>
                    <a:pt x="223760" y="4382"/>
                  </a:lnTo>
                  <a:lnTo>
                    <a:pt x="272796" y="0"/>
                  </a:lnTo>
                  <a:lnTo>
                    <a:pt x="321831" y="4382"/>
                  </a:lnTo>
                  <a:lnTo>
                    <a:pt x="367982" y="17019"/>
                  </a:lnTo>
                  <a:lnTo>
                    <a:pt x="410480" y="37140"/>
                  </a:lnTo>
                  <a:lnTo>
                    <a:pt x="448554" y="63978"/>
                  </a:lnTo>
                  <a:lnTo>
                    <a:pt x="481433" y="96765"/>
                  </a:lnTo>
                  <a:lnTo>
                    <a:pt x="508347" y="134732"/>
                  </a:lnTo>
                  <a:lnTo>
                    <a:pt x="528525" y="177112"/>
                  </a:lnTo>
                  <a:lnTo>
                    <a:pt x="541196" y="223135"/>
                  </a:lnTo>
                  <a:lnTo>
                    <a:pt x="545592" y="272034"/>
                  </a:lnTo>
                  <a:lnTo>
                    <a:pt x="541196" y="320932"/>
                  </a:lnTo>
                  <a:lnTo>
                    <a:pt x="528525" y="366955"/>
                  </a:lnTo>
                  <a:lnTo>
                    <a:pt x="508347" y="409335"/>
                  </a:lnTo>
                  <a:lnTo>
                    <a:pt x="481433" y="447302"/>
                  </a:lnTo>
                  <a:lnTo>
                    <a:pt x="448554" y="480089"/>
                  </a:lnTo>
                  <a:lnTo>
                    <a:pt x="410480" y="506927"/>
                  </a:lnTo>
                  <a:lnTo>
                    <a:pt x="367982" y="527048"/>
                  </a:lnTo>
                  <a:lnTo>
                    <a:pt x="321831" y="539685"/>
                  </a:lnTo>
                  <a:lnTo>
                    <a:pt x="272796" y="544068"/>
                  </a:lnTo>
                  <a:lnTo>
                    <a:pt x="223760" y="539685"/>
                  </a:lnTo>
                  <a:lnTo>
                    <a:pt x="177609" y="527048"/>
                  </a:lnTo>
                  <a:lnTo>
                    <a:pt x="135111" y="506927"/>
                  </a:lnTo>
                  <a:lnTo>
                    <a:pt x="97037" y="480089"/>
                  </a:lnTo>
                  <a:lnTo>
                    <a:pt x="64158" y="447302"/>
                  </a:lnTo>
                  <a:lnTo>
                    <a:pt x="37244" y="409335"/>
                  </a:lnTo>
                  <a:lnTo>
                    <a:pt x="17066" y="366955"/>
                  </a:lnTo>
                  <a:lnTo>
                    <a:pt x="4395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90810" y="6209537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5"/>
                  </a:lnTo>
                  <a:lnTo>
                    <a:pt x="177609" y="17066"/>
                  </a:lnTo>
                  <a:lnTo>
                    <a:pt x="135111" y="37244"/>
                  </a:lnTo>
                  <a:lnTo>
                    <a:pt x="97037" y="64158"/>
                  </a:lnTo>
                  <a:lnTo>
                    <a:pt x="64158" y="97037"/>
                  </a:lnTo>
                  <a:lnTo>
                    <a:pt x="37244" y="135111"/>
                  </a:lnTo>
                  <a:lnTo>
                    <a:pt x="17066" y="177609"/>
                  </a:lnTo>
                  <a:lnTo>
                    <a:pt x="4395" y="223760"/>
                  </a:lnTo>
                  <a:lnTo>
                    <a:pt x="0" y="272796"/>
                  </a:lnTo>
                  <a:lnTo>
                    <a:pt x="4395" y="321831"/>
                  </a:lnTo>
                  <a:lnTo>
                    <a:pt x="17066" y="367982"/>
                  </a:lnTo>
                  <a:lnTo>
                    <a:pt x="37244" y="410480"/>
                  </a:lnTo>
                  <a:lnTo>
                    <a:pt x="64158" y="448554"/>
                  </a:lnTo>
                  <a:lnTo>
                    <a:pt x="97037" y="481433"/>
                  </a:lnTo>
                  <a:lnTo>
                    <a:pt x="135111" y="508347"/>
                  </a:lnTo>
                  <a:lnTo>
                    <a:pt x="177609" y="528525"/>
                  </a:lnTo>
                  <a:lnTo>
                    <a:pt x="223760" y="541196"/>
                  </a:lnTo>
                  <a:lnTo>
                    <a:pt x="272796" y="545592"/>
                  </a:lnTo>
                  <a:lnTo>
                    <a:pt x="321831" y="541196"/>
                  </a:lnTo>
                  <a:lnTo>
                    <a:pt x="367982" y="528525"/>
                  </a:lnTo>
                  <a:lnTo>
                    <a:pt x="410480" y="508347"/>
                  </a:lnTo>
                  <a:lnTo>
                    <a:pt x="448554" y="481433"/>
                  </a:lnTo>
                  <a:lnTo>
                    <a:pt x="481433" y="448554"/>
                  </a:lnTo>
                  <a:lnTo>
                    <a:pt x="508347" y="410480"/>
                  </a:lnTo>
                  <a:lnTo>
                    <a:pt x="528525" y="367982"/>
                  </a:lnTo>
                  <a:lnTo>
                    <a:pt x="541196" y="321831"/>
                  </a:lnTo>
                  <a:lnTo>
                    <a:pt x="545592" y="272796"/>
                  </a:lnTo>
                  <a:lnTo>
                    <a:pt x="541196" y="223760"/>
                  </a:lnTo>
                  <a:lnTo>
                    <a:pt x="528525" y="177609"/>
                  </a:lnTo>
                  <a:lnTo>
                    <a:pt x="508347" y="135111"/>
                  </a:lnTo>
                  <a:lnTo>
                    <a:pt x="481433" y="97037"/>
                  </a:lnTo>
                  <a:lnTo>
                    <a:pt x="448554" y="64158"/>
                  </a:lnTo>
                  <a:lnTo>
                    <a:pt x="410480" y="37244"/>
                  </a:lnTo>
                  <a:lnTo>
                    <a:pt x="367982" y="17066"/>
                  </a:lnTo>
                  <a:lnTo>
                    <a:pt x="321831" y="4395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290810" y="6209537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272796"/>
                  </a:moveTo>
                  <a:lnTo>
                    <a:pt x="4395" y="223760"/>
                  </a:lnTo>
                  <a:lnTo>
                    <a:pt x="17066" y="177609"/>
                  </a:lnTo>
                  <a:lnTo>
                    <a:pt x="37244" y="135111"/>
                  </a:lnTo>
                  <a:lnTo>
                    <a:pt x="64158" y="97037"/>
                  </a:lnTo>
                  <a:lnTo>
                    <a:pt x="97037" y="64158"/>
                  </a:lnTo>
                  <a:lnTo>
                    <a:pt x="135111" y="37244"/>
                  </a:lnTo>
                  <a:lnTo>
                    <a:pt x="177609" y="17066"/>
                  </a:lnTo>
                  <a:lnTo>
                    <a:pt x="223760" y="4395"/>
                  </a:lnTo>
                  <a:lnTo>
                    <a:pt x="272796" y="0"/>
                  </a:lnTo>
                  <a:lnTo>
                    <a:pt x="321831" y="4395"/>
                  </a:lnTo>
                  <a:lnTo>
                    <a:pt x="367982" y="17066"/>
                  </a:lnTo>
                  <a:lnTo>
                    <a:pt x="410480" y="37244"/>
                  </a:lnTo>
                  <a:lnTo>
                    <a:pt x="448554" y="64158"/>
                  </a:lnTo>
                  <a:lnTo>
                    <a:pt x="481433" y="97037"/>
                  </a:lnTo>
                  <a:lnTo>
                    <a:pt x="508347" y="135111"/>
                  </a:lnTo>
                  <a:lnTo>
                    <a:pt x="528525" y="177609"/>
                  </a:lnTo>
                  <a:lnTo>
                    <a:pt x="541196" y="223760"/>
                  </a:lnTo>
                  <a:lnTo>
                    <a:pt x="545592" y="272796"/>
                  </a:lnTo>
                  <a:lnTo>
                    <a:pt x="541196" y="321831"/>
                  </a:lnTo>
                  <a:lnTo>
                    <a:pt x="528525" y="367982"/>
                  </a:lnTo>
                  <a:lnTo>
                    <a:pt x="508347" y="410480"/>
                  </a:lnTo>
                  <a:lnTo>
                    <a:pt x="481433" y="448554"/>
                  </a:lnTo>
                  <a:lnTo>
                    <a:pt x="448554" y="481433"/>
                  </a:lnTo>
                  <a:lnTo>
                    <a:pt x="410480" y="508347"/>
                  </a:lnTo>
                  <a:lnTo>
                    <a:pt x="367982" y="528525"/>
                  </a:lnTo>
                  <a:lnTo>
                    <a:pt x="321831" y="541196"/>
                  </a:lnTo>
                  <a:lnTo>
                    <a:pt x="272796" y="545592"/>
                  </a:lnTo>
                  <a:lnTo>
                    <a:pt x="223760" y="541196"/>
                  </a:lnTo>
                  <a:lnTo>
                    <a:pt x="177609" y="528525"/>
                  </a:lnTo>
                  <a:lnTo>
                    <a:pt x="135111" y="508347"/>
                  </a:lnTo>
                  <a:lnTo>
                    <a:pt x="97037" y="481433"/>
                  </a:lnTo>
                  <a:lnTo>
                    <a:pt x="64158" y="448554"/>
                  </a:lnTo>
                  <a:lnTo>
                    <a:pt x="37244" y="410480"/>
                  </a:lnTo>
                  <a:lnTo>
                    <a:pt x="17066" y="367982"/>
                  </a:lnTo>
                  <a:lnTo>
                    <a:pt x="4395" y="321831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425535" y="4596514"/>
            <a:ext cx="274955" cy="20402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069" indent="10160">
              <a:lnSpc>
                <a:spcPct val="100000"/>
              </a:lnSpc>
              <a:spcBef>
                <a:spcPts val="49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 marR="5080" indent="39370" algn="just">
              <a:lnSpc>
                <a:spcPct val="101400"/>
              </a:lnSpc>
              <a:spcBef>
                <a:spcPts val="365"/>
              </a:spcBef>
            </a:pP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2000" spc="-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@ 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 marL="60325" marR="43815" indent="-8255">
              <a:lnSpc>
                <a:spcPct val="108400"/>
              </a:lnSpc>
              <a:spcBef>
                <a:spcPts val="195"/>
              </a:spcBef>
            </a:pP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29E06BB6-38E7-B00F-BD51-F9A3DB820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115" y="519066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Reactive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/>
                <a:cs typeface="Verdana"/>
              </a:rPr>
              <a:t>Transformations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377696"/>
            <a:ext cx="10803890" cy="2170430"/>
            <a:chOff x="694944" y="1377696"/>
            <a:chExt cx="10803890" cy="2170430"/>
          </a:xfrm>
        </p:grpSpPr>
        <p:sp>
          <p:nvSpPr>
            <p:cNvPr id="4" name="object 4"/>
            <p:cNvSpPr/>
            <p:nvPr/>
          </p:nvSpPr>
          <p:spPr>
            <a:xfrm>
              <a:off x="707898" y="1834134"/>
              <a:ext cx="10777855" cy="1701164"/>
            </a:xfrm>
            <a:custGeom>
              <a:avLst/>
              <a:gdLst/>
              <a:ahLst/>
              <a:cxnLst/>
              <a:rect l="l" t="t" r="r" b="b"/>
              <a:pathLst>
                <a:path w="10777855" h="1701164">
                  <a:moveTo>
                    <a:pt x="0" y="0"/>
                  </a:moveTo>
                  <a:lnTo>
                    <a:pt x="10777728" y="0"/>
                  </a:lnTo>
                  <a:lnTo>
                    <a:pt x="10777728" y="1700784"/>
                  </a:lnTo>
                  <a:lnTo>
                    <a:pt x="0" y="170078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5870" y="1390650"/>
              <a:ext cx="7545705" cy="885825"/>
            </a:xfrm>
            <a:custGeom>
              <a:avLst/>
              <a:gdLst/>
              <a:ahLst/>
              <a:cxnLst/>
              <a:rect l="l" t="t" r="r" b="b"/>
              <a:pathLst>
                <a:path w="7545705" h="885825">
                  <a:moveTo>
                    <a:pt x="7397750" y="0"/>
                  </a:moveTo>
                  <a:lnTo>
                    <a:pt x="147574" y="0"/>
                  </a:lnTo>
                  <a:lnTo>
                    <a:pt x="100927" y="7522"/>
                  </a:lnTo>
                  <a:lnTo>
                    <a:pt x="60416" y="28471"/>
                  </a:lnTo>
                  <a:lnTo>
                    <a:pt x="28471" y="60416"/>
                  </a:lnTo>
                  <a:lnTo>
                    <a:pt x="7522" y="10092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2" y="784516"/>
                  </a:lnTo>
                  <a:lnTo>
                    <a:pt x="28471" y="825027"/>
                  </a:lnTo>
                  <a:lnTo>
                    <a:pt x="60416" y="856972"/>
                  </a:lnTo>
                  <a:lnTo>
                    <a:pt x="100927" y="877921"/>
                  </a:lnTo>
                  <a:lnTo>
                    <a:pt x="147574" y="885444"/>
                  </a:lnTo>
                  <a:lnTo>
                    <a:pt x="7397750" y="885444"/>
                  </a:lnTo>
                  <a:lnTo>
                    <a:pt x="7444396" y="877921"/>
                  </a:lnTo>
                  <a:lnTo>
                    <a:pt x="7484907" y="856972"/>
                  </a:lnTo>
                  <a:lnTo>
                    <a:pt x="7516852" y="825027"/>
                  </a:lnTo>
                  <a:lnTo>
                    <a:pt x="7537801" y="784516"/>
                  </a:lnTo>
                  <a:lnTo>
                    <a:pt x="7545324" y="737870"/>
                  </a:lnTo>
                  <a:lnTo>
                    <a:pt x="7545324" y="147574"/>
                  </a:lnTo>
                  <a:lnTo>
                    <a:pt x="7537801" y="100927"/>
                  </a:lnTo>
                  <a:lnTo>
                    <a:pt x="7516852" y="60416"/>
                  </a:lnTo>
                  <a:lnTo>
                    <a:pt x="7484907" y="28471"/>
                  </a:lnTo>
                  <a:lnTo>
                    <a:pt x="7444396" y="7522"/>
                  </a:lnTo>
                  <a:lnTo>
                    <a:pt x="739775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5870" y="1390650"/>
              <a:ext cx="7545705" cy="885825"/>
            </a:xfrm>
            <a:custGeom>
              <a:avLst/>
              <a:gdLst/>
              <a:ahLst/>
              <a:cxnLst/>
              <a:rect l="l" t="t" r="r" b="b"/>
              <a:pathLst>
                <a:path w="7545705" h="885825">
                  <a:moveTo>
                    <a:pt x="0" y="147574"/>
                  </a:moveTo>
                  <a:lnTo>
                    <a:pt x="7522" y="100927"/>
                  </a:lnTo>
                  <a:lnTo>
                    <a:pt x="28471" y="60416"/>
                  </a:lnTo>
                  <a:lnTo>
                    <a:pt x="60416" y="28471"/>
                  </a:lnTo>
                  <a:lnTo>
                    <a:pt x="100927" y="7522"/>
                  </a:lnTo>
                  <a:lnTo>
                    <a:pt x="147574" y="0"/>
                  </a:lnTo>
                  <a:lnTo>
                    <a:pt x="7397750" y="0"/>
                  </a:lnTo>
                  <a:lnTo>
                    <a:pt x="7444396" y="7522"/>
                  </a:lnTo>
                  <a:lnTo>
                    <a:pt x="7484907" y="28471"/>
                  </a:lnTo>
                  <a:lnTo>
                    <a:pt x="7516852" y="60416"/>
                  </a:lnTo>
                  <a:lnTo>
                    <a:pt x="7537801" y="100927"/>
                  </a:lnTo>
                  <a:lnTo>
                    <a:pt x="7545324" y="147574"/>
                  </a:lnTo>
                  <a:lnTo>
                    <a:pt x="7545324" y="737870"/>
                  </a:lnTo>
                  <a:lnTo>
                    <a:pt x="7537801" y="784516"/>
                  </a:lnTo>
                  <a:lnTo>
                    <a:pt x="7516852" y="825027"/>
                  </a:lnTo>
                  <a:lnTo>
                    <a:pt x="7484907" y="856972"/>
                  </a:lnTo>
                  <a:lnTo>
                    <a:pt x="7444396" y="877921"/>
                  </a:lnTo>
                  <a:lnTo>
                    <a:pt x="7397750" y="885444"/>
                  </a:lnTo>
                  <a:lnTo>
                    <a:pt x="147574" y="885444"/>
                  </a:lnTo>
                  <a:lnTo>
                    <a:pt x="100927" y="877921"/>
                  </a:lnTo>
                  <a:lnTo>
                    <a:pt x="60416" y="856972"/>
                  </a:lnTo>
                  <a:lnTo>
                    <a:pt x="28471" y="825027"/>
                  </a:lnTo>
                  <a:lnTo>
                    <a:pt x="7522" y="78451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0385" y="1553509"/>
            <a:ext cx="9114790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throttleTime</a:t>
            </a:r>
            <a:endParaRPr sz="3000">
              <a:latin typeface="Verdana"/>
              <a:cs typeface="Verdana"/>
            </a:endParaRPr>
          </a:p>
          <a:p>
            <a:pPr marL="299085" marR="5080" indent="-287020">
              <a:lnSpc>
                <a:spcPts val="3240"/>
              </a:lnSpc>
              <a:spcBef>
                <a:spcPts val="3345"/>
              </a:spcBef>
              <a:buChar char="•"/>
              <a:tabLst>
                <a:tab pos="299720" algn="l"/>
              </a:tabLst>
            </a:pPr>
            <a:r>
              <a:rPr sz="3000" spc="15" dirty="0">
                <a:solidFill>
                  <a:srgbClr val="404040"/>
                </a:solidFill>
                <a:latin typeface="Verdana"/>
                <a:cs typeface="Verdana"/>
              </a:rPr>
              <a:t>Emits</a:t>
            </a:r>
            <a:r>
              <a:rPr sz="3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65" dirty="0">
                <a:solidFill>
                  <a:srgbClr val="404040"/>
                </a:solidFill>
                <a:latin typeface="Verdana"/>
                <a:cs typeface="Verdana"/>
              </a:rPr>
              <a:t>value,</a:t>
            </a:r>
            <a:r>
              <a:rPr sz="3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404040"/>
                </a:solidFill>
                <a:latin typeface="Verdana"/>
                <a:cs typeface="Verdana"/>
              </a:rPr>
              <a:t>then</a:t>
            </a:r>
            <a:r>
              <a:rPr sz="3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404040"/>
                </a:solidFill>
                <a:latin typeface="Verdana"/>
                <a:cs typeface="Verdana"/>
              </a:rPr>
              <a:t>ignores</a:t>
            </a:r>
            <a:r>
              <a:rPr sz="3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404040"/>
                </a:solidFill>
                <a:latin typeface="Verdana"/>
                <a:cs typeface="Verdana"/>
              </a:rPr>
              <a:t>subsequent</a:t>
            </a:r>
            <a:r>
              <a:rPr sz="3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/>
                <a:cs typeface="Verdana"/>
              </a:rPr>
              <a:t>values </a:t>
            </a:r>
            <a:r>
              <a:rPr sz="3000" spc="-10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3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3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404040"/>
                </a:solidFill>
                <a:latin typeface="Verdana"/>
                <a:cs typeface="Verdana"/>
              </a:rPr>
              <a:t>amount</a:t>
            </a:r>
            <a:r>
              <a:rPr sz="3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3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4944" y="3683508"/>
            <a:ext cx="10803890" cy="1720850"/>
            <a:chOff x="694944" y="3683508"/>
            <a:chExt cx="10803890" cy="1720850"/>
          </a:xfrm>
        </p:grpSpPr>
        <p:sp>
          <p:nvSpPr>
            <p:cNvPr id="9" name="object 9"/>
            <p:cNvSpPr/>
            <p:nvPr/>
          </p:nvSpPr>
          <p:spPr>
            <a:xfrm>
              <a:off x="707898" y="4139946"/>
              <a:ext cx="10777855" cy="1251585"/>
            </a:xfrm>
            <a:custGeom>
              <a:avLst/>
              <a:gdLst/>
              <a:ahLst/>
              <a:cxnLst/>
              <a:rect l="l" t="t" r="r" b="b"/>
              <a:pathLst>
                <a:path w="10777855" h="1251585">
                  <a:moveTo>
                    <a:pt x="0" y="0"/>
                  </a:moveTo>
                  <a:lnTo>
                    <a:pt x="10777728" y="0"/>
                  </a:lnTo>
                  <a:lnTo>
                    <a:pt x="10777728" y="1251203"/>
                  </a:lnTo>
                  <a:lnTo>
                    <a:pt x="0" y="12512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5870" y="3696462"/>
              <a:ext cx="7545705" cy="885825"/>
            </a:xfrm>
            <a:custGeom>
              <a:avLst/>
              <a:gdLst/>
              <a:ahLst/>
              <a:cxnLst/>
              <a:rect l="l" t="t" r="r" b="b"/>
              <a:pathLst>
                <a:path w="7545705" h="885825">
                  <a:moveTo>
                    <a:pt x="7397750" y="0"/>
                  </a:moveTo>
                  <a:lnTo>
                    <a:pt x="147574" y="0"/>
                  </a:lnTo>
                  <a:lnTo>
                    <a:pt x="100927" y="7522"/>
                  </a:lnTo>
                  <a:lnTo>
                    <a:pt x="60416" y="28471"/>
                  </a:lnTo>
                  <a:lnTo>
                    <a:pt x="28471" y="60416"/>
                  </a:lnTo>
                  <a:lnTo>
                    <a:pt x="7522" y="10092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2" y="784516"/>
                  </a:lnTo>
                  <a:lnTo>
                    <a:pt x="28471" y="825027"/>
                  </a:lnTo>
                  <a:lnTo>
                    <a:pt x="60416" y="856972"/>
                  </a:lnTo>
                  <a:lnTo>
                    <a:pt x="100927" y="877921"/>
                  </a:lnTo>
                  <a:lnTo>
                    <a:pt x="147574" y="885444"/>
                  </a:lnTo>
                  <a:lnTo>
                    <a:pt x="7397750" y="885444"/>
                  </a:lnTo>
                  <a:lnTo>
                    <a:pt x="7444396" y="877921"/>
                  </a:lnTo>
                  <a:lnTo>
                    <a:pt x="7484907" y="856972"/>
                  </a:lnTo>
                  <a:lnTo>
                    <a:pt x="7516852" y="825027"/>
                  </a:lnTo>
                  <a:lnTo>
                    <a:pt x="7537801" y="784516"/>
                  </a:lnTo>
                  <a:lnTo>
                    <a:pt x="7545324" y="737870"/>
                  </a:lnTo>
                  <a:lnTo>
                    <a:pt x="7545324" y="147574"/>
                  </a:lnTo>
                  <a:lnTo>
                    <a:pt x="7537801" y="100927"/>
                  </a:lnTo>
                  <a:lnTo>
                    <a:pt x="7516852" y="60416"/>
                  </a:lnTo>
                  <a:lnTo>
                    <a:pt x="7484907" y="28471"/>
                  </a:lnTo>
                  <a:lnTo>
                    <a:pt x="7444396" y="7522"/>
                  </a:lnTo>
                  <a:lnTo>
                    <a:pt x="739775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5870" y="3696462"/>
              <a:ext cx="7545705" cy="885825"/>
            </a:xfrm>
            <a:custGeom>
              <a:avLst/>
              <a:gdLst/>
              <a:ahLst/>
              <a:cxnLst/>
              <a:rect l="l" t="t" r="r" b="b"/>
              <a:pathLst>
                <a:path w="7545705" h="885825">
                  <a:moveTo>
                    <a:pt x="0" y="147574"/>
                  </a:moveTo>
                  <a:lnTo>
                    <a:pt x="7522" y="100927"/>
                  </a:lnTo>
                  <a:lnTo>
                    <a:pt x="28471" y="60416"/>
                  </a:lnTo>
                  <a:lnTo>
                    <a:pt x="60416" y="28471"/>
                  </a:lnTo>
                  <a:lnTo>
                    <a:pt x="100927" y="7522"/>
                  </a:lnTo>
                  <a:lnTo>
                    <a:pt x="147574" y="0"/>
                  </a:lnTo>
                  <a:lnTo>
                    <a:pt x="7397750" y="0"/>
                  </a:lnTo>
                  <a:lnTo>
                    <a:pt x="7444396" y="7522"/>
                  </a:lnTo>
                  <a:lnTo>
                    <a:pt x="7484907" y="28471"/>
                  </a:lnTo>
                  <a:lnTo>
                    <a:pt x="7516852" y="60416"/>
                  </a:lnTo>
                  <a:lnTo>
                    <a:pt x="7537801" y="100927"/>
                  </a:lnTo>
                  <a:lnTo>
                    <a:pt x="7545324" y="147574"/>
                  </a:lnTo>
                  <a:lnTo>
                    <a:pt x="7545324" y="737870"/>
                  </a:lnTo>
                  <a:lnTo>
                    <a:pt x="7537801" y="784516"/>
                  </a:lnTo>
                  <a:lnTo>
                    <a:pt x="7516852" y="825027"/>
                  </a:lnTo>
                  <a:lnTo>
                    <a:pt x="7484907" y="856972"/>
                  </a:lnTo>
                  <a:lnTo>
                    <a:pt x="7444396" y="877921"/>
                  </a:lnTo>
                  <a:lnTo>
                    <a:pt x="7397750" y="885444"/>
                  </a:lnTo>
                  <a:lnTo>
                    <a:pt x="147574" y="885444"/>
                  </a:lnTo>
                  <a:lnTo>
                    <a:pt x="100927" y="877921"/>
                  </a:lnTo>
                  <a:lnTo>
                    <a:pt x="60416" y="856972"/>
                  </a:lnTo>
                  <a:lnTo>
                    <a:pt x="28471" y="825027"/>
                  </a:lnTo>
                  <a:lnTo>
                    <a:pt x="7522" y="78451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30385" y="3859310"/>
            <a:ext cx="793686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distinctUntilChanged</a:t>
            </a:r>
            <a:endParaRPr sz="3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40"/>
              </a:spcBef>
              <a:buChar char="•"/>
              <a:tabLst>
                <a:tab pos="299720" algn="l"/>
              </a:tabLst>
            </a:pPr>
            <a:r>
              <a:rPr sz="3000" spc="-15" dirty="0">
                <a:solidFill>
                  <a:srgbClr val="404040"/>
                </a:solidFill>
                <a:latin typeface="Verdana"/>
                <a:cs typeface="Verdana"/>
              </a:rPr>
              <a:t>Suppresses</a:t>
            </a:r>
            <a:r>
              <a:rPr sz="3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404040"/>
                </a:solidFill>
                <a:latin typeface="Verdana"/>
                <a:cs typeface="Verdana"/>
              </a:rPr>
              <a:t>duplicate</a:t>
            </a:r>
            <a:r>
              <a:rPr sz="30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404040"/>
                </a:solidFill>
                <a:latin typeface="Verdana"/>
                <a:cs typeface="Verdana"/>
              </a:rPr>
              <a:t>consecutive</a:t>
            </a:r>
            <a:r>
              <a:rPr sz="3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/>
                <a:cs typeface="Verdana"/>
              </a:rPr>
              <a:t>items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44DD38E-3D5F-C1D4-F75C-A63D7C455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69670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Use</a:t>
            </a:r>
            <a:r>
              <a:rPr sz="2400" spc="-13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/>
                <a:cs typeface="Verdana"/>
              </a:rPr>
              <a:t>valueChanges</a:t>
            </a:r>
            <a:r>
              <a:rPr sz="2400" spc="-11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/>
                <a:cs typeface="Verdana"/>
              </a:rPr>
              <a:t>Observable</a:t>
            </a:r>
            <a:r>
              <a:rPr sz="2400" spc="-13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property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9BC750"/>
                </a:solidFill>
                <a:latin typeface="Verdana"/>
                <a:cs typeface="Verdana"/>
              </a:rPr>
              <a:t>Subscribe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/>
                <a:cs typeface="Verdana"/>
              </a:rPr>
              <a:t>Observable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4559" y="519066"/>
            <a:ext cx="4453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60" dirty="0">
                <a:solidFill>
                  <a:srgbClr val="404040"/>
                </a:solidFill>
                <a:latin typeface="Verdana"/>
                <a:cs typeface="Verdana"/>
              </a:rPr>
              <a:t>he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kl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-1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-375" dirty="0">
                <a:solidFill>
                  <a:srgbClr val="404040"/>
                </a:solidFill>
                <a:latin typeface="Verdana"/>
                <a:cs typeface="Verdana"/>
              </a:rPr>
              <a:t>t:</a:t>
            </a:r>
            <a:r>
              <a:rPr sz="36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155" dirty="0">
                <a:solidFill>
                  <a:srgbClr val="9BC750"/>
                </a:solidFill>
                <a:latin typeface="Verdana"/>
                <a:cs typeface="Verdana"/>
              </a:rPr>
              <a:t>W</a:t>
            </a:r>
            <a:r>
              <a:rPr sz="3600" spc="-114" dirty="0">
                <a:solidFill>
                  <a:srgbClr val="9BC750"/>
                </a:solidFill>
                <a:latin typeface="Verdana"/>
                <a:cs typeface="Verdana"/>
              </a:rPr>
              <a:t>a</a:t>
            </a:r>
            <a:r>
              <a:rPr sz="3600" spc="-30" dirty="0">
                <a:solidFill>
                  <a:srgbClr val="9BC750"/>
                </a:solidFill>
                <a:latin typeface="Verdana"/>
                <a:cs typeface="Verdana"/>
              </a:rPr>
              <a:t>t</a:t>
            </a:r>
            <a:r>
              <a:rPr sz="3600" spc="175" dirty="0">
                <a:solidFill>
                  <a:srgbClr val="9BC750"/>
                </a:solidFill>
                <a:latin typeface="Verdana"/>
                <a:cs typeface="Verdana"/>
              </a:rPr>
              <a:t>c</a:t>
            </a:r>
            <a:r>
              <a:rPr sz="3600" spc="-85" dirty="0">
                <a:solidFill>
                  <a:srgbClr val="9BC750"/>
                </a:solidFill>
                <a:latin typeface="Verdana"/>
                <a:cs typeface="Verdana"/>
              </a:rPr>
              <a:t>hi</a:t>
            </a:r>
            <a:r>
              <a:rPr sz="3600" spc="30" dirty="0">
                <a:solidFill>
                  <a:srgbClr val="9BC750"/>
                </a:solidFill>
                <a:latin typeface="Verdana"/>
                <a:cs typeface="Verdana"/>
              </a:rPr>
              <a:t>ng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6582" y="2809494"/>
            <a:ext cx="7371715" cy="1045844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29615" marR="840105" indent="-6096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.myFormControl.valueChanges.subscribe(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 console.log(value)</a:t>
            </a:r>
            <a:endParaRPr sz="20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E794-A501-4015-87FA-177DBE0192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2734443"/>
            <a:ext cx="47828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Change</a:t>
            </a:r>
            <a:r>
              <a:rPr sz="2400" spc="-15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/>
                <a:cs typeface="Verdana"/>
              </a:rPr>
              <a:t>validation</a:t>
            </a:r>
            <a:r>
              <a:rPr sz="2400" spc="-14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750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15" dirty="0">
                <a:solidFill>
                  <a:srgbClr val="9BC750"/>
                </a:solidFill>
                <a:latin typeface="Verdana"/>
                <a:cs typeface="Verdana"/>
              </a:rPr>
              <a:t>Handle </a:t>
            </a:r>
            <a:r>
              <a:rPr sz="2400" spc="25" dirty="0">
                <a:solidFill>
                  <a:srgbClr val="9BC750"/>
                </a:solidFill>
                <a:latin typeface="Verdana"/>
                <a:cs typeface="Verdana"/>
              </a:rPr>
              <a:t>validation </a:t>
            </a:r>
            <a:r>
              <a:rPr sz="2400" spc="-15" dirty="0">
                <a:solidFill>
                  <a:srgbClr val="9BC750"/>
                </a:solidFill>
                <a:latin typeface="Verdana"/>
                <a:cs typeface="Verdana"/>
              </a:rPr>
              <a:t>messages </a:t>
            </a:r>
            <a:r>
              <a:rPr sz="2400" spc="-1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/>
                <a:cs typeface="Verdana"/>
              </a:rPr>
              <a:t>Adjust </a:t>
            </a:r>
            <a:r>
              <a:rPr sz="2400" spc="-20" dirty="0">
                <a:solidFill>
                  <a:srgbClr val="9BC750"/>
                </a:solidFill>
                <a:latin typeface="Verdana"/>
                <a:cs typeface="Verdana"/>
              </a:rPr>
              <a:t>user-interface </a:t>
            </a:r>
            <a:r>
              <a:rPr sz="2400" spc="-5" dirty="0">
                <a:solidFill>
                  <a:srgbClr val="9BC750"/>
                </a:solidFill>
                <a:latin typeface="Verdana"/>
                <a:cs typeface="Verdana"/>
              </a:rPr>
              <a:t>elements </a:t>
            </a:r>
            <a:r>
              <a:rPr sz="2400" spc="-8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/>
                <a:cs typeface="Verdana"/>
              </a:rPr>
              <a:t>Provide</a:t>
            </a:r>
            <a:r>
              <a:rPr sz="2400" spc="-1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automatic</a:t>
            </a:r>
            <a:r>
              <a:rPr sz="2400" spc="-1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/>
                <a:cs typeface="Verdana"/>
              </a:rPr>
              <a:t>suggestions </a:t>
            </a:r>
            <a:r>
              <a:rPr sz="2400" spc="-8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9BC750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/>
                <a:cs typeface="Verdana"/>
              </a:rPr>
              <a:t>more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151888"/>
            <a:ext cx="3773423" cy="29687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0759" y="519066"/>
            <a:ext cx="430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60" dirty="0">
                <a:solidFill>
                  <a:srgbClr val="404040"/>
                </a:solidFill>
                <a:latin typeface="Verdana"/>
                <a:cs typeface="Verdana"/>
              </a:rPr>
              <a:t>he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kl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-1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-375" dirty="0">
                <a:solidFill>
                  <a:srgbClr val="404040"/>
                </a:solidFill>
                <a:latin typeface="Verdana"/>
                <a:cs typeface="Verdana"/>
              </a:rPr>
              <a:t>t:</a:t>
            </a:r>
            <a:r>
              <a:rPr sz="36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9BC750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9BC750"/>
                </a:solidFill>
                <a:latin typeface="Verdana"/>
                <a:cs typeface="Verdana"/>
              </a:rPr>
              <a:t>eact</a:t>
            </a:r>
            <a:r>
              <a:rPr sz="3600" spc="-95" dirty="0">
                <a:solidFill>
                  <a:srgbClr val="9BC750"/>
                </a:solidFill>
                <a:latin typeface="Verdana"/>
                <a:cs typeface="Verdana"/>
              </a:rPr>
              <a:t>i</a:t>
            </a:r>
            <a:r>
              <a:rPr sz="3600" spc="-75" dirty="0">
                <a:solidFill>
                  <a:srgbClr val="9BC750"/>
                </a:solidFill>
                <a:latin typeface="Verdana"/>
                <a:cs typeface="Verdana"/>
              </a:rPr>
              <a:t>n</a:t>
            </a:r>
            <a:r>
              <a:rPr sz="3600" spc="130" dirty="0">
                <a:solidFill>
                  <a:srgbClr val="9BC750"/>
                </a:solidFill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021" y="1572005"/>
            <a:ext cx="7371715" cy="1045844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26084" marR="838835" indent="-30543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.myFormControl.valueChanges.subscribe(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.setNotification(value)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44F1-F88B-0AF4-7D5B-8AF133F68D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import</a:t>
            </a:r>
            <a:r>
              <a:rPr sz="2400" spc="-15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2734443"/>
            <a:ext cx="261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Use</a:t>
            </a:r>
            <a:r>
              <a:rPr sz="2400" spc="-14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3639" y="519066"/>
            <a:ext cx="799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  <a:latin typeface="Verdana"/>
                <a:cs typeface="Verdana"/>
              </a:rPr>
              <a:t>Checklist:</a:t>
            </a:r>
            <a:r>
              <a:rPr sz="36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9BC750"/>
                </a:solidFill>
                <a:latin typeface="Verdana"/>
                <a:cs typeface="Verdana"/>
              </a:rPr>
              <a:t>Reactive</a:t>
            </a:r>
            <a:r>
              <a:rPr sz="3600" spc="-21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9BC750"/>
                </a:solidFill>
                <a:latin typeface="Verdana"/>
                <a:cs typeface="Verdana"/>
              </a:rPr>
              <a:t>Transformations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4202" y="2030729"/>
            <a:ext cx="7364095" cy="42989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debounceTime </a:t>
            </a: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'rxjs/operators'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4202" y="3195066"/>
            <a:ext cx="7371715" cy="16611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26084" marR="1600835" indent="-30543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.myFormControl.valueChanges.pipe(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debounceTime(1000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).subscribe(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console.log(value)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D4B30-F001-D4AB-CAFF-0EEFFDEA41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21310"/>
            <a:ext cx="39604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/>
                <a:cs typeface="Verdana"/>
              </a:rPr>
              <a:t>Watching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Reacting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Reactive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FE0E-1CDA-3784-6781-747798C54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353" y="1754885"/>
            <a:ext cx="5821680" cy="381635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&lt;div</a:t>
            </a:r>
            <a:r>
              <a:rPr sz="1600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"form-group"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21740" marR="810260" indent="-85661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&lt;label</a:t>
            </a:r>
            <a:r>
              <a:rPr sz="1600" spc="3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"col-md-2</a:t>
            </a:r>
            <a:r>
              <a:rPr sz="16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col-form-label" </a:t>
            </a:r>
            <a:r>
              <a:rPr sz="1600" spc="-94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"emailId"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&gt;Email&lt;/label&gt;</a:t>
            </a:r>
            <a:endParaRPr sz="16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&lt;div</a:t>
            </a:r>
            <a:r>
              <a:rPr sz="1600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"col-md-8"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402715" marR="686435" indent="-79311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&lt;input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"form-control"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"emailId"</a:t>
            </a:r>
            <a:r>
              <a:rPr sz="1600" spc="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placeholder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</a:t>
            </a:r>
            <a:r>
              <a:rPr sz="16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(required)" </a:t>
            </a:r>
            <a:r>
              <a:rPr sz="1600" spc="-94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formControlName</a:t>
            </a:r>
            <a:r>
              <a:rPr sz="1600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ngClass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]=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"{'is-invalid':</a:t>
            </a:r>
            <a:endParaRPr sz="1600">
              <a:latin typeface="Courier New"/>
              <a:cs typeface="Courier New"/>
            </a:endParaRPr>
          </a:p>
          <a:p>
            <a:pPr marL="3543935"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emailMessage}"</a:t>
            </a:r>
            <a:r>
              <a:rPr sz="16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61023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&lt;span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"invalid-feedback"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{{</a:t>
            </a:r>
            <a:r>
              <a:rPr sz="1600" spc="-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emailMessage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  <a:p>
            <a:pPr marL="61023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&lt;/span&gt;</a:t>
            </a:r>
            <a:endParaRPr sz="1600">
              <a:latin typeface="Courier New"/>
              <a:cs typeface="Courier New"/>
            </a:endParaRPr>
          </a:p>
          <a:p>
            <a:pPr marL="48831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357" y="57150"/>
            <a:ext cx="5946775" cy="6771640"/>
          </a:xfrm>
          <a:custGeom>
            <a:avLst/>
            <a:gdLst/>
            <a:ahLst/>
            <a:cxnLst/>
            <a:rect l="l" t="t" r="r" b="b"/>
            <a:pathLst>
              <a:path w="5946775" h="6771640">
                <a:moveTo>
                  <a:pt x="0" y="0"/>
                </a:moveTo>
                <a:lnTo>
                  <a:pt x="5946648" y="0"/>
                </a:lnTo>
                <a:lnTo>
                  <a:pt x="5946648" y="6771132"/>
                </a:lnTo>
                <a:lnTo>
                  <a:pt x="0" y="677113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2F2F2F"/>
                </a:solidFill>
              </a:rPr>
              <a:t>&lt;div</a:t>
            </a:r>
            <a:r>
              <a:rPr spc="-15" dirty="0">
                <a:solidFill>
                  <a:srgbClr val="2F2F2F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class</a:t>
            </a:r>
            <a:r>
              <a:rPr spc="-5" dirty="0">
                <a:solidFill>
                  <a:srgbClr val="2F2F2F"/>
                </a:solidFill>
              </a:rPr>
              <a:t>=</a:t>
            </a:r>
            <a:r>
              <a:rPr spc="-5" dirty="0"/>
              <a:t>"form-group"</a:t>
            </a:r>
            <a:r>
              <a:rPr spc="-5" dirty="0">
                <a:solidFill>
                  <a:srgbClr val="2F2F2F"/>
                </a:solidFill>
              </a:rPr>
              <a:t>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406" y="339047"/>
            <a:ext cx="5397500" cy="514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8680" marR="737870" indent="-8566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&lt;label</a:t>
            </a:r>
            <a:r>
              <a:rPr sz="1600" spc="3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"col-md-2</a:t>
            </a:r>
            <a:r>
              <a:rPr sz="16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col-form-label" </a:t>
            </a:r>
            <a:r>
              <a:rPr sz="1600" spc="-94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"emailId"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&gt;Email&lt;/label&gt;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&lt;div</a:t>
            </a:r>
            <a:r>
              <a:rPr sz="1600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"col-md-8"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68680" marR="857885" indent="-61150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&lt;input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"form-control"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"emailId"</a:t>
            </a:r>
            <a:r>
              <a:rPr sz="1600" spc="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placeholder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</a:t>
            </a:r>
            <a:r>
              <a:rPr sz="1600" spc="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(required)" </a:t>
            </a:r>
            <a:r>
              <a:rPr sz="1600" spc="-94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required</a:t>
            </a:r>
            <a:endParaRPr sz="1600">
              <a:latin typeface="Courier New"/>
              <a:cs typeface="Courier New"/>
            </a:endParaRPr>
          </a:p>
          <a:p>
            <a:pPr marL="805180" marR="1106170" indent="635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email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[(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)]=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"customer.email" </a:t>
            </a:r>
            <a:r>
              <a:rPr sz="1600" spc="-9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#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emailVar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"ngModel" </a:t>
            </a:r>
            <a:r>
              <a:rPr sz="16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ngClass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]=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"{'is-invalid':</a:t>
            </a:r>
            <a:endParaRPr sz="1600">
              <a:latin typeface="Courier New"/>
              <a:cs typeface="Courier New"/>
            </a:endParaRPr>
          </a:p>
          <a:p>
            <a:pPr marL="1480185" marR="1587500" indent="-121920"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(emailVar.touched || </a:t>
            </a:r>
            <a:r>
              <a:rPr sz="1600" spc="-94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emailVar.dirty)</a:t>
            </a:r>
            <a:r>
              <a:rPr sz="16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&amp;&amp;</a:t>
            </a:r>
            <a:endParaRPr sz="1600">
              <a:latin typeface="Courier New"/>
              <a:cs typeface="Courier New"/>
            </a:endParaRPr>
          </a:p>
          <a:p>
            <a:pPr marL="1480185"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!emailVar.valid</a:t>
            </a:r>
            <a:r>
              <a:rPr sz="1600" spc="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}"</a:t>
            </a:r>
            <a:r>
              <a:rPr sz="16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25844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&lt;span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"invalid-feedback"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69315" marR="5080" indent="-36766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&lt;span</a:t>
            </a:r>
            <a:r>
              <a:rPr sz="1600" spc="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ngIf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"emailVar.errors?.required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"&gt;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Please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your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email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address.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&lt;/span&gt;</a:t>
            </a:r>
            <a:endParaRPr sz="1600">
              <a:latin typeface="Courier New"/>
              <a:cs typeface="Courier New"/>
            </a:endParaRPr>
          </a:p>
          <a:p>
            <a:pPr marL="868680" marR="247015" indent="-36766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&lt;span</a:t>
            </a:r>
            <a:r>
              <a:rPr sz="1600" spc="2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ngIf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6FC0"/>
                </a:solidFill>
                <a:latin typeface="Courier New"/>
                <a:cs typeface="Courier New"/>
              </a:rPr>
              <a:t>"emailVar.errors?.email"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16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Please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 valid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email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address.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67" y="5459655"/>
            <a:ext cx="16116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54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&lt;/span&gt;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&lt;/span&gt;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557" y="5970270"/>
            <a:ext cx="3328670" cy="780415"/>
          </a:xfrm>
          <a:prstGeom prst="rect">
            <a:avLst/>
          </a:prstGeom>
          <a:solidFill>
            <a:srgbClr val="9BC750"/>
          </a:solidFill>
          <a:ln w="25907">
            <a:solidFill>
              <a:srgbClr val="70923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75"/>
              </a:spcBef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Template-driven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02" y="5970270"/>
            <a:ext cx="3329940" cy="780415"/>
          </a:xfrm>
          <a:prstGeom prst="rect">
            <a:avLst/>
          </a:prstGeom>
          <a:solidFill>
            <a:srgbClr val="9BC750"/>
          </a:solidFill>
          <a:ln w="25907">
            <a:solidFill>
              <a:srgbClr val="70923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891540">
              <a:lnSpc>
                <a:spcPct val="100000"/>
              </a:lnSpc>
              <a:spcBef>
                <a:spcPts val="1275"/>
              </a:spcBef>
            </a:pP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Reactive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19850-0827-F597-4D6A-B300AFAEB0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BF131A-C7EF-8FDB-CBAE-E0BACE3EB6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21310"/>
            <a:ext cx="39604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/>
                <a:cs typeface="Verdana"/>
              </a:rPr>
              <a:t>Watching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Reacting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Reactive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C74D-A934-84C1-FE53-C7090C9EF5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5743C-7060-030C-3583-4727E82164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3222498"/>
            <a:ext cx="0" cy="2480945"/>
          </a:xfrm>
          <a:custGeom>
            <a:avLst/>
            <a:gdLst/>
            <a:ahLst/>
            <a:cxnLst/>
            <a:rect l="l" t="t" r="r" b="b"/>
            <a:pathLst>
              <a:path h="2480945">
                <a:moveTo>
                  <a:pt x="0" y="0"/>
                </a:moveTo>
                <a:lnTo>
                  <a:pt x="0" y="2480449"/>
                </a:lnTo>
              </a:path>
            </a:pathLst>
          </a:custGeom>
          <a:ln w="25907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656"/>
                </a:lnTo>
              </a:path>
            </a:pathLst>
          </a:custGeom>
          <a:ln w="25907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6035" y="519066"/>
            <a:ext cx="217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3600" spc="-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85" dirty="0">
                <a:solidFill>
                  <a:srgbClr val="404040"/>
                </a:solidFill>
                <a:latin typeface="Verdana"/>
                <a:cs typeface="Verdana"/>
              </a:rPr>
              <a:t>hi</a:t>
            </a:r>
            <a:r>
              <a:rPr sz="3600" spc="30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433" y="1978362"/>
            <a:ext cx="726249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20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phoneControl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00" spc="-5" dirty="0">
                <a:latin typeface="Consolas"/>
                <a:cs typeface="Consolas"/>
              </a:rPr>
              <a:t>.customerForm.get(</a:t>
            </a:r>
            <a:r>
              <a:rPr sz="2000" spc="-5" dirty="0">
                <a:solidFill>
                  <a:srgbClr val="A21414"/>
                </a:solidFill>
                <a:latin typeface="Consolas"/>
                <a:cs typeface="Consolas"/>
              </a:rPr>
              <a:t>'phone'</a:t>
            </a:r>
            <a:r>
              <a:rPr sz="2000" spc="-5" dirty="0"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phoneControl.valueChanges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944" y="1854707"/>
            <a:ext cx="10803890" cy="1381125"/>
            <a:chOff x="694944" y="1854707"/>
            <a:chExt cx="10803890" cy="1381125"/>
          </a:xfrm>
        </p:grpSpPr>
        <p:sp>
          <p:nvSpPr>
            <p:cNvPr id="7" name="object 7"/>
            <p:cNvSpPr/>
            <p:nvPr/>
          </p:nvSpPr>
          <p:spPr>
            <a:xfrm>
              <a:off x="707898" y="1867661"/>
              <a:ext cx="10777855" cy="1355090"/>
            </a:xfrm>
            <a:custGeom>
              <a:avLst/>
              <a:gdLst/>
              <a:ahLst/>
              <a:cxnLst/>
              <a:rect l="l" t="t" r="r" b="b"/>
              <a:pathLst>
                <a:path w="10777855" h="1355089">
                  <a:moveTo>
                    <a:pt x="10777728" y="0"/>
                  </a:moveTo>
                  <a:lnTo>
                    <a:pt x="0" y="0"/>
                  </a:lnTo>
                  <a:lnTo>
                    <a:pt x="0" y="1354836"/>
                  </a:lnTo>
                  <a:lnTo>
                    <a:pt x="10777728" y="135483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898" y="1867661"/>
              <a:ext cx="10777855" cy="1355090"/>
            </a:xfrm>
            <a:custGeom>
              <a:avLst/>
              <a:gdLst/>
              <a:ahLst/>
              <a:cxnLst/>
              <a:rect l="l" t="t" r="r" b="b"/>
              <a:pathLst>
                <a:path w="10777855" h="1355089">
                  <a:moveTo>
                    <a:pt x="0" y="0"/>
                  </a:moveTo>
                  <a:lnTo>
                    <a:pt x="10777728" y="0"/>
                  </a:lnTo>
                  <a:lnTo>
                    <a:pt x="10777728" y="1354836"/>
                  </a:lnTo>
                  <a:lnTo>
                    <a:pt x="0" y="1354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8433" y="1900171"/>
            <a:ext cx="72751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20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phoneControl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00" spc="-5" dirty="0">
                <a:latin typeface="Consolas"/>
                <a:cs typeface="Consolas"/>
              </a:rPr>
              <a:t>.customerForm.get(</a:t>
            </a:r>
            <a:r>
              <a:rPr sz="2000" spc="-5" dirty="0">
                <a:solidFill>
                  <a:srgbClr val="A21414"/>
                </a:solidFill>
                <a:latin typeface="Consolas"/>
                <a:cs typeface="Consolas"/>
              </a:rPr>
              <a:t>'phone'</a:t>
            </a:r>
            <a:r>
              <a:rPr sz="2000" spc="-5" dirty="0"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phoneControl.valueChanges.subscribe();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9921" y="3541014"/>
            <a:ext cx="7379334" cy="1663064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20650" marR="2919095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2000" spc="-5" dirty="0">
                <a:latin typeface="Consolas"/>
                <a:cs typeface="Consolas"/>
              </a:rPr>
              <a:t>phoneControl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00" spc="-5" dirty="0">
                <a:latin typeface="Consolas"/>
                <a:cs typeface="Consolas"/>
              </a:rPr>
              <a:t>.customerForm.get(</a:t>
            </a:r>
            <a:r>
              <a:rPr sz="2000" spc="-5" dirty="0">
                <a:solidFill>
                  <a:srgbClr val="A21414"/>
                </a:solidFill>
                <a:latin typeface="Consolas"/>
                <a:cs typeface="Consolas"/>
              </a:rPr>
              <a:t>'phone'</a:t>
            </a:r>
            <a:r>
              <a:rPr sz="2000" spc="-5" dirty="0">
                <a:latin typeface="Consolas"/>
                <a:cs typeface="Consolas"/>
              </a:rPr>
              <a:t>);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onsolas"/>
              <a:cs typeface="Consolas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phoneControl.statusChanges.subscribe();</a:t>
            </a:r>
            <a:endParaRPr sz="2000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220" y="1284732"/>
            <a:ext cx="8247748" cy="123840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ABB8CE-AF32-0F7D-430D-A79E86570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035" y="519066"/>
            <a:ext cx="217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3600" spc="-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85" dirty="0">
                <a:solidFill>
                  <a:srgbClr val="404040"/>
                </a:solidFill>
                <a:latin typeface="Verdana"/>
                <a:cs typeface="Verdana"/>
              </a:rPr>
              <a:t>hi</a:t>
            </a:r>
            <a:r>
              <a:rPr sz="3600" spc="30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98" y="1573530"/>
            <a:ext cx="10300970" cy="73914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7215" marR="2550160" indent="-4572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.myFormControl.valueChanges.subscribe(value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console.log(value));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2859785"/>
            <a:ext cx="10300970" cy="73914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7215" marR="2854960" indent="-4572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.myFormGroup.valueChanges.subscribe(value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console.log(JSON.stringify(value)));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146041"/>
            <a:ext cx="10300970" cy="73914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7215" marR="2702560" indent="-4572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.customerForm.valueChanges.subscribe(value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=&gt;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console.log(JSON.stringify(value)));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56C7-B9AA-8788-8BF7-9FEC92AA31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035" y="519066"/>
            <a:ext cx="217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3600" spc="-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85" dirty="0">
                <a:solidFill>
                  <a:srgbClr val="404040"/>
                </a:solidFill>
                <a:latin typeface="Verdana"/>
                <a:cs typeface="Verdana"/>
              </a:rPr>
              <a:t>hi</a:t>
            </a:r>
            <a:r>
              <a:rPr sz="3600" spc="30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13" y="1276327"/>
            <a:ext cx="10570159" cy="46375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35CCE-B21B-3A37-E061-4819CB691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2720" y="3342576"/>
            <a:ext cx="27343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145" marR="5080" indent="-767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Modify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interface 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elements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1236" y="5539813"/>
            <a:ext cx="231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968" y="3342576"/>
            <a:ext cx="287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Adjust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validation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rules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466" y="3342576"/>
            <a:ext cx="22707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825" marR="5080" indent="-492759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Handle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validation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messages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3171" y="5539813"/>
            <a:ext cx="23863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automatic  suggestions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42235" y="519066"/>
            <a:ext cx="202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eact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4" y="1828800"/>
            <a:ext cx="1770887" cy="13944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7820" y="1828800"/>
            <a:ext cx="1184147" cy="13944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6619" y="4026408"/>
            <a:ext cx="1312163" cy="13929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1996" y="1828800"/>
            <a:ext cx="1594103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0" y="4235196"/>
            <a:ext cx="2217419" cy="97535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5941C1-EC30-A5BF-021C-62B69B4ACF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811" y="3115670"/>
            <a:ext cx="486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/>
                <a:cs typeface="Verdana"/>
              </a:rPr>
              <a:t>Displaying</a:t>
            </a:r>
            <a:r>
              <a:rPr sz="2400" spc="-100" dirty="0">
                <a:solidFill>
                  <a:srgbClr val="2A9FBB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/>
                <a:cs typeface="Verdana"/>
              </a:rPr>
              <a:t>Validation</a:t>
            </a:r>
            <a:r>
              <a:rPr sz="2400" spc="-100" dirty="0">
                <a:solidFill>
                  <a:srgbClr val="2A9FB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D8A5-FD9D-6342-A5AF-4F2B3BF0CB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619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Consolas</vt:lpstr>
      <vt:lpstr>Courier New</vt:lpstr>
      <vt:lpstr>Verdana</vt:lpstr>
      <vt:lpstr>Office Theme</vt:lpstr>
      <vt:lpstr>Reacting to Changes</vt:lpstr>
      <vt:lpstr>PowerPoint Presentation</vt:lpstr>
      <vt:lpstr>PowerPoint Presentation</vt:lpstr>
      <vt:lpstr>PowerPoint Presentation</vt:lpstr>
      <vt:lpstr>Watching</vt:lpstr>
      <vt:lpstr>Watching</vt:lpstr>
      <vt:lpstr>Watching</vt:lpstr>
      <vt:lpstr>Reacting</vt:lpstr>
      <vt:lpstr>PowerPoint Presentation</vt:lpstr>
      <vt:lpstr>PowerPoint Presentation</vt:lpstr>
      <vt:lpstr>Reactive Transformations</vt:lpstr>
      <vt:lpstr>Reactive Transformations</vt:lpstr>
      <vt:lpstr>Reactive Transformations</vt:lpstr>
      <vt:lpstr>Checklist: Watching</vt:lpstr>
      <vt:lpstr>Checklist: Reacting</vt:lpstr>
      <vt:lpstr>Checklist: Reactive Transformations</vt:lpstr>
      <vt:lpstr>PowerPoint Presentation</vt:lpstr>
      <vt:lpstr>&lt;div class="form-group"&gt;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Stephen Samuels</cp:lastModifiedBy>
  <cp:revision>2</cp:revision>
  <dcterms:created xsi:type="dcterms:W3CDTF">2023-05-31T13:53:25Z</dcterms:created>
  <dcterms:modified xsi:type="dcterms:W3CDTF">2023-05-31T15:18:25Z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2023-05-31T00:00:00Z</vt:filetime>
  </property>
</Properties>
</file>