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14EB4-4FE2-483D-86D5-A64BABE4A7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0009F-4865-4DE1-BD01-1090F8DB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B990-D316-4A74-8D1B-FA8DDE8895AA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9874-0E68-4138-8DCF-6B7C94A4BE02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7EA5-0201-4900-9BB2-374767CE63A0}" type="datetime1">
              <a:rPr lang="en-US" smtClean="0"/>
              <a:t>6/1/2023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0"/>
            <a:ext cx="4622291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" y="0"/>
            <a:ext cx="4624070" cy="6858000"/>
          </a:xfrm>
          <a:custGeom>
            <a:avLst/>
            <a:gdLst/>
            <a:ahLst/>
            <a:cxnLst/>
            <a:rect l="l" t="t" r="r" b="b"/>
            <a:pathLst>
              <a:path w="4624070" h="6858000">
                <a:moveTo>
                  <a:pt x="4623816" y="0"/>
                </a:moveTo>
                <a:lnTo>
                  <a:pt x="0" y="0"/>
                </a:lnTo>
                <a:lnTo>
                  <a:pt x="0" y="6858000"/>
                </a:lnTo>
                <a:lnTo>
                  <a:pt x="4623816" y="6858000"/>
                </a:lnTo>
                <a:lnTo>
                  <a:pt x="462381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FE6E-7CC3-4D74-9BBE-74FCA9A67717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7611" y="1245108"/>
            <a:ext cx="6839711" cy="422244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273039" y="1240535"/>
            <a:ext cx="6849109" cy="4377055"/>
          </a:xfrm>
          <a:custGeom>
            <a:avLst/>
            <a:gdLst/>
            <a:ahLst/>
            <a:cxnLst/>
            <a:rect l="l" t="t" r="r" b="b"/>
            <a:pathLst>
              <a:path w="6849109" h="4377055">
                <a:moveTo>
                  <a:pt x="0" y="0"/>
                </a:moveTo>
                <a:lnTo>
                  <a:pt x="6848856" y="0"/>
                </a:lnTo>
                <a:lnTo>
                  <a:pt x="6848856" y="4376928"/>
                </a:lnTo>
                <a:lnTo>
                  <a:pt x="0" y="437692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5" y="3732276"/>
            <a:ext cx="5138927" cy="200165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0103" y="3727704"/>
            <a:ext cx="5148580" cy="2148840"/>
          </a:xfrm>
          <a:custGeom>
            <a:avLst/>
            <a:gdLst/>
            <a:ahLst/>
            <a:cxnLst/>
            <a:rect l="l" t="t" r="r" b="b"/>
            <a:pathLst>
              <a:path w="5148580" h="2148840">
                <a:moveTo>
                  <a:pt x="0" y="0"/>
                </a:moveTo>
                <a:lnTo>
                  <a:pt x="5148072" y="0"/>
                </a:lnTo>
                <a:lnTo>
                  <a:pt x="5148072" y="2148840"/>
                </a:lnTo>
                <a:lnTo>
                  <a:pt x="0" y="214884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5" y="452627"/>
            <a:ext cx="5087111" cy="2668226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0103" y="448055"/>
            <a:ext cx="5096510" cy="2780030"/>
          </a:xfrm>
          <a:custGeom>
            <a:avLst/>
            <a:gdLst/>
            <a:ahLst/>
            <a:cxnLst/>
            <a:rect l="l" t="t" r="r" b="b"/>
            <a:pathLst>
              <a:path w="5096510" h="2780030">
                <a:moveTo>
                  <a:pt x="0" y="0"/>
                </a:moveTo>
                <a:lnTo>
                  <a:pt x="5096256" y="0"/>
                </a:lnTo>
                <a:lnTo>
                  <a:pt x="5096256" y="2779776"/>
                </a:lnTo>
                <a:lnTo>
                  <a:pt x="0" y="27797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2B3B-E95B-4681-B3C2-37A4C20CF9B5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034" y="1926950"/>
            <a:ext cx="10901931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4944" y="1562861"/>
            <a:ext cx="10803890" cy="291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0EB9-67FB-4CBC-802F-5FB5C74D5663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9075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eac</a:t>
            </a:r>
            <a:r>
              <a:rPr sz="4500" spc="-90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185" dirty="0">
                <a:solidFill>
                  <a:srgbClr val="161616"/>
                </a:solidFill>
              </a:rPr>
              <a:t>F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170" dirty="0">
                <a:solidFill>
                  <a:srgbClr val="161616"/>
                </a:solidFill>
              </a:rPr>
              <a:t>r</a:t>
            </a:r>
            <a:r>
              <a:rPr sz="4500" spc="-140" dirty="0">
                <a:solidFill>
                  <a:srgbClr val="161616"/>
                </a:solidFill>
              </a:rPr>
              <a:t>m</a:t>
            </a:r>
            <a:r>
              <a:rPr sz="4500" spc="-465" dirty="0">
                <a:solidFill>
                  <a:srgbClr val="161616"/>
                </a:solidFill>
              </a:rPr>
              <a:t> 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80" dirty="0">
                <a:solidFill>
                  <a:srgbClr val="161616"/>
                </a:solidFill>
              </a:rPr>
              <a:t>n</a:t>
            </a:r>
            <a:r>
              <a:rPr sz="4500" spc="-455" dirty="0">
                <a:solidFill>
                  <a:srgbClr val="161616"/>
                </a:solidFill>
              </a:rPr>
              <a:t> </a:t>
            </a:r>
            <a:r>
              <a:rPr sz="4500" spc="20" dirty="0">
                <a:solidFill>
                  <a:srgbClr val="161616"/>
                </a:solidFill>
              </a:rPr>
              <a:t>C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130" dirty="0">
                <a:solidFill>
                  <a:srgbClr val="161616"/>
                </a:solidFill>
              </a:rPr>
              <a:t>n</a:t>
            </a:r>
            <a:r>
              <a:rPr sz="4500" spc="-204" dirty="0">
                <a:solidFill>
                  <a:srgbClr val="161616"/>
                </a:solidFill>
              </a:rPr>
              <a:t>t</a:t>
            </a:r>
            <a:r>
              <a:rPr sz="4500" spc="-265" dirty="0">
                <a:solidFill>
                  <a:srgbClr val="161616"/>
                </a:solidFill>
              </a:rPr>
              <a:t>e</a:t>
            </a:r>
            <a:r>
              <a:rPr sz="4500" spc="-200" dirty="0">
                <a:solidFill>
                  <a:srgbClr val="161616"/>
                </a:solidFill>
              </a:rPr>
              <a:t>x</a:t>
            </a:r>
            <a:r>
              <a:rPr sz="4500" spc="40" dirty="0">
                <a:solidFill>
                  <a:srgbClr val="161616"/>
                </a:solidFill>
              </a:rPr>
              <a:t>t</a:t>
            </a:r>
            <a:endParaRPr sz="45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26D-2A74-736B-E181-99C3BEC9FA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66A9F2-A631-D207-09A6-654A074CBE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1859279"/>
            <a:ext cx="11478895" cy="4775200"/>
            <a:chOff x="467868" y="1859279"/>
            <a:chExt cx="11478895" cy="4775200"/>
          </a:xfrm>
        </p:grpSpPr>
        <p:sp>
          <p:nvSpPr>
            <p:cNvPr id="3" name="object 3"/>
            <p:cNvSpPr/>
            <p:nvPr/>
          </p:nvSpPr>
          <p:spPr>
            <a:xfrm>
              <a:off x="473964" y="1865375"/>
              <a:ext cx="11249025" cy="4432300"/>
            </a:xfrm>
            <a:custGeom>
              <a:avLst/>
              <a:gdLst/>
              <a:ahLst/>
              <a:cxnLst/>
              <a:rect l="l" t="t" r="r" b="b"/>
              <a:pathLst>
                <a:path w="11249025" h="4432300">
                  <a:moveTo>
                    <a:pt x="11248644" y="0"/>
                  </a:moveTo>
                  <a:lnTo>
                    <a:pt x="0" y="0"/>
                  </a:lnTo>
                  <a:lnTo>
                    <a:pt x="0" y="4431792"/>
                  </a:lnTo>
                  <a:lnTo>
                    <a:pt x="11248644" y="4431792"/>
                  </a:lnTo>
                  <a:lnTo>
                    <a:pt x="11248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964" y="1865375"/>
              <a:ext cx="11249025" cy="4432300"/>
            </a:xfrm>
            <a:custGeom>
              <a:avLst/>
              <a:gdLst/>
              <a:ahLst/>
              <a:cxnLst/>
              <a:rect l="l" t="t" r="r" b="b"/>
              <a:pathLst>
                <a:path w="11249025" h="4432300">
                  <a:moveTo>
                    <a:pt x="0" y="0"/>
                  </a:moveTo>
                  <a:lnTo>
                    <a:pt x="11248644" y="0"/>
                  </a:lnTo>
                  <a:lnTo>
                    <a:pt x="11248644" y="4431792"/>
                  </a:lnTo>
                  <a:lnTo>
                    <a:pt x="0" y="44317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3611" y="519066"/>
            <a:ext cx="539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Tying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Routes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50" dirty="0">
                <a:solidFill>
                  <a:srgbClr val="404040"/>
                </a:solidFill>
              </a:rPr>
              <a:t>Actions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82692" y="1900937"/>
            <a:ext cx="978154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2300" marR="61023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21414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&lt;ul</a:t>
            </a:r>
            <a:r>
              <a:rPr sz="2000" spc="-4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class='navbar-nav'&gt;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&lt;li&gt;&lt;a</a:t>
            </a:r>
            <a:r>
              <a:rPr sz="2000" spc="5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[routerLink]="['/welcome']"&gt;Home&lt;/a&gt;&lt;/li&gt;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&lt;li&gt;&lt;a</a:t>
            </a:r>
            <a:r>
              <a:rPr sz="2000" spc="1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[routerLink]="['/products']"&gt;Product</a:t>
            </a:r>
            <a:r>
              <a:rPr sz="2000" spc="15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List&lt;/a&gt;&lt;/li&gt;</a:t>
            </a:r>
            <a:endParaRPr sz="2000">
              <a:latin typeface="Courier New"/>
              <a:cs typeface="Courier New"/>
            </a:endParaRPr>
          </a:p>
          <a:p>
            <a:pPr marL="1689100" marR="1224280" indent="-609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&lt;li&gt;&lt;a</a:t>
            </a:r>
            <a:r>
              <a:rPr sz="200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[routerLink]="['/products',</a:t>
            </a:r>
            <a:r>
              <a:rPr sz="2000" spc="5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'0',</a:t>
            </a:r>
            <a:r>
              <a:rPr sz="200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'edit']"&gt; </a:t>
            </a:r>
            <a:r>
              <a:rPr sz="2000" spc="-1185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Add</a:t>
            </a:r>
            <a:r>
              <a:rPr sz="2000" spc="-1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Product&lt;/a&gt;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&lt;/li&gt;</a:t>
            </a:r>
            <a:endParaRPr sz="20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solidFill>
                  <a:srgbClr val="A21414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963" y="1463039"/>
            <a:ext cx="3351529" cy="40259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BF455-2032-BB05-92B8-12105D829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868" y="1842516"/>
            <a:ext cx="11478895" cy="4791710"/>
            <a:chOff x="467868" y="1842516"/>
            <a:chExt cx="11478895" cy="4791710"/>
          </a:xfrm>
        </p:grpSpPr>
        <p:sp>
          <p:nvSpPr>
            <p:cNvPr id="3" name="object 3"/>
            <p:cNvSpPr/>
            <p:nvPr/>
          </p:nvSpPr>
          <p:spPr>
            <a:xfrm>
              <a:off x="473964" y="1848612"/>
              <a:ext cx="11249025" cy="4739640"/>
            </a:xfrm>
            <a:custGeom>
              <a:avLst/>
              <a:gdLst/>
              <a:ahLst/>
              <a:cxnLst/>
              <a:rect l="l" t="t" r="r" b="b"/>
              <a:pathLst>
                <a:path w="11249025" h="4739640">
                  <a:moveTo>
                    <a:pt x="11248644" y="0"/>
                  </a:moveTo>
                  <a:lnTo>
                    <a:pt x="0" y="0"/>
                  </a:lnTo>
                  <a:lnTo>
                    <a:pt x="0" y="4739640"/>
                  </a:lnTo>
                  <a:lnTo>
                    <a:pt x="11248644" y="4739640"/>
                  </a:lnTo>
                  <a:lnTo>
                    <a:pt x="11248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964" y="1848612"/>
              <a:ext cx="11249025" cy="4739640"/>
            </a:xfrm>
            <a:custGeom>
              <a:avLst/>
              <a:gdLst/>
              <a:ahLst/>
              <a:cxnLst/>
              <a:rect l="l" t="t" r="r" b="b"/>
              <a:pathLst>
                <a:path w="11249025" h="4739640">
                  <a:moveTo>
                    <a:pt x="0" y="0"/>
                  </a:moveTo>
                  <a:lnTo>
                    <a:pt x="11248644" y="0"/>
                  </a:lnTo>
                  <a:lnTo>
                    <a:pt x="11248644" y="4739640"/>
                  </a:lnTo>
                  <a:lnTo>
                    <a:pt x="0" y="473964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59255" y="519066"/>
            <a:ext cx="398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Placing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Views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82692" y="1884870"/>
            <a:ext cx="978154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2300" marR="61023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21414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&lt;ul</a:t>
            </a:r>
            <a:r>
              <a:rPr sz="2000" spc="-4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class='navbar-nav'&gt;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&lt;li&gt;&lt;a</a:t>
            </a:r>
            <a:r>
              <a:rPr sz="2000" spc="5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[routerLink]="['/welcome']"&gt;Home&lt;/a&gt;&lt;/li&gt;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&lt;li&gt;&lt;a</a:t>
            </a:r>
            <a:r>
              <a:rPr sz="2000" spc="1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[routerLink]="['/products']"&gt;Product</a:t>
            </a:r>
            <a:r>
              <a:rPr sz="2000" spc="15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List&lt;/a&gt;&lt;/li&gt;</a:t>
            </a:r>
            <a:endParaRPr sz="2000">
              <a:latin typeface="Courier New"/>
              <a:cs typeface="Courier New"/>
            </a:endParaRPr>
          </a:p>
          <a:p>
            <a:pPr marL="1689100" marR="1224280" indent="-609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&lt;li&gt;&lt;a</a:t>
            </a:r>
            <a:r>
              <a:rPr sz="200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[routerLink]="['/products',</a:t>
            </a:r>
            <a:r>
              <a:rPr sz="2000" spc="5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'0',</a:t>
            </a:r>
            <a:r>
              <a:rPr sz="200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'edit']"&gt; </a:t>
            </a:r>
            <a:r>
              <a:rPr sz="2000" spc="-1185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Add</a:t>
            </a:r>
            <a:r>
              <a:rPr sz="2000" spc="-10" dirty="0">
                <a:solidFill>
                  <a:srgbClr val="A2141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Product&lt;/a&gt;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&lt;/li&gt;</a:t>
            </a:r>
            <a:endParaRPr sz="20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&lt;router-outlet&gt;&lt;/router-outlet&gt;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solidFill>
                  <a:srgbClr val="A21414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963" y="1463039"/>
            <a:ext cx="3351529" cy="40259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15975B-47EE-CB7A-1368-AB53B3522E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916" y="4105655"/>
            <a:ext cx="11249025" cy="2585085"/>
          </a:xfrm>
          <a:custGeom>
            <a:avLst/>
            <a:gdLst/>
            <a:ahLst/>
            <a:cxnLst/>
            <a:rect l="l" t="t" r="r" b="b"/>
            <a:pathLst>
              <a:path w="11249025" h="2585084">
                <a:moveTo>
                  <a:pt x="11248644" y="0"/>
                </a:moveTo>
                <a:lnTo>
                  <a:pt x="0" y="0"/>
                </a:lnTo>
                <a:lnTo>
                  <a:pt x="0" y="2584704"/>
                </a:lnTo>
                <a:lnTo>
                  <a:pt x="11248644" y="2584704"/>
                </a:lnTo>
                <a:lnTo>
                  <a:pt x="11248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947" y="519066"/>
            <a:ext cx="7640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Reading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Parameters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from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Route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70916" y="1888235"/>
            <a:ext cx="11249025" cy="431800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ActivatedRoute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" y="1242060"/>
            <a:ext cx="11247120" cy="429895"/>
          </a:xfrm>
          <a:prstGeom prst="rect">
            <a:avLst/>
          </a:prstGeom>
          <a:ln w="12192">
            <a:solidFill>
              <a:srgbClr val="A62D5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path: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'products/:id/edit'</a:t>
            </a:r>
            <a:r>
              <a:rPr sz="2000" spc="-5" dirty="0">
                <a:latin typeface="Courier New"/>
                <a:cs typeface="Courier New"/>
              </a:rPr>
              <a:t>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component: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ProductEditComponent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916" y="4105655"/>
            <a:ext cx="11249025" cy="2585085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579120" marR="4411345" indent="-457834">
              <a:lnSpc>
                <a:spcPct val="100000"/>
              </a:lnSpc>
              <a:spcBef>
                <a:spcPts val="384"/>
              </a:spcBef>
            </a:pPr>
            <a:r>
              <a:rPr sz="2000" spc="-5" dirty="0">
                <a:latin typeface="Courier New"/>
                <a:cs typeface="Courier New"/>
              </a:rPr>
              <a:t>constructor(</a:t>
            </a:r>
            <a:r>
              <a:rPr sz="2000" spc="-5" dirty="0">
                <a:solidFill>
                  <a:srgbClr val="002EFF"/>
                </a:solidFill>
                <a:latin typeface="Courier New"/>
                <a:cs typeface="Courier New"/>
              </a:rPr>
              <a:t>private</a:t>
            </a:r>
            <a:r>
              <a:rPr sz="2000" spc="-10" dirty="0">
                <a:solidFill>
                  <a:srgbClr val="002E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route: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ActivatedRoute)</a:t>
            </a:r>
            <a:r>
              <a:rPr sz="2000" dirty="0">
                <a:latin typeface="Courier New"/>
                <a:cs typeface="Courier New"/>
              </a:rPr>
              <a:t> {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2EFF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.sub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2EFF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.route.paramMap.subscribe(</a:t>
            </a:r>
            <a:endParaRPr sz="20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params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2EFF"/>
                </a:solidFill>
                <a:latin typeface="Courier New"/>
                <a:cs typeface="Courier New"/>
              </a:rPr>
              <a:t>=&gt;</a:t>
            </a:r>
            <a:r>
              <a:rPr sz="2000" spc="-30" dirty="0">
                <a:solidFill>
                  <a:srgbClr val="002E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493520">
              <a:lnSpc>
                <a:spcPct val="100000"/>
              </a:lnSpc>
            </a:pPr>
            <a:r>
              <a:rPr sz="2000" spc="-5" dirty="0">
                <a:solidFill>
                  <a:srgbClr val="002EFF"/>
                </a:solidFill>
                <a:latin typeface="Courier New"/>
                <a:cs typeface="Courier New"/>
              </a:rPr>
              <a:t>const</a:t>
            </a:r>
            <a:r>
              <a:rPr sz="2000" spc="-15" dirty="0">
                <a:solidFill>
                  <a:srgbClr val="002E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+params.get(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'id'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4935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036319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916" y="2534411"/>
            <a:ext cx="11249025" cy="1355090"/>
          </a:xfrm>
          <a:prstGeom prst="rect">
            <a:avLst/>
          </a:prstGeom>
          <a:ln w="12192">
            <a:solidFill>
              <a:srgbClr val="2A9FBB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constructor(</a:t>
            </a:r>
            <a:r>
              <a:rPr sz="2000" spc="-5" dirty="0">
                <a:solidFill>
                  <a:srgbClr val="002EFF"/>
                </a:solidFill>
                <a:latin typeface="Courier New"/>
                <a:cs typeface="Courier New"/>
              </a:rPr>
              <a:t>private</a:t>
            </a:r>
            <a:r>
              <a:rPr sz="2000" spc="-10" dirty="0">
                <a:solidFill>
                  <a:srgbClr val="002E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route: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ActivatedRoute)</a:t>
            </a:r>
            <a:r>
              <a:rPr sz="2000" dirty="0"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2000" spc="-5" dirty="0">
                <a:solidFill>
                  <a:srgbClr val="002EFF"/>
                </a:solidFill>
                <a:latin typeface="Courier New"/>
                <a:cs typeface="Courier New"/>
              </a:rPr>
              <a:t>let </a:t>
            </a:r>
            <a:r>
              <a:rPr sz="2000" spc="-5" dirty="0">
                <a:latin typeface="Courier New"/>
                <a:cs typeface="Courier New"/>
              </a:rPr>
              <a:t>id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+</a:t>
            </a:r>
            <a:r>
              <a:rPr sz="2000" spc="-5" dirty="0">
                <a:solidFill>
                  <a:srgbClr val="002EFF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.route.snapshot.paramMap.get(</a:t>
            </a:r>
            <a:r>
              <a:rPr sz="2000" spc="-5" dirty="0">
                <a:solidFill>
                  <a:srgbClr val="A21414"/>
                </a:solidFill>
                <a:latin typeface="Courier New"/>
                <a:cs typeface="Courier New"/>
              </a:rPr>
              <a:t>'id'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2A4312-156B-9BF3-636F-84DAB9B078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248" y="1171955"/>
            <a:ext cx="11486515" cy="5462270"/>
            <a:chOff x="460248" y="1171955"/>
            <a:chExt cx="11486515" cy="5462270"/>
          </a:xfrm>
        </p:grpSpPr>
        <p:sp>
          <p:nvSpPr>
            <p:cNvPr id="3" name="object 3"/>
            <p:cNvSpPr/>
            <p:nvPr/>
          </p:nvSpPr>
          <p:spPr>
            <a:xfrm>
              <a:off x="472440" y="1586483"/>
              <a:ext cx="11247120" cy="4924425"/>
            </a:xfrm>
            <a:custGeom>
              <a:avLst/>
              <a:gdLst/>
              <a:ahLst/>
              <a:cxnLst/>
              <a:rect l="l" t="t" r="r" b="b"/>
              <a:pathLst>
                <a:path w="11247120" h="4924425">
                  <a:moveTo>
                    <a:pt x="11247120" y="0"/>
                  </a:moveTo>
                  <a:lnTo>
                    <a:pt x="0" y="0"/>
                  </a:lnTo>
                  <a:lnTo>
                    <a:pt x="0" y="4924044"/>
                  </a:lnTo>
                  <a:lnTo>
                    <a:pt x="11247120" y="4924044"/>
                  </a:lnTo>
                  <a:lnTo>
                    <a:pt x="11247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440" y="1586483"/>
              <a:ext cx="11247120" cy="4924425"/>
            </a:xfrm>
            <a:custGeom>
              <a:avLst/>
              <a:gdLst/>
              <a:ahLst/>
              <a:cxnLst/>
              <a:rect l="l" t="t" r="r" b="b"/>
              <a:pathLst>
                <a:path w="11247120" h="4924425">
                  <a:moveTo>
                    <a:pt x="0" y="0"/>
                  </a:moveTo>
                  <a:lnTo>
                    <a:pt x="11247120" y="0"/>
                  </a:lnTo>
                  <a:lnTo>
                    <a:pt x="11247120" y="4924044"/>
                  </a:lnTo>
                  <a:lnTo>
                    <a:pt x="0" y="49240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202" y="1184909"/>
              <a:ext cx="4342130" cy="402590"/>
            </a:xfrm>
            <a:custGeom>
              <a:avLst/>
              <a:gdLst/>
              <a:ahLst/>
              <a:cxnLst/>
              <a:rect l="l" t="t" r="r" b="b"/>
              <a:pathLst>
                <a:path w="4342130" h="402590">
                  <a:moveTo>
                    <a:pt x="4341876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4341876" y="402336"/>
                  </a:lnTo>
                  <a:lnTo>
                    <a:pt x="434187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3202" y="1184909"/>
              <a:ext cx="4342130" cy="402590"/>
            </a:xfrm>
            <a:custGeom>
              <a:avLst/>
              <a:gdLst/>
              <a:ahLst/>
              <a:cxnLst/>
              <a:rect l="l" t="t" r="r" b="b"/>
              <a:pathLst>
                <a:path w="4342130" h="402590">
                  <a:moveTo>
                    <a:pt x="0" y="0"/>
                  </a:moveTo>
                  <a:lnTo>
                    <a:pt x="4341876" y="0"/>
                  </a:lnTo>
                  <a:lnTo>
                    <a:pt x="4341876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65903" y="519066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404040"/>
                </a:solidFill>
              </a:rPr>
              <a:t>B</a:t>
            </a:r>
            <a:r>
              <a:rPr sz="3600" spc="-85" dirty="0">
                <a:solidFill>
                  <a:srgbClr val="404040"/>
                </a:solidFill>
              </a:rPr>
              <a:t>ui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20" dirty="0">
                <a:solidFill>
                  <a:srgbClr val="404040"/>
                </a:solidFill>
              </a:rPr>
              <a:t>di</a:t>
            </a:r>
            <a:r>
              <a:rPr sz="3600" spc="30" dirty="0">
                <a:solidFill>
                  <a:srgbClr val="404040"/>
                </a:solidFill>
              </a:rPr>
              <a:t>ng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-90" dirty="0">
                <a:solidFill>
                  <a:srgbClr val="404040"/>
                </a:solidFill>
              </a:rPr>
              <a:t>ua</a:t>
            </a:r>
            <a:r>
              <a:rPr sz="3600" spc="-185" dirty="0">
                <a:solidFill>
                  <a:srgbClr val="404040"/>
                </a:solidFill>
              </a:rPr>
              <a:t>r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81108" y="1120270"/>
            <a:ext cx="10980420" cy="52806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product-edit.guard.ts</a:t>
            </a:r>
            <a:endParaRPr sz="2000">
              <a:latin typeface="Verdana"/>
              <a:cs typeface="Verdana"/>
            </a:endParaRPr>
          </a:p>
          <a:p>
            <a:pPr marL="12700" marR="2192655">
              <a:lnSpc>
                <a:spcPct val="100000"/>
              </a:lnSpc>
              <a:spcBef>
                <a:spcPts val="835"/>
              </a:spcBef>
            </a:pPr>
            <a:r>
              <a:rPr sz="2400" spc="-5" dirty="0"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5" dirty="0">
                <a:latin typeface="Courier New"/>
                <a:cs typeface="Courier New"/>
              </a:rPr>
              <a:t>Injectable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latin typeface="Courier New"/>
                <a:cs typeface="Courier New"/>
              </a:rPr>
              <a:t>from </a:t>
            </a:r>
            <a:r>
              <a:rPr sz="2400" spc="-5" dirty="0">
                <a:solidFill>
                  <a:srgbClr val="A21414"/>
                </a:solidFill>
                <a:latin typeface="Courier New"/>
                <a:cs typeface="Courier New"/>
              </a:rPr>
              <a:t>'@angular/core'</a:t>
            </a:r>
            <a:r>
              <a:rPr sz="2400" spc="-5" dirty="0">
                <a:latin typeface="Courier New"/>
                <a:cs typeface="Courier New"/>
              </a:rPr>
              <a:t>;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import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CanDeactivate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r>
              <a:rPr sz="2400" spc="-5" dirty="0">
                <a:latin typeface="Courier New"/>
                <a:cs typeface="Courier New"/>
              </a:rPr>
              <a:t> from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21414"/>
                </a:solidFill>
                <a:latin typeface="Courier New"/>
                <a:cs typeface="Courier New"/>
              </a:rPr>
              <a:t>'@angular/router'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ourier New"/>
              <a:cs typeface="Courier New"/>
            </a:endParaRPr>
          </a:p>
          <a:p>
            <a:pPr marL="347980" marR="7594600" indent="-3352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@Injectable(</a:t>
            </a:r>
            <a:r>
              <a:rPr sz="2400" spc="-5" dirty="0">
                <a:latin typeface="Consolas"/>
                <a:cs typeface="Consolas"/>
              </a:rPr>
              <a:t>{ </a:t>
            </a:r>
            <a:r>
              <a:rPr sz="2400" dirty="0">
                <a:latin typeface="Consolas"/>
                <a:cs typeface="Consolas"/>
              </a:rPr>
              <a:t> providedIn: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A21414"/>
                </a:solidFill>
                <a:latin typeface="Consolas"/>
                <a:cs typeface="Consolas"/>
              </a:rPr>
              <a:t>'root'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4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4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ProductEditGuard</a:t>
            </a:r>
            <a:endParaRPr sz="2400">
              <a:latin typeface="Courier New"/>
              <a:cs typeface="Courier New"/>
            </a:endParaRPr>
          </a:p>
          <a:p>
            <a:pPr marL="183832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implements</a:t>
            </a:r>
            <a:r>
              <a:rPr sz="2400" spc="-10" dirty="0">
                <a:latin typeface="Courier New"/>
                <a:cs typeface="Courier New"/>
              </a:rPr>
              <a:t> CanDeactivate&lt;ProductEditComponent&gt;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canDeactivate(component: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ProductEditComponent): </a:t>
            </a:r>
            <a:r>
              <a:rPr sz="2400" spc="-5" dirty="0">
                <a:latin typeface="Courier New"/>
                <a:cs typeface="Courier New"/>
              </a:rPr>
              <a:t>boolean</a:t>
            </a:r>
            <a:r>
              <a:rPr sz="2400" spc="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4FC3E-885E-83BF-123F-651B82E501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847" y="519066"/>
            <a:ext cx="771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Parameters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4944" y="1562861"/>
          <a:ext cx="10777855" cy="2892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655"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function</a:t>
                      </a:r>
                      <a:r>
                        <a:rPr sz="1800" spc="-5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range(min:number,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max:number):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2A9FBB"/>
                      </a:solidFill>
                      <a:prstDash val="solid"/>
                    </a:lnL>
                    <a:lnT w="28575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ValidatorFn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T w="28575">
                      <a:solidFill>
                        <a:srgbClr val="2A9FBB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A9FBB"/>
                      </a:solidFill>
                      <a:prstDash val="solid"/>
                    </a:lnR>
                    <a:lnT w="28575">
                      <a:solidFill>
                        <a:srgbClr val="2A9FBB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800" spc="-5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(c: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AbstractControl):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{[key: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2A9FB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string]: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boolean}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r>
                        <a:rPr sz="1800" spc="-6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4620" marB="0">
                    <a:lnR w="28575">
                      <a:solidFill>
                        <a:srgbClr val="2A9FBB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64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spc="-2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(c.value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min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c.value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max)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4620" marB="0">
                    <a:lnL w="28575">
                      <a:solidFill>
                        <a:srgbClr val="2A9FB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A9FBB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5192">
                <a:tc gridSpan="4">
                  <a:txBody>
                    <a:bodyPr/>
                    <a:lstStyle/>
                    <a:p>
                      <a:pPr marL="1212850">
                        <a:lnSpc>
                          <a:spcPts val="203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800" spc="-6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'range'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800" spc="-4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800" spc="-1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B"/>
                      </a:solidFill>
                      <a:prstDash val="solid"/>
                    </a:lnL>
                    <a:lnR w="28575">
                      <a:solidFill>
                        <a:srgbClr val="2A9FBB"/>
                      </a:solidFill>
                      <a:prstDash val="solid"/>
                    </a:lnR>
                    <a:lnB w="28575">
                      <a:solidFill>
                        <a:srgbClr val="2A9F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A6E50-8D1B-F4D0-1AD7-351F653604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96785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solidFill>
                  <a:srgbClr val="9BC750"/>
                </a:solidFill>
                <a:latin typeface="Verdana"/>
                <a:cs typeface="Verdana"/>
              </a:rPr>
              <a:t>Add</a:t>
            </a:r>
            <a:r>
              <a:rPr sz="2400" spc="-15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/>
                <a:cs typeface="Verdana"/>
              </a:rPr>
              <a:t>a</a:t>
            </a:r>
            <a:r>
              <a:rPr sz="2400" spc="-15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/>
                <a:cs typeface="Verdana"/>
              </a:rPr>
              <a:t>route</a:t>
            </a:r>
            <a:r>
              <a:rPr sz="2400" spc="-14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/>
                <a:cs typeface="Verdana"/>
              </a:rPr>
              <a:t>configuration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160" dirty="0">
                <a:solidFill>
                  <a:srgbClr val="9BC750"/>
                </a:solidFill>
                <a:latin typeface="Verdana"/>
                <a:cs typeface="Verdana"/>
              </a:rPr>
              <a:t>Add</a:t>
            </a:r>
            <a:r>
              <a:rPr sz="2400" spc="-12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9BC750"/>
                </a:solidFill>
                <a:latin typeface="Verdana"/>
                <a:cs typeface="Verdana"/>
              </a:rPr>
              <a:t>user</a:t>
            </a:r>
            <a:r>
              <a:rPr sz="2400" spc="-114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/>
                <a:cs typeface="Verdana"/>
              </a:rPr>
              <a:t>interface</a:t>
            </a:r>
            <a:r>
              <a:rPr sz="2400" spc="-12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Verdana"/>
                <a:cs typeface="Verdana"/>
              </a:rPr>
              <a:t>element(s)</a:t>
            </a:r>
            <a:r>
              <a:rPr sz="2400" spc="-114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/>
                <a:cs typeface="Verdana"/>
              </a:rPr>
              <a:t>activate</a:t>
            </a:r>
            <a:r>
              <a:rPr sz="2400" spc="-114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/>
                <a:cs typeface="Verdana"/>
              </a:rPr>
              <a:t>the </a:t>
            </a:r>
            <a:r>
              <a:rPr sz="2400" spc="-83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750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9BC750"/>
                </a:solidFill>
                <a:latin typeface="Verdana"/>
                <a:cs typeface="Verdana"/>
              </a:rPr>
              <a:t>Read</a:t>
            </a:r>
            <a:r>
              <a:rPr sz="2400" spc="-13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/>
                <a:cs typeface="Verdana"/>
              </a:rPr>
              <a:t>route</a:t>
            </a:r>
            <a:r>
              <a:rPr sz="2400" spc="-13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750"/>
                </a:solidFill>
                <a:latin typeface="Verdana"/>
                <a:cs typeface="Verdana"/>
              </a:rPr>
              <a:t>parameter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20" dirty="0">
                <a:solidFill>
                  <a:srgbClr val="9BC750"/>
                </a:solidFill>
                <a:latin typeface="Verdana"/>
                <a:cs typeface="Verdana"/>
              </a:rPr>
              <a:t>Set</a:t>
            </a:r>
            <a:r>
              <a:rPr sz="2400" spc="-12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/>
                <a:cs typeface="Verdana"/>
              </a:rPr>
              <a:t>up</a:t>
            </a:r>
            <a:r>
              <a:rPr sz="2400" spc="-12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/>
                <a:cs typeface="Verdana"/>
              </a:rPr>
              <a:t>a</a:t>
            </a:r>
            <a:r>
              <a:rPr sz="2400" spc="-9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canDeactivat</a:t>
            </a:r>
            <a:r>
              <a:rPr sz="2400" dirty="0">
                <a:solidFill>
                  <a:srgbClr val="9BC750"/>
                </a:solidFill>
                <a:latin typeface="Courier New"/>
                <a:cs typeface="Courier New"/>
              </a:rPr>
              <a:t>e</a:t>
            </a:r>
            <a:r>
              <a:rPr sz="2400" spc="-7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/>
                <a:cs typeface="Verdana"/>
              </a:rPr>
              <a:t>gu</a:t>
            </a:r>
            <a:r>
              <a:rPr sz="2400" spc="10" dirty="0">
                <a:solidFill>
                  <a:srgbClr val="9BC750"/>
                </a:solidFill>
                <a:latin typeface="Verdana"/>
                <a:cs typeface="Verdana"/>
              </a:rPr>
              <a:t>a</a:t>
            </a:r>
            <a:r>
              <a:rPr sz="2400" spc="-70" dirty="0">
                <a:solidFill>
                  <a:srgbClr val="9BC750"/>
                </a:solidFill>
                <a:latin typeface="Verdana"/>
                <a:cs typeface="Verdana"/>
              </a:rPr>
              <a:t>r</a:t>
            </a:r>
            <a:r>
              <a:rPr sz="2400" spc="110" dirty="0">
                <a:solidFill>
                  <a:srgbClr val="9BC750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12700" marR="507365">
              <a:lnSpc>
                <a:spcPct val="100000"/>
              </a:lnSpc>
              <a:spcBef>
                <a:spcPts val="1815"/>
              </a:spcBef>
            </a:pPr>
            <a:r>
              <a:rPr sz="2400" spc="40" dirty="0">
                <a:solidFill>
                  <a:srgbClr val="9BC750"/>
                </a:solidFill>
                <a:latin typeface="Verdana"/>
                <a:cs typeface="Verdana"/>
              </a:rPr>
              <a:t>Refactor</a:t>
            </a:r>
            <a:r>
              <a:rPr sz="2400" spc="-12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9BC750"/>
                </a:solidFill>
                <a:latin typeface="Verdana"/>
                <a:cs typeface="Verdana"/>
              </a:rPr>
              <a:t>validators</a:t>
            </a:r>
            <a:r>
              <a:rPr sz="2400" spc="-12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/>
                <a:cs typeface="Verdana"/>
              </a:rPr>
              <a:t>custom</a:t>
            </a:r>
            <a:r>
              <a:rPr sz="2400" spc="-12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/>
                <a:cs typeface="Verdana"/>
              </a:rPr>
              <a:t>validation </a:t>
            </a:r>
            <a:r>
              <a:rPr sz="2400" spc="-82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Verdana"/>
                <a:cs typeface="Verdana"/>
              </a:rPr>
              <a:t>class</a:t>
            </a:r>
            <a:r>
              <a:rPr sz="2400" spc="-105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9BC750"/>
                </a:solidFill>
                <a:latin typeface="Verdana"/>
                <a:cs typeface="Verdana"/>
              </a:rPr>
              <a:t>for</a:t>
            </a:r>
            <a:r>
              <a:rPr sz="2400" spc="-120" dirty="0">
                <a:solidFill>
                  <a:srgbClr val="9BC75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9BC750"/>
                </a:solidFill>
                <a:latin typeface="Verdana"/>
                <a:cs typeface="Verdana"/>
              </a:rPr>
              <a:t>reuse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9955" y="519066"/>
            <a:ext cx="802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9BC750"/>
                </a:solidFill>
              </a:rPr>
              <a:t>Reactive</a:t>
            </a:r>
            <a:r>
              <a:rPr sz="3600" spc="-204" dirty="0">
                <a:solidFill>
                  <a:srgbClr val="9BC750"/>
                </a:solidFill>
              </a:rPr>
              <a:t> </a:t>
            </a:r>
            <a:r>
              <a:rPr sz="3600" spc="45" dirty="0">
                <a:solidFill>
                  <a:srgbClr val="9BC750"/>
                </a:solidFill>
              </a:rPr>
              <a:t>Form</a:t>
            </a:r>
            <a:r>
              <a:rPr sz="3600" spc="-204" dirty="0">
                <a:solidFill>
                  <a:srgbClr val="9BC750"/>
                </a:solidFill>
              </a:rPr>
              <a:t> </a:t>
            </a:r>
            <a:r>
              <a:rPr sz="3600" spc="-85" dirty="0">
                <a:solidFill>
                  <a:srgbClr val="9BC750"/>
                </a:solidFill>
              </a:rPr>
              <a:t>in</a:t>
            </a:r>
            <a:r>
              <a:rPr sz="3600" spc="-195" dirty="0">
                <a:solidFill>
                  <a:srgbClr val="9BC750"/>
                </a:solidFill>
              </a:rPr>
              <a:t> </a:t>
            </a:r>
            <a:r>
              <a:rPr sz="3600" spc="-15" dirty="0">
                <a:solidFill>
                  <a:srgbClr val="9BC750"/>
                </a:solidFill>
              </a:rPr>
              <a:t>Context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CD99-A40C-475F-453F-B76C0B7D15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42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180" dirty="0"/>
              <a:t> </a:t>
            </a:r>
            <a:r>
              <a:rPr spc="70" dirty="0"/>
              <a:t>Application</a:t>
            </a:r>
          </a:p>
          <a:p>
            <a:pPr marL="4594225" marR="2077085">
              <a:lnSpc>
                <a:spcPct val="162500"/>
              </a:lnSpc>
            </a:pPr>
            <a:r>
              <a:rPr spc="40" dirty="0"/>
              <a:t>Routing </a:t>
            </a:r>
            <a:r>
              <a:rPr spc="75" dirty="0"/>
              <a:t>to </a:t>
            </a:r>
            <a:r>
              <a:rPr spc="5" dirty="0"/>
              <a:t>the </a:t>
            </a:r>
            <a:r>
              <a:rPr spc="55" dirty="0"/>
              <a:t>Form </a:t>
            </a:r>
            <a:r>
              <a:rPr spc="60" dirty="0"/>
              <a:t> </a:t>
            </a:r>
            <a:r>
              <a:rPr spc="35" dirty="0"/>
              <a:t>Reading</a:t>
            </a:r>
            <a:r>
              <a:rPr spc="-155" dirty="0"/>
              <a:t> </a:t>
            </a:r>
            <a:r>
              <a:rPr spc="-35" dirty="0"/>
              <a:t>a</a:t>
            </a:r>
            <a:r>
              <a:rPr spc="-155" dirty="0"/>
              <a:t> </a:t>
            </a:r>
            <a:r>
              <a:rPr spc="35" dirty="0"/>
              <a:t>Route</a:t>
            </a:r>
            <a:r>
              <a:rPr spc="-155" dirty="0"/>
              <a:t> </a:t>
            </a:r>
            <a:r>
              <a:rPr dirty="0"/>
              <a:t>Parameter</a:t>
            </a:r>
          </a:p>
          <a:p>
            <a:pPr marL="4594225" marR="5080">
              <a:lnSpc>
                <a:spcPts val="4690"/>
              </a:lnSpc>
              <a:spcBef>
                <a:spcPts val="235"/>
              </a:spcBef>
            </a:pPr>
            <a:r>
              <a:rPr spc="10" dirty="0"/>
              <a:t>Setting</a:t>
            </a:r>
            <a:r>
              <a:rPr spc="-10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-5" dirty="0">
                <a:latin typeface="Courier New"/>
                <a:cs typeface="Courier New"/>
              </a:rPr>
              <a:t>canDeactivat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760" dirty="0">
                <a:latin typeface="Courier New"/>
                <a:cs typeface="Courier New"/>
              </a:rPr>
              <a:t> </a:t>
            </a:r>
            <a:r>
              <a:rPr spc="20" dirty="0"/>
              <a:t>G</a:t>
            </a:r>
            <a:r>
              <a:rPr spc="-35" dirty="0"/>
              <a:t>u</a:t>
            </a:r>
            <a:r>
              <a:rPr spc="-40" dirty="0"/>
              <a:t>a</a:t>
            </a:r>
            <a:r>
              <a:rPr spc="-5" dirty="0"/>
              <a:t>rd  </a:t>
            </a:r>
            <a:r>
              <a:rPr spc="35" dirty="0"/>
              <a:t>Refactoring</a:t>
            </a:r>
            <a:r>
              <a:rPr spc="-125" dirty="0"/>
              <a:t> </a:t>
            </a:r>
            <a:r>
              <a:rPr spc="75" dirty="0"/>
              <a:t>to</a:t>
            </a:r>
            <a:r>
              <a:rPr spc="-125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15" dirty="0"/>
              <a:t>Custom</a:t>
            </a:r>
            <a:r>
              <a:rPr spc="-125" dirty="0"/>
              <a:t> </a:t>
            </a:r>
            <a:r>
              <a:rPr spc="35" dirty="0"/>
              <a:t>Validation</a:t>
            </a:r>
            <a:r>
              <a:rPr spc="-125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74D9-529A-EA89-8931-E7040C448C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3C9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596" y="0"/>
            <a:ext cx="10274807" cy="68579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4F5C4-F7AD-476F-3967-BB033D9576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26810" y="1926950"/>
            <a:ext cx="632015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Sample</a:t>
            </a:r>
            <a:r>
              <a:rPr sz="2400" spc="-18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EF5A28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12700" marR="2077085">
              <a:lnSpc>
                <a:spcPct val="162500"/>
              </a:lnSpc>
            </a:pPr>
            <a:r>
              <a:rPr sz="2400" spc="40" dirty="0">
                <a:solidFill>
                  <a:srgbClr val="EF5A28"/>
                </a:solidFill>
                <a:latin typeface="Verdana"/>
                <a:cs typeface="Verdana"/>
              </a:rPr>
              <a:t>Routing </a:t>
            </a:r>
            <a:r>
              <a:rPr sz="2400" spc="75" dirty="0">
                <a:solidFill>
                  <a:srgbClr val="EF5A28"/>
                </a:solidFill>
                <a:latin typeface="Verdana"/>
                <a:cs typeface="Verdana"/>
              </a:rPr>
              <a:t>to </a:t>
            </a:r>
            <a:r>
              <a:rPr sz="2400" spc="5" dirty="0">
                <a:solidFill>
                  <a:srgbClr val="EF5A28"/>
                </a:solidFill>
                <a:latin typeface="Verdana"/>
                <a:cs typeface="Verdana"/>
              </a:rPr>
              <a:t>the </a:t>
            </a:r>
            <a:r>
              <a:rPr sz="2400" spc="55" dirty="0">
                <a:solidFill>
                  <a:srgbClr val="EF5A28"/>
                </a:solidFill>
                <a:latin typeface="Verdana"/>
                <a:cs typeface="Verdana"/>
              </a:rPr>
              <a:t>Form </a:t>
            </a:r>
            <a:r>
              <a:rPr sz="2400" spc="6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Reading</a:t>
            </a:r>
            <a:r>
              <a:rPr sz="2400" spc="-15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-15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Route</a:t>
            </a:r>
            <a:r>
              <a:rPr sz="2400" spc="-15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/>
                <a:cs typeface="Verdana"/>
              </a:rPr>
              <a:t>Parameter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4690"/>
              </a:lnSpc>
              <a:spcBef>
                <a:spcPts val="235"/>
              </a:spcBef>
            </a:pPr>
            <a:r>
              <a:rPr sz="2400" spc="10" dirty="0">
                <a:solidFill>
                  <a:srgbClr val="EF5A28"/>
                </a:solidFill>
                <a:latin typeface="Verdana"/>
                <a:cs typeface="Verdana"/>
              </a:rPr>
              <a:t>Setting</a:t>
            </a:r>
            <a:r>
              <a:rPr sz="2400" spc="-10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canDeactivat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e</a:t>
            </a:r>
            <a:r>
              <a:rPr sz="2400" spc="-7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/>
                <a:cs typeface="Verdana"/>
              </a:rPr>
              <a:t>G</a:t>
            </a:r>
            <a:r>
              <a:rPr sz="2400" spc="-35" dirty="0">
                <a:solidFill>
                  <a:srgbClr val="EF5A28"/>
                </a:solidFill>
                <a:latin typeface="Verdana"/>
                <a:cs typeface="Verdana"/>
              </a:rPr>
              <a:t>u</a:t>
            </a:r>
            <a:r>
              <a:rPr sz="2400" spc="-40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EF5A28"/>
                </a:solidFill>
                <a:latin typeface="Verdana"/>
                <a:cs typeface="Verdana"/>
              </a:rPr>
              <a:t>rd  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Refactoring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/>
                <a:cs typeface="Verdana"/>
              </a:rPr>
              <a:t>Custom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/>
                <a:cs typeface="Verdana"/>
              </a:rPr>
              <a:t>Validation</a:t>
            </a:r>
            <a:r>
              <a:rPr sz="2400" spc="-125" dirty="0">
                <a:solidFill>
                  <a:srgbClr val="EF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11CEA-BF3C-9049-3F05-C4A5583B1E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795" y="519066"/>
            <a:ext cx="854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404040"/>
                </a:solidFill>
              </a:rPr>
              <a:t>APM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Sample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Application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652517" y="1857755"/>
            <a:ext cx="4398645" cy="2482850"/>
            <a:chOff x="4652517" y="1857755"/>
            <a:chExt cx="4398645" cy="2482850"/>
          </a:xfrm>
        </p:grpSpPr>
        <p:sp>
          <p:nvSpPr>
            <p:cNvPr id="4" name="object 4"/>
            <p:cNvSpPr/>
            <p:nvPr/>
          </p:nvSpPr>
          <p:spPr>
            <a:xfrm>
              <a:off x="4681727" y="1949923"/>
              <a:ext cx="1557020" cy="1285240"/>
            </a:xfrm>
            <a:custGeom>
              <a:avLst/>
              <a:gdLst/>
              <a:ahLst/>
              <a:cxnLst/>
              <a:rect l="l" t="t" r="r" b="b"/>
              <a:pathLst>
                <a:path w="1557020" h="1285239">
                  <a:moveTo>
                    <a:pt x="0" y="1284871"/>
                  </a:moveTo>
                  <a:lnTo>
                    <a:pt x="1556473" y="0"/>
                  </a:lnTo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0571" y="1857755"/>
              <a:ext cx="189865" cy="177800"/>
            </a:xfrm>
            <a:custGeom>
              <a:avLst/>
              <a:gdLst/>
              <a:ahLst/>
              <a:cxnLst/>
              <a:rect l="l" t="t" r="r" b="b"/>
              <a:pathLst>
                <a:path w="189864" h="177800">
                  <a:moveTo>
                    <a:pt x="189280" y="0"/>
                  </a:moveTo>
                  <a:lnTo>
                    <a:pt x="0" y="43624"/>
                  </a:lnTo>
                  <a:lnTo>
                    <a:pt x="110604" y="177596"/>
                  </a:lnTo>
                  <a:lnTo>
                    <a:pt x="18928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1727" y="3235452"/>
              <a:ext cx="1523365" cy="0"/>
            </a:xfrm>
            <a:custGeom>
              <a:avLst/>
              <a:gdLst/>
              <a:ahLst/>
              <a:cxnLst/>
              <a:rect l="l" t="t" r="r" b="b"/>
              <a:pathLst>
                <a:path w="1523364">
                  <a:moveTo>
                    <a:pt x="0" y="0"/>
                  </a:moveTo>
                  <a:lnTo>
                    <a:pt x="1523339" y="0"/>
                  </a:lnTo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6103" y="3148576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89" h="173989">
                  <a:moveTo>
                    <a:pt x="12" y="0"/>
                  </a:moveTo>
                  <a:lnTo>
                    <a:pt x="0" y="173736"/>
                  </a:lnTo>
                  <a:lnTo>
                    <a:pt x="173748" y="8688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0" y="3723132"/>
              <a:ext cx="1297940" cy="542290"/>
            </a:xfrm>
            <a:custGeom>
              <a:avLst/>
              <a:gdLst/>
              <a:ahLst/>
              <a:cxnLst/>
              <a:rect l="l" t="t" r="r" b="b"/>
              <a:pathLst>
                <a:path w="1297940" h="542289">
                  <a:moveTo>
                    <a:pt x="0" y="0"/>
                  </a:moveTo>
                  <a:lnTo>
                    <a:pt x="1297571" y="542163"/>
                  </a:lnTo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57362" y="4173971"/>
              <a:ext cx="194310" cy="160655"/>
            </a:xfrm>
            <a:custGeom>
              <a:avLst/>
              <a:gdLst/>
              <a:ahLst/>
              <a:cxnLst/>
              <a:rect l="l" t="t" r="r" b="b"/>
              <a:pathLst>
                <a:path w="194309" h="160654">
                  <a:moveTo>
                    <a:pt x="66992" y="0"/>
                  </a:moveTo>
                  <a:lnTo>
                    <a:pt x="0" y="160299"/>
                  </a:lnTo>
                  <a:lnTo>
                    <a:pt x="193801" y="147142"/>
                  </a:lnTo>
                  <a:lnTo>
                    <a:pt x="6699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94615" y="3723132"/>
              <a:ext cx="1426210" cy="546735"/>
            </a:xfrm>
            <a:custGeom>
              <a:avLst/>
              <a:gdLst/>
              <a:ahLst/>
              <a:cxnLst/>
              <a:rect l="l" t="t" r="r" b="b"/>
              <a:pathLst>
                <a:path w="1426209" h="546735">
                  <a:moveTo>
                    <a:pt x="1425600" y="0"/>
                  </a:moveTo>
                  <a:lnTo>
                    <a:pt x="0" y="546176"/>
                  </a:lnTo>
                </a:path>
              </a:pathLst>
            </a:custGeom>
            <a:ln w="57911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9422" y="4177827"/>
              <a:ext cx="193675" cy="162560"/>
            </a:xfrm>
            <a:custGeom>
              <a:avLst/>
              <a:gdLst/>
              <a:ahLst/>
              <a:cxnLst/>
              <a:rect l="l" t="t" r="r" b="b"/>
              <a:pathLst>
                <a:path w="193675" h="162560">
                  <a:moveTo>
                    <a:pt x="131152" y="0"/>
                  </a:moveTo>
                  <a:lnTo>
                    <a:pt x="0" y="143281"/>
                  </a:lnTo>
                  <a:lnTo>
                    <a:pt x="193319" y="162229"/>
                  </a:lnTo>
                  <a:lnTo>
                    <a:pt x="13115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929383" y="3148576"/>
            <a:ext cx="497205" cy="173990"/>
            <a:chOff x="1929383" y="3148576"/>
            <a:chExt cx="497205" cy="173990"/>
          </a:xfrm>
        </p:grpSpPr>
        <p:sp>
          <p:nvSpPr>
            <p:cNvPr id="13" name="object 13"/>
            <p:cNvSpPr/>
            <p:nvPr/>
          </p:nvSpPr>
          <p:spPr>
            <a:xfrm>
              <a:off x="1929383" y="3235452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1802" y="0"/>
                  </a:lnTo>
                </a:path>
              </a:pathLst>
            </a:custGeom>
            <a:ln w="57912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2221" y="3148576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89" h="173989">
                  <a:moveTo>
                    <a:pt x="12" y="0"/>
                  </a:moveTo>
                  <a:lnTo>
                    <a:pt x="0" y="173736"/>
                  </a:lnTo>
                  <a:lnTo>
                    <a:pt x="173748" y="8688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889492" y="3148576"/>
            <a:ext cx="1023619" cy="173990"/>
            <a:chOff x="8889492" y="3148576"/>
            <a:chExt cx="1023619" cy="173990"/>
          </a:xfrm>
        </p:grpSpPr>
        <p:sp>
          <p:nvSpPr>
            <p:cNvPr id="16" name="object 16"/>
            <p:cNvSpPr/>
            <p:nvPr/>
          </p:nvSpPr>
          <p:spPr>
            <a:xfrm>
              <a:off x="8889492" y="3235452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40">
                  <a:moveTo>
                    <a:pt x="0" y="0"/>
                  </a:moveTo>
                  <a:lnTo>
                    <a:pt x="878662" y="0"/>
                  </a:lnTo>
                </a:path>
              </a:pathLst>
            </a:custGeom>
            <a:ln w="57912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39187" y="3148576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90" h="173989">
                  <a:moveTo>
                    <a:pt x="12" y="0"/>
                  </a:moveTo>
                  <a:lnTo>
                    <a:pt x="0" y="173736"/>
                  </a:lnTo>
                  <a:lnTo>
                    <a:pt x="173748" y="8688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222992" y="3723133"/>
            <a:ext cx="707390" cy="1115060"/>
            <a:chOff x="10222992" y="3723133"/>
            <a:chExt cx="707390" cy="1115060"/>
          </a:xfrm>
        </p:grpSpPr>
        <p:sp>
          <p:nvSpPr>
            <p:cNvPr id="19" name="object 19"/>
            <p:cNvSpPr/>
            <p:nvPr/>
          </p:nvSpPr>
          <p:spPr>
            <a:xfrm>
              <a:off x="10251948" y="3845914"/>
              <a:ext cx="601980" cy="963294"/>
            </a:xfrm>
            <a:custGeom>
              <a:avLst/>
              <a:gdLst/>
              <a:ahLst/>
              <a:cxnLst/>
              <a:rect l="l" t="t" r="r" b="b"/>
              <a:pathLst>
                <a:path w="601979" h="963295">
                  <a:moveTo>
                    <a:pt x="0" y="962875"/>
                  </a:moveTo>
                  <a:lnTo>
                    <a:pt x="601573" y="0"/>
                  </a:lnTo>
                </a:path>
              </a:pathLst>
            </a:custGeom>
            <a:ln w="57912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64519" y="3723133"/>
              <a:ext cx="165735" cy="193675"/>
            </a:xfrm>
            <a:custGeom>
              <a:avLst/>
              <a:gdLst/>
              <a:ahLst/>
              <a:cxnLst/>
              <a:rect l="l" t="t" r="r" b="b"/>
              <a:pathLst>
                <a:path w="165734" h="193675">
                  <a:moveTo>
                    <a:pt x="165722" y="0"/>
                  </a:moveTo>
                  <a:lnTo>
                    <a:pt x="0" y="101320"/>
                  </a:lnTo>
                  <a:lnTo>
                    <a:pt x="147345" y="193370"/>
                  </a:lnTo>
                  <a:lnTo>
                    <a:pt x="16572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8965" y="2748533"/>
            <a:ext cx="1821180" cy="975360"/>
          </a:xfrm>
          <a:prstGeom prst="rect">
            <a:avLst/>
          </a:prstGeom>
          <a:solidFill>
            <a:srgbClr val="9BC750"/>
          </a:solidFill>
          <a:ln w="25908">
            <a:solidFill>
              <a:srgbClr val="709238"/>
            </a:solidFill>
          </a:ln>
        </p:spPr>
        <p:txBody>
          <a:bodyPr vert="horz" wrap="square" lIns="0" tIns="29083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29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6970" y="2748533"/>
            <a:ext cx="2255520" cy="97536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224790" marR="219710" indent="575945">
              <a:lnSpc>
                <a:spcPct val="100000"/>
              </a:lnSpc>
              <a:spcBef>
                <a:spcPts val="85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</a:t>
            </a:r>
            <a:r>
              <a:rPr sz="2400" spc="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49746" y="2748533"/>
            <a:ext cx="2540635" cy="97536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367665" marR="332740" indent="-27940">
              <a:lnSpc>
                <a:spcPct val="100000"/>
              </a:lnSpc>
              <a:spcBef>
                <a:spcPts val="85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5445" y="4321302"/>
            <a:ext cx="2255520" cy="975360"/>
          </a:xfrm>
          <a:prstGeom prst="rect">
            <a:avLst/>
          </a:prstGeom>
          <a:solidFill>
            <a:srgbClr val="675BA7"/>
          </a:solidFill>
          <a:ln w="25907">
            <a:solidFill>
              <a:srgbClr val="49417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50885" y="4321302"/>
            <a:ext cx="2402205" cy="97536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97180" marR="90805" indent="-20320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49746" y="1370838"/>
            <a:ext cx="2540635" cy="97536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7030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14381" y="2748533"/>
            <a:ext cx="2033270" cy="97536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14300" marR="107314" indent="589280">
              <a:lnSpc>
                <a:spcPct val="100000"/>
              </a:lnSpc>
              <a:spcBef>
                <a:spcPts val="850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7290" y="4321302"/>
            <a:ext cx="2144395" cy="97536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69545" marR="102870" indent="-62865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130791" y="4721359"/>
            <a:ext cx="719455" cy="173990"/>
            <a:chOff x="7130791" y="4721359"/>
            <a:chExt cx="719455" cy="173990"/>
          </a:xfrm>
        </p:grpSpPr>
        <p:sp>
          <p:nvSpPr>
            <p:cNvPr id="30" name="object 30"/>
            <p:cNvSpPr/>
            <p:nvPr/>
          </p:nvSpPr>
          <p:spPr>
            <a:xfrm>
              <a:off x="7275578" y="4808221"/>
              <a:ext cx="574675" cy="0"/>
            </a:xfrm>
            <a:custGeom>
              <a:avLst/>
              <a:gdLst/>
              <a:ahLst/>
              <a:cxnLst/>
              <a:rect l="l" t="t" r="r" b="b"/>
              <a:pathLst>
                <a:path w="574675">
                  <a:moveTo>
                    <a:pt x="574408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30791" y="4721359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90" h="173989">
                  <a:moveTo>
                    <a:pt x="173748" y="0"/>
                  </a:moveTo>
                  <a:lnTo>
                    <a:pt x="0" y="86855"/>
                  </a:lnTo>
                  <a:lnTo>
                    <a:pt x="173735" y="173736"/>
                  </a:lnTo>
                  <a:lnTo>
                    <a:pt x="17374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652771" y="3206495"/>
            <a:ext cx="1406525" cy="1115060"/>
            <a:chOff x="4652771" y="3206495"/>
            <a:chExt cx="1406525" cy="1115060"/>
          </a:xfrm>
        </p:grpSpPr>
        <p:sp>
          <p:nvSpPr>
            <p:cNvPr id="33" name="object 33"/>
            <p:cNvSpPr/>
            <p:nvPr/>
          </p:nvSpPr>
          <p:spPr>
            <a:xfrm>
              <a:off x="4681727" y="3235451"/>
              <a:ext cx="1263650" cy="996315"/>
            </a:xfrm>
            <a:custGeom>
              <a:avLst/>
              <a:gdLst/>
              <a:ahLst/>
              <a:cxnLst/>
              <a:rect l="l" t="t" r="r" b="b"/>
              <a:pathLst>
                <a:path w="1263650" h="996314">
                  <a:moveTo>
                    <a:pt x="0" y="0"/>
                  </a:moveTo>
                  <a:lnTo>
                    <a:pt x="1263624" y="996035"/>
                  </a:lnTo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8838" y="4145332"/>
              <a:ext cx="190500" cy="175895"/>
            </a:xfrm>
            <a:custGeom>
              <a:avLst/>
              <a:gdLst/>
              <a:ahLst/>
              <a:cxnLst/>
              <a:rect l="l" t="t" r="r" b="b"/>
              <a:pathLst>
                <a:path w="190500" h="175895">
                  <a:moveTo>
                    <a:pt x="107556" y="0"/>
                  </a:moveTo>
                  <a:lnTo>
                    <a:pt x="0" y="136436"/>
                  </a:lnTo>
                  <a:lnTo>
                    <a:pt x="190220" y="175780"/>
                  </a:lnTo>
                  <a:lnTo>
                    <a:pt x="10755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22AE6A2-61AA-9AA1-DD0E-9993DF2F45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577" y="1123950"/>
            <a:ext cx="1828800" cy="57658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240"/>
              </a:spcBef>
            </a:pP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RouterModule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405" y="4293870"/>
            <a:ext cx="2354580" cy="577850"/>
          </a:xfrm>
          <a:prstGeom prst="rect">
            <a:avLst/>
          </a:prstGeom>
          <a:solidFill>
            <a:srgbClr val="2A9FBB"/>
          </a:solidFill>
          <a:ln w="25908">
            <a:solidFill>
              <a:srgbClr val="1C7488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240"/>
              </a:spcBef>
            </a:pP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WelcomeComponent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3945" y="1123950"/>
            <a:ext cx="1932939" cy="57658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240"/>
              </a:spcBef>
            </a:pP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CommonModule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3945" y="3432809"/>
            <a:ext cx="1932939" cy="57658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235"/>
              </a:spcBef>
            </a:pP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StarComponent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383521" y="1680972"/>
            <a:ext cx="115570" cy="1751964"/>
            <a:chOff x="10383521" y="1680972"/>
            <a:chExt cx="115570" cy="1751964"/>
          </a:xfrm>
        </p:grpSpPr>
        <p:sp>
          <p:nvSpPr>
            <p:cNvPr id="7" name="object 7"/>
            <p:cNvSpPr/>
            <p:nvPr/>
          </p:nvSpPr>
          <p:spPr>
            <a:xfrm>
              <a:off x="10440161" y="1700022"/>
              <a:ext cx="1905" cy="613410"/>
            </a:xfrm>
            <a:custGeom>
              <a:avLst/>
              <a:gdLst/>
              <a:ahLst/>
              <a:cxnLst/>
              <a:rect l="l" t="t" r="r" b="b"/>
              <a:pathLst>
                <a:path w="1904" h="613410">
                  <a:moveTo>
                    <a:pt x="0" y="0"/>
                  </a:moveTo>
                  <a:lnTo>
                    <a:pt x="1498" y="612889"/>
                  </a:lnTo>
                </a:path>
              </a:pathLst>
            </a:custGeom>
            <a:ln w="38100">
              <a:solidFill>
                <a:srgbClr val="EF5A2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84464" y="2293719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114300" y="0"/>
                  </a:moveTo>
                  <a:lnTo>
                    <a:pt x="0" y="279"/>
                  </a:lnTo>
                  <a:lnTo>
                    <a:pt x="57429" y="11443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41241" y="3048761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898"/>
                  </a:lnTo>
                </a:path>
              </a:pathLst>
            </a:custGeom>
            <a:ln w="39395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83521" y="3318303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0" y="0"/>
                  </a:moveTo>
                  <a:lnTo>
                    <a:pt x="56642" y="114554"/>
                  </a:lnTo>
                  <a:lnTo>
                    <a:pt x="114300" y="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02629" y="5059203"/>
            <a:ext cx="81915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1600" spc="-175" dirty="0">
                <a:solidFill>
                  <a:srgbClr val="EF5A28"/>
                </a:solidFill>
                <a:latin typeface="Verdana"/>
                <a:cs typeface="Verdana"/>
              </a:rPr>
              <a:t>I</a:t>
            </a:r>
            <a:r>
              <a:rPr sz="1600" spc="10" dirty="0">
                <a:solidFill>
                  <a:srgbClr val="EF5A28"/>
                </a:solidFill>
                <a:latin typeface="Verdana"/>
                <a:cs typeface="Verdana"/>
              </a:rPr>
              <a:t>mp</a:t>
            </a:r>
            <a:r>
              <a:rPr sz="1600" spc="25" dirty="0">
                <a:solidFill>
                  <a:srgbClr val="EF5A28"/>
                </a:solidFill>
                <a:latin typeface="Verdana"/>
                <a:cs typeface="Verdana"/>
              </a:rPr>
              <a:t>o</a:t>
            </a:r>
            <a:r>
              <a:rPr sz="1600" spc="20" dirty="0">
                <a:solidFill>
                  <a:srgbClr val="EF5A28"/>
                </a:solidFill>
                <a:latin typeface="Verdana"/>
                <a:cs typeface="Verdana"/>
              </a:rPr>
              <a:t>r</a:t>
            </a:r>
            <a:r>
              <a:rPr sz="1600" spc="25" dirty="0">
                <a:solidFill>
                  <a:srgbClr val="EF5A28"/>
                </a:solidFill>
                <a:latin typeface="Verdana"/>
                <a:cs typeface="Verdana"/>
              </a:rPr>
              <a:t>t</a:t>
            </a:r>
            <a:r>
              <a:rPr sz="1600" spc="-30" dirty="0">
                <a:solidFill>
                  <a:srgbClr val="EF5A28"/>
                </a:solidFill>
                <a:latin typeface="Verdana"/>
                <a:cs typeface="Verdana"/>
              </a:rPr>
              <a:t>s  </a:t>
            </a:r>
            <a:r>
              <a:rPr sz="1600" spc="40" dirty="0">
                <a:solidFill>
                  <a:srgbClr val="7E7E7E"/>
                </a:solidFill>
                <a:latin typeface="Verdana"/>
                <a:cs typeface="Verdana"/>
              </a:rPr>
              <a:t>Expo</a:t>
            </a:r>
            <a:r>
              <a:rPr sz="1600" spc="-2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1600" spc="25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600" spc="-40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405" y="3431285"/>
            <a:ext cx="2354580" cy="577850"/>
          </a:xfrm>
          <a:prstGeom prst="rect">
            <a:avLst/>
          </a:prstGeom>
          <a:solidFill>
            <a:srgbClr val="2A9FBB"/>
          </a:solidFill>
          <a:ln w="25908">
            <a:solidFill>
              <a:srgbClr val="1C7488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240"/>
              </a:spcBef>
            </a:pP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AppComponent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7363" y="2296727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114300" y="0"/>
                </a:moveTo>
                <a:lnTo>
                  <a:pt x="0" y="482"/>
                </a:lnTo>
                <a:lnTo>
                  <a:pt x="57645" y="114541"/>
                </a:lnTo>
                <a:lnTo>
                  <a:pt x="1143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11290" y="3425190"/>
            <a:ext cx="2083435" cy="57785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41959" marR="375285" indent="-62865">
              <a:lnSpc>
                <a:spcPct val="100000"/>
              </a:lnSpc>
              <a:spcBef>
                <a:spcPts val="280"/>
              </a:spcBef>
            </a:pP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8242" y="4286250"/>
            <a:ext cx="2083435" cy="57912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42595" marR="257175" indent="-178435">
              <a:lnSpc>
                <a:spcPct val="100000"/>
              </a:lnSpc>
              <a:spcBef>
                <a:spcPts val="290"/>
              </a:spcBef>
            </a:pP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ProductDetail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2629" y="5700593"/>
            <a:ext cx="1296035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</a:pPr>
            <a:r>
              <a:rPr sz="1600" spc="10" dirty="0">
                <a:solidFill>
                  <a:srgbClr val="2A9FBB"/>
                </a:solidFill>
                <a:latin typeface="Verdana"/>
                <a:cs typeface="Verdana"/>
              </a:rPr>
              <a:t>D</a:t>
            </a:r>
            <a:r>
              <a:rPr sz="1600" spc="5" dirty="0">
                <a:solidFill>
                  <a:srgbClr val="2A9FBB"/>
                </a:solidFill>
                <a:latin typeface="Verdana"/>
                <a:cs typeface="Verdana"/>
              </a:rPr>
              <a:t>e</a:t>
            </a:r>
            <a:r>
              <a:rPr sz="1600" spc="20" dirty="0">
                <a:solidFill>
                  <a:srgbClr val="2A9FBB"/>
                </a:solidFill>
                <a:latin typeface="Verdana"/>
                <a:cs typeface="Verdana"/>
              </a:rPr>
              <a:t>cl</a:t>
            </a:r>
            <a:r>
              <a:rPr sz="1600" spc="25" dirty="0">
                <a:solidFill>
                  <a:srgbClr val="2A9FBB"/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rgbClr val="2A9FBB"/>
                </a:solidFill>
                <a:latin typeface="Verdana"/>
                <a:cs typeface="Verdana"/>
              </a:rPr>
              <a:t>r</a:t>
            </a:r>
            <a:r>
              <a:rPr sz="1600" spc="-40" dirty="0">
                <a:solidFill>
                  <a:srgbClr val="2A9FBB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2A9FBB"/>
                </a:solidFill>
                <a:latin typeface="Verdana"/>
                <a:cs typeface="Verdana"/>
              </a:rPr>
              <a:t>ti</a:t>
            </a:r>
            <a:r>
              <a:rPr sz="1600" spc="60" dirty="0">
                <a:solidFill>
                  <a:srgbClr val="2A9FBB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2A9FBB"/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rgbClr val="2A9FBB"/>
                </a:solidFill>
                <a:latin typeface="Verdana"/>
                <a:cs typeface="Verdana"/>
              </a:rPr>
              <a:t>s  </a:t>
            </a:r>
            <a:r>
              <a:rPr sz="1600" spc="10" dirty="0">
                <a:solidFill>
                  <a:srgbClr val="675BA7"/>
                </a:solidFill>
                <a:latin typeface="Verdana"/>
                <a:cs typeface="Verdana"/>
              </a:rPr>
              <a:t>Providers </a:t>
            </a:r>
            <a:r>
              <a:rPr sz="1600" spc="15" dirty="0">
                <a:solidFill>
                  <a:srgbClr val="675BA7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Bootstrap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3945" y="4295394"/>
            <a:ext cx="1932939" cy="57658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235"/>
              </a:spcBef>
            </a:pP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CommonModule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73945" y="5150358"/>
            <a:ext cx="1932939" cy="576580"/>
          </a:xfrm>
          <a:prstGeom prst="rect">
            <a:avLst/>
          </a:prstGeom>
          <a:solidFill>
            <a:srgbClr val="EF5A28"/>
          </a:solidFill>
          <a:ln w="25907">
            <a:solidFill>
              <a:srgbClr val="AF401A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1235"/>
              </a:spcBef>
            </a:pP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FormsModule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01914" y="196901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B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EF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45591" y="553212"/>
            <a:ext cx="11438255" cy="4942840"/>
            <a:chOff x="545591" y="553212"/>
            <a:chExt cx="11438255" cy="4942840"/>
          </a:xfrm>
        </p:grpSpPr>
        <p:sp>
          <p:nvSpPr>
            <p:cNvPr id="24" name="object 24"/>
            <p:cNvSpPr/>
            <p:nvPr/>
          </p:nvSpPr>
          <p:spPr>
            <a:xfrm>
              <a:off x="6297166" y="2026158"/>
              <a:ext cx="2851785" cy="702310"/>
            </a:xfrm>
            <a:custGeom>
              <a:avLst/>
              <a:gdLst/>
              <a:ahLst/>
              <a:cxnLst/>
              <a:rect l="l" t="t" r="r" b="b"/>
              <a:pathLst>
                <a:path w="2851784" h="702310">
                  <a:moveTo>
                    <a:pt x="2851264" y="702081"/>
                  </a:moveTo>
                  <a:lnTo>
                    <a:pt x="1574507" y="702081"/>
                  </a:lnTo>
                  <a:lnTo>
                    <a:pt x="1574507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EF5A2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79897" y="2020067"/>
              <a:ext cx="2553970" cy="709930"/>
            </a:xfrm>
            <a:custGeom>
              <a:avLst/>
              <a:gdLst/>
              <a:ahLst/>
              <a:cxnLst/>
              <a:rect l="l" t="t" r="r" b="b"/>
              <a:pathLst>
                <a:path w="2553970" h="709930">
                  <a:moveTo>
                    <a:pt x="2553373" y="709549"/>
                  </a:moveTo>
                  <a:lnTo>
                    <a:pt x="1513738" y="709549"/>
                  </a:lnTo>
                  <a:lnTo>
                    <a:pt x="1513738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EF5A2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4650" y="196291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17013" y="572262"/>
              <a:ext cx="167640" cy="848360"/>
            </a:xfrm>
            <a:custGeom>
              <a:avLst/>
              <a:gdLst/>
              <a:ahLst/>
              <a:cxnLst/>
              <a:rect l="l" t="t" r="r" b="b"/>
              <a:pathLst>
                <a:path w="167639" h="848360">
                  <a:moveTo>
                    <a:pt x="0" y="0"/>
                  </a:moveTo>
                  <a:lnTo>
                    <a:pt x="167373" y="0"/>
                  </a:lnTo>
                  <a:lnTo>
                    <a:pt x="167373" y="847940"/>
                  </a:lnTo>
                </a:path>
              </a:pathLst>
            </a:custGeom>
            <a:ln w="38100">
              <a:solidFill>
                <a:srgbClr val="EF5A2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01918" y="3054857"/>
              <a:ext cx="213360" cy="658495"/>
            </a:xfrm>
            <a:custGeom>
              <a:avLst/>
              <a:gdLst/>
              <a:ahLst/>
              <a:cxnLst/>
              <a:rect l="l" t="t" r="r" b="b"/>
              <a:pathLst>
                <a:path w="213360" h="658495">
                  <a:moveTo>
                    <a:pt x="0" y="0"/>
                  </a:moveTo>
                  <a:lnTo>
                    <a:pt x="0" y="657974"/>
                  </a:lnTo>
                  <a:lnTo>
                    <a:pt x="213334" y="657974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6201" y="365568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04965" y="3667506"/>
              <a:ext cx="207645" cy="909319"/>
            </a:xfrm>
            <a:custGeom>
              <a:avLst/>
              <a:gdLst/>
              <a:ahLst/>
              <a:cxnLst/>
              <a:rect l="l" t="t" r="r" b="b"/>
              <a:pathLst>
                <a:path w="207645" h="909320">
                  <a:moveTo>
                    <a:pt x="0" y="0"/>
                  </a:moveTo>
                  <a:lnTo>
                    <a:pt x="0" y="909180"/>
                  </a:lnTo>
                  <a:lnTo>
                    <a:pt x="207238" y="909180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93149" y="451953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01918" y="4575809"/>
              <a:ext cx="208279" cy="859790"/>
            </a:xfrm>
            <a:custGeom>
              <a:avLst/>
              <a:gdLst/>
              <a:ahLst/>
              <a:cxnLst/>
              <a:rect l="l" t="t" r="r" b="b"/>
              <a:pathLst>
                <a:path w="208279" h="859789">
                  <a:moveTo>
                    <a:pt x="0" y="0"/>
                  </a:moveTo>
                  <a:lnTo>
                    <a:pt x="0" y="859332"/>
                  </a:lnTo>
                  <a:lnTo>
                    <a:pt x="207797" y="859332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90661" y="537798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01634" y="4568190"/>
              <a:ext cx="462915" cy="870585"/>
            </a:xfrm>
            <a:custGeom>
              <a:avLst/>
              <a:gdLst/>
              <a:ahLst/>
              <a:cxnLst/>
              <a:rect l="l" t="t" r="r" b="b"/>
              <a:pathLst>
                <a:path w="462915" h="870585">
                  <a:moveTo>
                    <a:pt x="462838" y="0"/>
                  </a:moveTo>
                  <a:lnTo>
                    <a:pt x="462838" y="870254"/>
                  </a:lnTo>
                  <a:lnTo>
                    <a:pt x="0" y="870254"/>
                  </a:lnTo>
                </a:path>
              </a:pathLst>
            </a:custGeom>
            <a:ln w="38100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06377" y="538129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01621" y="2728722"/>
              <a:ext cx="462915" cy="992505"/>
            </a:xfrm>
            <a:custGeom>
              <a:avLst/>
              <a:gdLst/>
              <a:ahLst/>
              <a:cxnLst/>
              <a:rect l="l" t="t" r="r" b="b"/>
              <a:pathLst>
                <a:path w="462915" h="992504">
                  <a:moveTo>
                    <a:pt x="233895" y="0"/>
                  </a:moveTo>
                  <a:lnTo>
                    <a:pt x="462495" y="0"/>
                  </a:lnTo>
                  <a:lnTo>
                    <a:pt x="462495" y="992174"/>
                  </a:lnTo>
                  <a:lnTo>
                    <a:pt x="0" y="992174"/>
                  </a:lnTo>
                </a:path>
              </a:pathLst>
            </a:custGeom>
            <a:ln w="38100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06375" y="366373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01625" y="3717797"/>
              <a:ext cx="462915" cy="865505"/>
            </a:xfrm>
            <a:custGeom>
              <a:avLst/>
              <a:gdLst/>
              <a:ahLst/>
              <a:cxnLst/>
              <a:rect l="l" t="t" r="r" b="b"/>
              <a:pathLst>
                <a:path w="462915" h="865504">
                  <a:moveTo>
                    <a:pt x="462851" y="0"/>
                  </a:moveTo>
                  <a:lnTo>
                    <a:pt x="462851" y="865251"/>
                  </a:lnTo>
                  <a:lnTo>
                    <a:pt x="0" y="865251"/>
                  </a:lnTo>
                </a:path>
              </a:pathLst>
            </a:custGeom>
            <a:ln w="38099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06377" y="452589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2747" y="2728722"/>
              <a:ext cx="213360" cy="594995"/>
            </a:xfrm>
            <a:custGeom>
              <a:avLst/>
              <a:gdLst/>
              <a:ahLst/>
              <a:cxnLst/>
              <a:rect l="l" t="t" r="r" b="b"/>
              <a:pathLst>
                <a:path w="213359" h="594995">
                  <a:moveTo>
                    <a:pt x="212940" y="0"/>
                  </a:moveTo>
                  <a:lnTo>
                    <a:pt x="0" y="0"/>
                  </a:lnTo>
                  <a:lnTo>
                    <a:pt x="0" y="594715"/>
                  </a:lnTo>
                </a:path>
              </a:pathLst>
            </a:custGeom>
            <a:ln w="38100">
              <a:solidFill>
                <a:srgbClr val="40404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5591" y="330438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50238" y="3717797"/>
              <a:ext cx="138430" cy="864235"/>
            </a:xfrm>
            <a:custGeom>
              <a:avLst/>
              <a:gdLst/>
              <a:ahLst/>
              <a:cxnLst/>
              <a:rect l="l" t="t" r="r" b="b"/>
              <a:pathLst>
                <a:path w="138430" h="864235">
                  <a:moveTo>
                    <a:pt x="137985" y="0"/>
                  </a:moveTo>
                  <a:lnTo>
                    <a:pt x="137985" y="864209"/>
                  </a:lnTo>
                  <a:lnTo>
                    <a:pt x="0" y="864209"/>
                  </a:lnTo>
                </a:path>
              </a:pathLst>
            </a:custGeom>
            <a:ln w="38099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54986" y="452486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00405" y="275081"/>
            <a:ext cx="1816735" cy="576580"/>
          </a:xfrm>
          <a:prstGeom prst="rect">
            <a:avLst/>
          </a:prstGeom>
          <a:solidFill>
            <a:srgbClr val="EF5A28"/>
          </a:solidFill>
          <a:ln w="25908">
            <a:solidFill>
              <a:srgbClr val="AF401A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230"/>
              </a:spcBef>
            </a:pPr>
            <a:r>
              <a:rPr sz="1600" spc="10" dirty="0">
                <a:solidFill>
                  <a:srgbClr val="FFFFFF"/>
                </a:solidFill>
              </a:rPr>
              <a:t>BrowserModule</a:t>
            </a:r>
            <a:endParaRPr sz="1600"/>
          </a:p>
        </p:txBody>
      </p:sp>
      <p:sp>
        <p:nvSpPr>
          <p:cNvPr id="47" name="object 47"/>
          <p:cNvSpPr txBox="1"/>
          <p:nvPr/>
        </p:nvSpPr>
        <p:spPr>
          <a:xfrm>
            <a:off x="200405" y="1123950"/>
            <a:ext cx="1816735" cy="576580"/>
          </a:xfrm>
          <a:prstGeom prst="rect">
            <a:avLst/>
          </a:prstGeom>
          <a:solidFill>
            <a:srgbClr val="EF5A28"/>
          </a:solidFill>
          <a:ln w="25908">
            <a:solidFill>
              <a:srgbClr val="AF401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32765" marR="375285" indent="-153035">
              <a:lnSpc>
                <a:spcPct val="100000"/>
              </a:lnSpc>
              <a:spcBef>
                <a:spcPts val="280"/>
              </a:spcBef>
            </a:pP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Ht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pCl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97964" y="1392936"/>
            <a:ext cx="5591810" cy="2384425"/>
            <a:chOff x="1997964" y="1392936"/>
            <a:chExt cx="5591810" cy="2384425"/>
          </a:xfrm>
        </p:grpSpPr>
        <p:sp>
          <p:nvSpPr>
            <p:cNvPr id="49" name="object 49"/>
            <p:cNvSpPr/>
            <p:nvPr/>
          </p:nvSpPr>
          <p:spPr>
            <a:xfrm>
              <a:off x="2017014" y="1411986"/>
              <a:ext cx="170815" cy="901065"/>
            </a:xfrm>
            <a:custGeom>
              <a:avLst/>
              <a:gdLst/>
              <a:ahLst/>
              <a:cxnLst/>
              <a:rect l="l" t="t" r="r" b="b"/>
              <a:pathLst>
                <a:path w="170814" h="901064">
                  <a:moveTo>
                    <a:pt x="0" y="0"/>
                  </a:moveTo>
                  <a:lnTo>
                    <a:pt x="170459" y="0"/>
                  </a:lnTo>
                  <a:lnTo>
                    <a:pt x="170459" y="900925"/>
                  </a:lnTo>
                </a:path>
              </a:pathLst>
            </a:custGeom>
            <a:ln w="38100">
              <a:solidFill>
                <a:srgbClr val="EF5A2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30318" y="229385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93803" y="1411986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14399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EF5A2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33366" y="2410205"/>
              <a:ext cx="2743200" cy="638810"/>
            </a:xfrm>
            <a:custGeom>
              <a:avLst/>
              <a:gdLst/>
              <a:ahLst/>
              <a:cxnLst/>
              <a:rect l="l" t="t" r="r" b="b"/>
              <a:pathLst>
                <a:path w="2743200" h="638810">
                  <a:moveTo>
                    <a:pt x="2743199" y="0"/>
                  </a:moveTo>
                  <a:lnTo>
                    <a:pt x="0" y="0"/>
                  </a:lnTo>
                  <a:lnTo>
                    <a:pt x="0" y="638555"/>
                  </a:lnTo>
                  <a:lnTo>
                    <a:pt x="2743199" y="638555"/>
                  </a:lnTo>
                  <a:lnTo>
                    <a:pt x="2743199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33366" y="2410205"/>
              <a:ext cx="2743200" cy="638810"/>
            </a:xfrm>
            <a:custGeom>
              <a:avLst/>
              <a:gdLst/>
              <a:ahLst/>
              <a:cxnLst/>
              <a:rect l="l" t="t" r="r" b="b"/>
              <a:pathLst>
                <a:path w="2743200" h="638810">
                  <a:moveTo>
                    <a:pt x="0" y="0"/>
                  </a:moveTo>
                  <a:lnTo>
                    <a:pt x="2743199" y="0"/>
                  </a:lnTo>
                  <a:lnTo>
                    <a:pt x="2743199" y="638555"/>
                  </a:lnTo>
                  <a:lnTo>
                    <a:pt x="0" y="63855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50238" y="3048762"/>
              <a:ext cx="138430" cy="671195"/>
            </a:xfrm>
            <a:custGeom>
              <a:avLst/>
              <a:gdLst/>
              <a:ahLst/>
              <a:cxnLst/>
              <a:rect l="l" t="t" r="r" b="b"/>
              <a:pathLst>
                <a:path w="138430" h="671195">
                  <a:moveTo>
                    <a:pt x="137985" y="0"/>
                  </a:moveTo>
                  <a:lnTo>
                    <a:pt x="137985" y="671093"/>
                  </a:lnTo>
                  <a:lnTo>
                    <a:pt x="0" y="671093"/>
                  </a:lnTo>
                </a:path>
              </a:pathLst>
            </a:custGeom>
            <a:ln w="38100">
              <a:solidFill>
                <a:srgbClr val="2A9FB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54986" y="366270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018827" y="2521080"/>
            <a:ext cx="237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tM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47809" y="2408682"/>
            <a:ext cx="2588260" cy="640080"/>
          </a:xfrm>
          <a:custGeom>
            <a:avLst/>
            <a:gdLst/>
            <a:ahLst/>
            <a:cxnLst/>
            <a:rect l="l" t="t" r="r" b="b"/>
            <a:pathLst>
              <a:path w="2588259" h="640080">
                <a:moveTo>
                  <a:pt x="2587752" y="0"/>
                </a:moveTo>
                <a:lnTo>
                  <a:pt x="0" y="0"/>
                </a:lnTo>
                <a:lnTo>
                  <a:pt x="0" y="640079"/>
                </a:lnTo>
                <a:lnTo>
                  <a:pt x="2587752" y="640079"/>
                </a:lnTo>
                <a:lnTo>
                  <a:pt x="258775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147809" y="2408682"/>
            <a:ext cx="2588260" cy="640080"/>
          </a:xfrm>
          <a:prstGeom prst="rect">
            <a:avLst/>
          </a:prstGeom>
          <a:ln w="25907">
            <a:solidFill>
              <a:srgbClr val="791F41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975"/>
              </a:spcBef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SharedModule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03148" y="2395727"/>
            <a:ext cx="2769235" cy="666115"/>
            <a:chOff x="803148" y="2395727"/>
            <a:chExt cx="2769235" cy="666115"/>
          </a:xfrm>
        </p:grpSpPr>
        <p:sp>
          <p:nvSpPr>
            <p:cNvPr id="60" name="object 60"/>
            <p:cNvSpPr/>
            <p:nvPr/>
          </p:nvSpPr>
          <p:spPr>
            <a:xfrm>
              <a:off x="816102" y="2408681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274320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2743200" y="640079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6102" y="2408681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0" y="0"/>
                  </a:moveTo>
                  <a:lnTo>
                    <a:pt x="2743200" y="0"/>
                  </a:lnTo>
                  <a:lnTo>
                    <a:pt x="2743200" y="640079"/>
                  </a:lnTo>
                  <a:lnTo>
                    <a:pt x="0" y="6400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285031" y="2520055"/>
            <a:ext cx="180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FFFFFF"/>
                </a:solidFill>
                <a:latin typeface="Verdana"/>
                <a:cs typeface="Verdana"/>
              </a:rPr>
              <a:t>AppM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274564" y="262127"/>
          <a:ext cx="1828800" cy="2059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72">
                <a:tc gridSpan="2">
                  <a:txBody>
                    <a:bodyPr/>
                    <a:lstStyle/>
                    <a:p>
                      <a:pPr marL="539115" marR="107314" indent="-4273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ea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ms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  </a:t>
                      </a: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Module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AF401A"/>
                      </a:solidFill>
                      <a:prstDash val="solid"/>
                    </a:lnL>
                    <a:lnR w="28575">
                      <a:solidFill>
                        <a:srgbClr val="AF401A"/>
                      </a:solidFill>
                      <a:prstDash val="solid"/>
                    </a:lnR>
                    <a:lnT w="28575">
                      <a:solidFill>
                        <a:srgbClr val="AF401A"/>
                      </a:solidFill>
                      <a:prstDash val="solid"/>
                    </a:lnT>
                    <a:lnB w="28575">
                      <a:solidFill>
                        <a:srgbClr val="AF401A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AF401A"/>
                      </a:solidFill>
                      <a:prstDash val="solid"/>
                    </a:lnT>
                    <a:lnB w="28575">
                      <a:solidFill>
                        <a:srgbClr val="AF40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AF401A"/>
                      </a:solidFill>
                      <a:prstDash val="solid"/>
                    </a:lnT>
                    <a:lnB w="28575">
                      <a:solidFill>
                        <a:srgbClr val="AF40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 grid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6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RouterModule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AF401A"/>
                      </a:solidFill>
                      <a:prstDash val="solid"/>
                    </a:lnL>
                    <a:lnR w="28575">
                      <a:solidFill>
                        <a:srgbClr val="AF401A"/>
                      </a:solidFill>
                      <a:prstDash val="solid"/>
                    </a:lnR>
                    <a:lnT w="28575">
                      <a:solidFill>
                        <a:srgbClr val="AF401A"/>
                      </a:solidFill>
                      <a:prstDash val="solid"/>
                    </a:lnT>
                    <a:lnB w="28575">
                      <a:solidFill>
                        <a:srgbClr val="AF401A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0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AF40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AF401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6505193" y="5148834"/>
            <a:ext cx="2083435" cy="571500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442595" marR="382270" indent="-53975">
              <a:lnSpc>
                <a:spcPct val="100000"/>
              </a:lnSpc>
              <a:spcBef>
                <a:spcPts val="260"/>
              </a:spcBef>
            </a:pP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98108433-D018-1DAC-35B2-2143AE3CBE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1" y="443483"/>
            <a:ext cx="5535295" cy="5107940"/>
            <a:chOff x="65531" y="443483"/>
            <a:chExt cx="5535295" cy="5107940"/>
          </a:xfrm>
        </p:grpSpPr>
        <p:sp>
          <p:nvSpPr>
            <p:cNvPr id="3" name="object 3"/>
            <p:cNvSpPr/>
            <p:nvPr/>
          </p:nvSpPr>
          <p:spPr>
            <a:xfrm>
              <a:off x="4796028" y="1969283"/>
              <a:ext cx="614045" cy="341630"/>
            </a:xfrm>
            <a:custGeom>
              <a:avLst/>
              <a:gdLst/>
              <a:ahLst/>
              <a:cxnLst/>
              <a:rect l="l" t="t" r="r" b="b"/>
              <a:pathLst>
                <a:path w="614045" h="341630">
                  <a:moveTo>
                    <a:pt x="0" y="341464"/>
                  </a:moveTo>
                  <a:lnTo>
                    <a:pt x="613803" y="0"/>
                  </a:lnTo>
                </a:path>
              </a:pathLst>
            </a:custGeom>
            <a:ln w="57912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2302" y="1898905"/>
              <a:ext cx="194310" cy="160655"/>
            </a:xfrm>
            <a:custGeom>
              <a:avLst/>
              <a:gdLst/>
              <a:ahLst/>
              <a:cxnLst/>
              <a:rect l="l" t="t" r="r" b="b"/>
              <a:pathLst>
                <a:path w="194310" h="160655">
                  <a:moveTo>
                    <a:pt x="194056" y="0"/>
                  </a:moveTo>
                  <a:lnTo>
                    <a:pt x="0" y="8559"/>
                  </a:lnTo>
                  <a:lnTo>
                    <a:pt x="84467" y="160375"/>
                  </a:lnTo>
                  <a:lnTo>
                    <a:pt x="19405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0159" y="2095481"/>
              <a:ext cx="4208145" cy="3427095"/>
            </a:xfrm>
            <a:custGeom>
              <a:avLst/>
              <a:gdLst/>
              <a:ahLst/>
              <a:cxnLst/>
              <a:rect l="l" t="t" r="r" b="b"/>
              <a:pathLst>
                <a:path w="4208145" h="3427095">
                  <a:moveTo>
                    <a:pt x="0" y="3426815"/>
                  </a:moveTo>
                  <a:lnTo>
                    <a:pt x="4207903" y="0"/>
                  </a:lnTo>
                </a:path>
              </a:pathLst>
            </a:custGeom>
            <a:ln w="57912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753" y="2004053"/>
              <a:ext cx="189865" cy="177165"/>
            </a:xfrm>
            <a:custGeom>
              <a:avLst/>
              <a:gdLst/>
              <a:ahLst/>
              <a:cxnLst/>
              <a:rect l="l" t="t" r="r" b="b"/>
              <a:pathLst>
                <a:path w="189864" h="177164">
                  <a:moveTo>
                    <a:pt x="189572" y="0"/>
                  </a:moveTo>
                  <a:lnTo>
                    <a:pt x="0" y="42367"/>
                  </a:lnTo>
                  <a:lnTo>
                    <a:pt x="109715" y="177076"/>
                  </a:lnTo>
                  <a:lnTo>
                    <a:pt x="1895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9753-DEE2-C4BA-6D8E-4D081D0039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923" y="519066"/>
            <a:ext cx="3202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Routing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Steps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268593" y="2811496"/>
            <a:ext cx="4420235" cy="3469640"/>
            <a:chOff x="4268593" y="2811496"/>
            <a:chExt cx="4420235" cy="3469640"/>
          </a:xfrm>
        </p:grpSpPr>
        <p:sp>
          <p:nvSpPr>
            <p:cNvPr id="4" name="object 4"/>
            <p:cNvSpPr/>
            <p:nvPr/>
          </p:nvSpPr>
          <p:spPr>
            <a:xfrm>
              <a:off x="5851211" y="3486089"/>
              <a:ext cx="2824480" cy="2781935"/>
            </a:xfrm>
            <a:custGeom>
              <a:avLst/>
              <a:gdLst/>
              <a:ahLst/>
              <a:cxnLst/>
              <a:rect l="l" t="t" r="r" b="b"/>
              <a:pathLst>
                <a:path w="2824479" h="2781935">
                  <a:moveTo>
                    <a:pt x="1527822" y="0"/>
                  </a:moveTo>
                  <a:lnTo>
                    <a:pt x="1296517" y="0"/>
                  </a:lnTo>
                  <a:lnTo>
                    <a:pt x="1246251" y="285140"/>
                  </a:lnTo>
                  <a:lnTo>
                    <a:pt x="1195392" y="293798"/>
                  </a:lnTo>
                  <a:lnTo>
                    <a:pt x="1145068" y="304725"/>
                  </a:lnTo>
                  <a:lnTo>
                    <a:pt x="1095351" y="317895"/>
                  </a:lnTo>
                  <a:lnTo>
                    <a:pt x="1046314" y="333280"/>
                  </a:lnTo>
                  <a:lnTo>
                    <a:pt x="998033" y="350853"/>
                  </a:lnTo>
                  <a:lnTo>
                    <a:pt x="950580" y="370588"/>
                  </a:lnTo>
                  <a:lnTo>
                    <a:pt x="904030" y="392458"/>
                  </a:lnTo>
                  <a:lnTo>
                    <a:pt x="858455" y="416435"/>
                  </a:lnTo>
                  <a:lnTo>
                    <a:pt x="813930" y="442493"/>
                  </a:lnTo>
                  <a:lnTo>
                    <a:pt x="592137" y="256374"/>
                  </a:lnTo>
                  <a:lnTo>
                    <a:pt x="414959" y="405053"/>
                  </a:lnTo>
                  <a:lnTo>
                    <a:pt x="559727" y="655789"/>
                  </a:lnTo>
                  <a:lnTo>
                    <a:pt x="526332" y="695113"/>
                  </a:lnTo>
                  <a:lnTo>
                    <a:pt x="494806" y="735832"/>
                  </a:lnTo>
                  <a:lnTo>
                    <a:pt x="465186" y="777878"/>
                  </a:lnTo>
                  <a:lnTo>
                    <a:pt x="437512" y="821183"/>
                  </a:lnTo>
                  <a:lnTo>
                    <a:pt x="411824" y="865678"/>
                  </a:lnTo>
                  <a:lnTo>
                    <a:pt x="388160" y="911297"/>
                  </a:lnTo>
                  <a:lnTo>
                    <a:pt x="366559" y="957972"/>
                  </a:lnTo>
                  <a:lnTo>
                    <a:pt x="347061" y="1005633"/>
                  </a:lnTo>
                  <a:lnTo>
                    <a:pt x="329704" y="1054214"/>
                  </a:lnTo>
                  <a:lnTo>
                    <a:pt x="40157" y="1054214"/>
                  </a:lnTo>
                  <a:lnTo>
                    <a:pt x="0" y="1282001"/>
                  </a:lnTo>
                  <a:lnTo>
                    <a:pt x="272072" y="1381023"/>
                  </a:lnTo>
                  <a:lnTo>
                    <a:pt x="271766" y="1432609"/>
                  </a:lnTo>
                  <a:lnTo>
                    <a:pt x="273788" y="1484065"/>
                  </a:lnTo>
                  <a:lnTo>
                    <a:pt x="278124" y="1535313"/>
                  </a:lnTo>
                  <a:lnTo>
                    <a:pt x="284759" y="1586276"/>
                  </a:lnTo>
                  <a:lnTo>
                    <a:pt x="293682" y="1636876"/>
                  </a:lnTo>
                  <a:lnTo>
                    <a:pt x="304877" y="1687036"/>
                  </a:lnTo>
                  <a:lnTo>
                    <a:pt x="318332" y="1736677"/>
                  </a:lnTo>
                  <a:lnTo>
                    <a:pt x="334033" y="1785723"/>
                  </a:lnTo>
                  <a:lnTo>
                    <a:pt x="351967" y="1834095"/>
                  </a:lnTo>
                  <a:lnTo>
                    <a:pt x="130162" y="2020201"/>
                  </a:lnTo>
                  <a:lnTo>
                    <a:pt x="245808" y="2220506"/>
                  </a:lnTo>
                  <a:lnTo>
                    <a:pt x="517880" y="2121471"/>
                  </a:lnTo>
                  <a:lnTo>
                    <a:pt x="550808" y="2161186"/>
                  </a:lnTo>
                  <a:lnTo>
                    <a:pt x="585435" y="2199304"/>
                  </a:lnTo>
                  <a:lnTo>
                    <a:pt x="621699" y="2235776"/>
                  </a:lnTo>
                  <a:lnTo>
                    <a:pt x="659541" y="2270551"/>
                  </a:lnTo>
                  <a:lnTo>
                    <a:pt x="698901" y="2303577"/>
                  </a:lnTo>
                  <a:lnTo>
                    <a:pt x="739719" y="2334805"/>
                  </a:lnTo>
                  <a:lnTo>
                    <a:pt x="781934" y="2364183"/>
                  </a:lnTo>
                  <a:lnTo>
                    <a:pt x="825487" y="2391662"/>
                  </a:lnTo>
                  <a:lnTo>
                    <a:pt x="870318" y="2417191"/>
                  </a:lnTo>
                  <a:lnTo>
                    <a:pt x="820026" y="2702331"/>
                  </a:lnTo>
                  <a:lnTo>
                    <a:pt x="1037386" y="2781452"/>
                  </a:lnTo>
                  <a:lnTo>
                    <a:pt x="1182141" y="2530690"/>
                  </a:lnTo>
                  <a:lnTo>
                    <a:pt x="1232893" y="2539951"/>
                  </a:lnTo>
                  <a:lnTo>
                    <a:pt x="1283920" y="2546897"/>
                  </a:lnTo>
                  <a:lnTo>
                    <a:pt x="1335143" y="2551527"/>
                  </a:lnTo>
                  <a:lnTo>
                    <a:pt x="1386484" y="2553842"/>
                  </a:lnTo>
                  <a:lnTo>
                    <a:pt x="1437864" y="2553842"/>
                  </a:lnTo>
                  <a:lnTo>
                    <a:pt x="1489204" y="2551527"/>
                  </a:lnTo>
                  <a:lnTo>
                    <a:pt x="1540426" y="2546897"/>
                  </a:lnTo>
                  <a:lnTo>
                    <a:pt x="1591450" y="2539951"/>
                  </a:lnTo>
                  <a:lnTo>
                    <a:pt x="1642198" y="2530690"/>
                  </a:lnTo>
                  <a:lnTo>
                    <a:pt x="1786966" y="2781452"/>
                  </a:lnTo>
                  <a:lnTo>
                    <a:pt x="2004314" y="2702331"/>
                  </a:lnTo>
                  <a:lnTo>
                    <a:pt x="1954034" y="2417191"/>
                  </a:lnTo>
                  <a:lnTo>
                    <a:pt x="1998865" y="2391662"/>
                  </a:lnTo>
                  <a:lnTo>
                    <a:pt x="2042417" y="2364183"/>
                  </a:lnTo>
                  <a:lnTo>
                    <a:pt x="2084633" y="2334805"/>
                  </a:lnTo>
                  <a:lnTo>
                    <a:pt x="2125450" y="2303577"/>
                  </a:lnTo>
                  <a:lnTo>
                    <a:pt x="2164809" y="2270551"/>
                  </a:lnTo>
                  <a:lnTo>
                    <a:pt x="2202649" y="2235776"/>
                  </a:lnTo>
                  <a:lnTo>
                    <a:pt x="2238912" y="2199304"/>
                  </a:lnTo>
                  <a:lnTo>
                    <a:pt x="2273535" y="2161186"/>
                  </a:lnTo>
                  <a:lnTo>
                    <a:pt x="2306459" y="2121471"/>
                  </a:lnTo>
                  <a:lnTo>
                    <a:pt x="2578531" y="2220506"/>
                  </a:lnTo>
                  <a:lnTo>
                    <a:pt x="2694190" y="2020201"/>
                  </a:lnTo>
                  <a:lnTo>
                    <a:pt x="2472385" y="1834095"/>
                  </a:lnTo>
                  <a:lnTo>
                    <a:pt x="2490315" y="1785723"/>
                  </a:lnTo>
                  <a:lnTo>
                    <a:pt x="2506013" y="1736677"/>
                  </a:lnTo>
                  <a:lnTo>
                    <a:pt x="2519466" y="1687036"/>
                  </a:lnTo>
                  <a:lnTo>
                    <a:pt x="2530660" y="1636876"/>
                  </a:lnTo>
                  <a:lnTo>
                    <a:pt x="2539581" y="1586276"/>
                  </a:lnTo>
                  <a:lnTo>
                    <a:pt x="2546216" y="1535313"/>
                  </a:lnTo>
                  <a:lnTo>
                    <a:pt x="2550551" y="1484065"/>
                  </a:lnTo>
                  <a:lnTo>
                    <a:pt x="2552573" y="1432609"/>
                  </a:lnTo>
                  <a:lnTo>
                    <a:pt x="2552268" y="1381023"/>
                  </a:lnTo>
                  <a:lnTo>
                    <a:pt x="2824353" y="1282001"/>
                  </a:lnTo>
                  <a:lnTo>
                    <a:pt x="2784182" y="1054214"/>
                  </a:lnTo>
                  <a:lnTo>
                    <a:pt x="2494648" y="1054227"/>
                  </a:lnTo>
                  <a:lnTo>
                    <a:pt x="2477291" y="1005642"/>
                  </a:lnTo>
                  <a:lnTo>
                    <a:pt x="2457791" y="957978"/>
                  </a:lnTo>
                  <a:lnTo>
                    <a:pt x="2436189" y="911302"/>
                  </a:lnTo>
                  <a:lnTo>
                    <a:pt x="2412523" y="865682"/>
                  </a:lnTo>
                  <a:lnTo>
                    <a:pt x="2386832" y="821186"/>
                  </a:lnTo>
                  <a:lnTo>
                    <a:pt x="2359157" y="777882"/>
                  </a:lnTo>
                  <a:lnTo>
                    <a:pt x="2329535" y="735838"/>
                  </a:lnTo>
                  <a:lnTo>
                    <a:pt x="2298008" y="695122"/>
                  </a:lnTo>
                  <a:lnTo>
                    <a:pt x="2264613" y="655802"/>
                  </a:lnTo>
                  <a:lnTo>
                    <a:pt x="2409393" y="405053"/>
                  </a:lnTo>
                  <a:lnTo>
                    <a:pt x="2232202" y="256374"/>
                  </a:lnTo>
                  <a:lnTo>
                    <a:pt x="2010410" y="442493"/>
                  </a:lnTo>
                  <a:lnTo>
                    <a:pt x="1965884" y="416435"/>
                  </a:lnTo>
                  <a:lnTo>
                    <a:pt x="1920310" y="392458"/>
                  </a:lnTo>
                  <a:lnTo>
                    <a:pt x="1873759" y="370588"/>
                  </a:lnTo>
                  <a:lnTo>
                    <a:pt x="1826306" y="350853"/>
                  </a:lnTo>
                  <a:lnTo>
                    <a:pt x="1778025" y="333280"/>
                  </a:lnTo>
                  <a:lnTo>
                    <a:pt x="1728989" y="317895"/>
                  </a:lnTo>
                  <a:lnTo>
                    <a:pt x="1679272" y="304725"/>
                  </a:lnTo>
                  <a:lnTo>
                    <a:pt x="1628947" y="293798"/>
                  </a:lnTo>
                  <a:lnTo>
                    <a:pt x="1578089" y="285140"/>
                  </a:lnTo>
                  <a:lnTo>
                    <a:pt x="152782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1211" y="3486089"/>
              <a:ext cx="2824480" cy="2781935"/>
            </a:xfrm>
            <a:custGeom>
              <a:avLst/>
              <a:gdLst/>
              <a:ahLst/>
              <a:cxnLst/>
              <a:rect l="l" t="t" r="r" b="b"/>
              <a:pathLst>
                <a:path w="2824479" h="2781935">
                  <a:moveTo>
                    <a:pt x="2010410" y="442493"/>
                  </a:moveTo>
                  <a:lnTo>
                    <a:pt x="2232202" y="256374"/>
                  </a:lnTo>
                  <a:lnTo>
                    <a:pt x="2409393" y="405053"/>
                  </a:lnTo>
                  <a:lnTo>
                    <a:pt x="2264613" y="655802"/>
                  </a:lnTo>
                  <a:lnTo>
                    <a:pt x="2298008" y="695122"/>
                  </a:lnTo>
                  <a:lnTo>
                    <a:pt x="2329535" y="735838"/>
                  </a:lnTo>
                  <a:lnTo>
                    <a:pt x="2359157" y="777882"/>
                  </a:lnTo>
                  <a:lnTo>
                    <a:pt x="2386832" y="821186"/>
                  </a:lnTo>
                  <a:lnTo>
                    <a:pt x="2412523" y="865682"/>
                  </a:lnTo>
                  <a:lnTo>
                    <a:pt x="2436189" y="911302"/>
                  </a:lnTo>
                  <a:lnTo>
                    <a:pt x="2457791" y="957978"/>
                  </a:lnTo>
                  <a:lnTo>
                    <a:pt x="2477291" y="1005642"/>
                  </a:lnTo>
                  <a:lnTo>
                    <a:pt x="2494648" y="1054227"/>
                  </a:lnTo>
                  <a:lnTo>
                    <a:pt x="2784182" y="1054214"/>
                  </a:lnTo>
                  <a:lnTo>
                    <a:pt x="2824353" y="1282001"/>
                  </a:lnTo>
                  <a:lnTo>
                    <a:pt x="2552268" y="1381023"/>
                  </a:lnTo>
                  <a:lnTo>
                    <a:pt x="2552573" y="1432609"/>
                  </a:lnTo>
                  <a:lnTo>
                    <a:pt x="2550551" y="1484065"/>
                  </a:lnTo>
                  <a:lnTo>
                    <a:pt x="2546216" y="1535313"/>
                  </a:lnTo>
                  <a:lnTo>
                    <a:pt x="2539581" y="1586276"/>
                  </a:lnTo>
                  <a:lnTo>
                    <a:pt x="2530660" y="1636876"/>
                  </a:lnTo>
                  <a:lnTo>
                    <a:pt x="2519466" y="1687036"/>
                  </a:lnTo>
                  <a:lnTo>
                    <a:pt x="2506013" y="1736677"/>
                  </a:lnTo>
                  <a:lnTo>
                    <a:pt x="2490315" y="1785723"/>
                  </a:lnTo>
                  <a:lnTo>
                    <a:pt x="2472385" y="1834095"/>
                  </a:lnTo>
                  <a:lnTo>
                    <a:pt x="2694190" y="2020201"/>
                  </a:lnTo>
                  <a:lnTo>
                    <a:pt x="2578531" y="2220506"/>
                  </a:lnTo>
                  <a:lnTo>
                    <a:pt x="2306459" y="2121471"/>
                  </a:lnTo>
                  <a:lnTo>
                    <a:pt x="2273535" y="2161186"/>
                  </a:lnTo>
                  <a:lnTo>
                    <a:pt x="2238912" y="2199304"/>
                  </a:lnTo>
                  <a:lnTo>
                    <a:pt x="2202649" y="2235776"/>
                  </a:lnTo>
                  <a:lnTo>
                    <a:pt x="2164809" y="2270551"/>
                  </a:lnTo>
                  <a:lnTo>
                    <a:pt x="2125450" y="2303577"/>
                  </a:lnTo>
                  <a:lnTo>
                    <a:pt x="2084633" y="2334805"/>
                  </a:lnTo>
                  <a:lnTo>
                    <a:pt x="2042417" y="2364183"/>
                  </a:lnTo>
                  <a:lnTo>
                    <a:pt x="1998865" y="2391662"/>
                  </a:lnTo>
                  <a:lnTo>
                    <a:pt x="1954034" y="2417191"/>
                  </a:lnTo>
                  <a:lnTo>
                    <a:pt x="2004314" y="2702331"/>
                  </a:lnTo>
                  <a:lnTo>
                    <a:pt x="1786966" y="2781452"/>
                  </a:lnTo>
                  <a:lnTo>
                    <a:pt x="1642198" y="2530690"/>
                  </a:lnTo>
                  <a:lnTo>
                    <a:pt x="1591450" y="2539951"/>
                  </a:lnTo>
                  <a:lnTo>
                    <a:pt x="1540426" y="2546897"/>
                  </a:lnTo>
                  <a:lnTo>
                    <a:pt x="1489204" y="2551527"/>
                  </a:lnTo>
                  <a:lnTo>
                    <a:pt x="1437864" y="2553842"/>
                  </a:lnTo>
                  <a:lnTo>
                    <a:pt x="1386484" y="2553842"/>
                  </a:lnTo>
                  <a:lnTo>
                    <a:pt x="1335143" y="2551527"/>
                  </a:lnTo>
                  <a:lnTo>
                    <a:pt x="1283920" y="2546897"/>
                  </a:lnTo>
                  <a:lnTo>
                    <a:pt x="1232893" y="2539951"/>
                  </a:lnTo>
                  <a:lnTo>
                    <a:pt x="1182141" y="2530690"/>
                  </a:lnTo>
                  <a:lnTo>
                    <a:pt x="1037386" y="2781452"/>
                  </a:lnTo>
                  <a:lnTo>
                    <a:pt x="820026" y="2702331"/>
                  </a:lnTo>
                  <a:lnTo>
                    <a:pt x="870318" y="2417191"/>
                  </a:lnTo>
                  <a:lnTo>
                    <a:pt x="825487" y="2391662"/>
                  </a:lnTo>
                  <a:lnTo>
                    <a:pt x="781934" y="2364183"/>
                  </a:lnTo>
                  <a:lnTo>
                    <a:pt x="739719" y="2334805"/>
                  </a:lnTo>
                  <a:lnTo>
                    <a:pt x="698901" y="2303577"/>
                  </a:lnTo>
                  <a:lnTo>
                    <a:pt x="659541" y="2270551"/>
                  </a:lnTo>
                  <a:lnTo>
                    <a:pt x="621699" y="2235776"/>
                  </a:lnTo>
                  <a:lnTo>
                    <a:pt x="585435" y="2199304"/>
                  </a:lnTo>
                  <a:lnTo>
                    <a:pt x="550808" y="2161186"/>
                  </a:lnTo>
                  <a:lnTo>
                    <a:pt x="517880" y="2121471"/>
                  </a:lnTo>
                  <a:lnTo>
                    <a:pt x="245808" y="2220506"/>
                  </a:lnTo>
                  <a:lnTo>
                    <a:pt x="130162" y="2020201"/>
                  </a:lnTo>
                  <a:lnTo>
                    <a:pt x="351967" y="1834095"/>
                  </a:lnTo>
                  <a:lnTo>
                    <a:pt x="334033" y="1785723"/>
                  </a:lnTo>
                  <a:lnTo>
                    <a:pt x="318332" y="1736677"/>
                  </a:lnTo>
                  <a:lnTo>
                    <a:pt x="304877" y="1687036"/>
                  </a:lnTo>
                  <a:lnTo>
                    <a:pt x="293682" y="1636876"/>
                  </a:lnTo>
                  <a:lnTo>
                    <a:pt x="284759" y="1586276"/>
                  </a:lnTo>
                  <a:lnTo>
                    <a:pt x="278124" y="1535313"/>
                  </a:lnTo>
                  <a:lnTo>
                    <a:pt x="273788" y="1484065"/>
                  </a:lnTo>
                  <a:lnTo>
                    <a:pt x="271766" y="1432609"/>
                  </a:lnTo>
                  <a:lnTo>
                    <a:pt x="272072" y="1381023"/>
                  </a:lnTo>
                  <a:lnTo>
                    <a:pt x="0" y="1282001"/>
                  </a:lnTo>
                  <a:lnTo>
                    <a:pt x="40157" y="1054214"/>
                  </a:lnTo>
                  <a:lnTo>
                    <a:pt x="329704" y="1054214"/>
                  </a:lnTo>
                  <a:lnTo>
                    <a:pt x="347061" y="1005633"/>
                  </a:lnTo>
                  <a:lnTo>
                    <a:pt x="366559" y="957972"/>
                  </a:lnTo>
                  <a:lnTo>
                    <a:pt x="388160" y="911297"/>
                  </a:lnTo>
                  <a:lnTo>
                    <a:pt x="411824" y="865678"/>
                  </a:lnTo>
                  <a:lnTo>
                    <a:pt x="437512" y="821183"/>
                  </a:lnTo>
                  <a:lnTo>
                    <a:pt x="465186" y="777878"/>
                  </a:lnTo>
                  <a:lnTo>
                    <a:pt x="494806" y="735832"/>
                  </a:lnTo>
                  <a:lnTo>
                    <a:pt x="526332" y="695113"/>
                  </a:lnTo>
                  <a:lnTo>
                    <a:pt x="559727" y="655789"/>
                  </a:lnTo>
                  <a:lnTo>
                    <a:pt x="414959" y="405053"/>
                  </a:lnTo>
                  <a:lnTo>
                    <a:pt x="592137" y="256374"/>
                  </a:lnTo>
                  <a:lnTo>
                    <a:pt x="813930" y="442493"/>
                  </a:lnTo>
                  <a:lnTo>
                    <a:pt x="858455" y="416435"/>
                  </a:lnTo>
                  <a:lnTo>
                    <a:pt x="904030" y="392458"/>
                  </a:lnTo>
                  <a:lnTo>
                    <a:pt x="950580" y="370588"/>
                  </a:lnTo>
                  <a:lnTo>
                    <a:pt x="998033" y="350853"/>
                  </a:lnTo>
                  <a:lnTo>
                    <a:pt x="1046314" y="333280"/>
                  </a:lnTo>
                  <a:lnTo>
                    <a:pt x="1095351" y="317895"/>
                  </a:lnTo>
                  <a:lnTo>
                    <a:pt x="1145068" y="304725"/>
                  </a:lnTo>
                  <a:lnTo>
                    <a:pt x="1195392" y="293798"/>
                  </a:lnTo>
                  <a:lnTo>
                    <a:pt x="1246251" y="285140"/>
                  </a:lnTo>
                  <a:lnTo>
                    <a:pt x="1296517" y="0"/>
                  </a:lnTo>
                  <a:lnTo>
                    <a:pt x="1527822" y="0"/>
                  </a:lnTo>
                  <a:lnTo>
                    <a:pt x="1578089" y="285140"/>
                  </a:lnTo>
                  <a:lnTo>
                    <a:pt x="1628947" y="293798"/>
                  </a:lnTo>
                  <a:lnTo>
                    <a:pt x="1679272" y="304725"/>
                  </a:lnTo>
                  <a:lnTo>
                    <a:pt x="1728989" y="317895"/>
                  </a:lnTo>
                  <a:lnTo>
                    <a:pt x="1778025" y="333280"/>
                  </a:lnTo>
                  <a:lnTo>
                    <a:pt x="1826306" y="350853"/>
                  </a:lnTo>
                  <a:lnTo>
                    <a:pt x="1873759" y="370588"/>
                  </a:lnTo>
                  <a:lnTo>
                    <a:pt x="1920310" y="392458"/>
                  </a:lnTo>
                  <a:lnTo>
                    <a:pt x="1965884" y="416435"/>
                  </a:lnTo>
                  <a:lnTo>
                    <a:pt x="2010410" y="44249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1610" y="2824514"/>
              <a:ext cx="1867535" cy="2026285"/>
            </a:xfrm>
            <a:custGeom>
              <a:avLst/>
              <a:gdLst/>
              <a:ahLst/>
              <a:cxnLst/>
              <a:rect l="l" t="t" r="r" b="b"/>
              <a:pathLst>
                <a:path w="1867535" h="2026285">
                  <a:moveTo>
                    <a:pt x="1046111" y="0"/>
                  </a:moveTo>
                  <a:lnTo>
                    <a:pt x="820915" y="0"/>
                  </a:lnTo>
                  <a:lnTo>
                    <a:pt x="747788" y="311124"/>
                  </a:lnTo>
                  <a:lnTo>
                    <a:pt x="701580" y="325008"/>
                  </a:lnTo>
                  <a:lnTo>
                    <a:pt x="656545" y="341872"/>
                  </a:lnTo>
                  <a:lnTo>
                    <a:pt x="612819" y="361635"/>
                  </a:lnTo>
                  <a:lnTo>
                    <a:pt x="570539" y="384219"/>
                  </a:lnTo>
                  <a:lnTo>
                    <a:pt x="529842" y="409543"/>
                  </a:lnTo>
                  <a:lnTo>
                    <a:pt x="490865" y="437529"/>
                  </a:lnTo>
                  <a:lnTo>
                    <a:pt x="453744" y="468097"/>
                  </a:lnTo>
                  <a:lnTo>
                    <a:pt x="418617" y="501167"/>
                  </a:lnTo>
                  <a:lnTo>
                    <a:pt x="112598" y="408939"/>
                  </a:lnTo>
                  <a:lnTo>
                    <a:pt x="0" y="603973"/>
                  </a:lnTo>
                  <a:lnTo>
                    <a:pt x="232879" y="822871"/>
                  </a:lnTo>
                  <a:lnTo>
                    <a:pt x="221803" y="869828"/>
                  </a:lnTo>
                  <a:lnTo>
                    <a:pt x="213891" y="917260"/>
                  </a:lnTo>
                  <a:lnTo>
                    <a:pt x="209144" y="965008"/>
                  </a:lnTo>
                  <a:lnTo>
                    <a:pt x="207562" y="1012913"/>
                  </a:lnTo>
                  <a:lnTo>
                    <a:pt x="209144" y="1060819"/>
                  </a:lnTo>
                  <a:lnTo>
                    <a:pt x="213891" y="1108567"/>
                  </a:lnTo>
                  <a:lnTo>
                    <a:pt x="221803" y="1155999"/>
                  </a:lnTo>
                  <a:lnTo>
                    <a:pt x="232879" y="1202956"/>
                  </a:lnTo>
                  <a:lnTo>
                    <a:pt x="0" y="1421866"/>
                  </a:lnTo>
                  <a:lnTo>
                    <a:pt x="112598" y="1616887"/>
                  </a:lnTo>
                  <a:lnTo>
                    <a:pt x="418617" y="1524660"/>
                  </a:lnTo>
                  <a:lnTo>
                    <a:pt x="453744" y="1557734"/>
                  </a:lnTo>
                  <a:lnTo>
                    <a:pt x="490865" y="1588303"/>
                  </a:lnTo>
                  <a:lnTo>
                    <a:pt x="529842" y="1616290"/>
                  </a:lnTo>
                  <a:lnTo>
                    <a:pt x="570537" y="1641614"/>
                  </a:lnTo>
                  <a:lnTo>
                    <a:pt x="612816" y="1664198"/>
                  </a:lnTo>
                  <a:lnTo>
                    <a:pt x="656539" y="1683962"/>
                  </a:lnTo>
                  <a:lnTo>
                    <a:pt x="701572" y="1700827"/>
                  </a:lnTo>
                  <a:lnTo>
                    <a:pt x="747776" y="1714715"/>
                  </a:lnTo>
                  <a:lnTo>
                    <a:pt x="820915" y="2025840"/>
                  </a:lnTo>
                  <a:lnTo>
                    <a:pt x="1046111" y="2025840"/>
                  </a:lnTo>
                  <a:lnTo>
                    <a:pt x="1119251" y="1714715"/>
                  </a:lnTo>
                  <a:lnTo>
                    <a:pt x="1165455" y="1700827"/>
                  </a:lnTo>
                  <a:lnTo>
                    <a:pt x="1210488" y="1683962"/>
                  </a:lnTo>
                  <a:lnTo>
                    <a:pt x="1254214" y="1664198"/>
                  </a:lnTo>
                  <a:lnTo>
                    <a:pt x="1296495" y="1641614"/>
                  </a:lnTo>
                  <a:lnTo>
                    <a:pt x="1337193" y="1616290"/>
                  </a:lnTo>
                  <a:lnTo>
                    <a:pt x="1376172" y="1588303"/>
                  </a:lnTo>
                  <a:lnTo>
                    <a:pt x="1413294" y="1557734"/>
                  </a:lnTo>
                  <a:lnTo>
                    <a:pt x="1448422" y="1524660"/>
                  </a:lnTo>
                  <a:lnTo>
                    <a:pt x="1754428" y="1616887"/>
                  </a:lnTo>
                  <a:lnTo>
                    <a:pt x="1867027" y="1421866"/>
                  </a:lnTo>
                  <a:lnTo>
                    <a:pt x="1634159" y="1202969"/>
                  </a:lnTo>
                  <a:lnTo>
                    <a:pt x="1645236" y="1156007"/>
                  </a:lnTo>
                  <a:lnTo>
                    <a:pt x="1653147" y="1108572"/>
                  </a:lnTo>
                  <a:lnTo>
                    <a:pt x="1657894" y="1060822"/>
                  </a:lnTo>
                  <a:lnTo>
                    <a:pt x="1659477" y="1012915"/>
                  </a:lnTo>
                  <a:lnTo>
                    <a:pt x="1657894" y="965008"/>
                  </a:lnTo>
                  <a:lnTo>
                    <a:pt x="1653147" y="917260"/>
                  </a:lnTo>
                  <a:lnTo>
                    <a:pt x="1645236" y="869828"/>
                  </a:lnTo>
                  <a:lnTo>
                    <a:pt x="1634159" y="822871"/>
                  </a:lnTo>
                  <a:lnTo>
                    <a:pt x="1867027" y="603973"/>
                  </a:lnTo>
                  <a:lnTo>
                    <a:pt x="1754428" y="408939"/>
                  </a:lnTo>
                  <a:lnTo>
                    <a:pt x="1448422" y="501167"/>
                  </a:lnTo>
                  <a:lnTo>
                    <a:pt x="1413294" y="468097"/>
                  </a:lnTo>
                  <a:lnTo>
                    <a:pt x="1376172" y="437529"/>
                  </a:lnTo>
                  <a:lnTo>
                    <a:pt x="1337193" y="409543"/>
                  </a:lnTo>
                  <a:lnTo>
                    <a:pt x="1296495" y="384219"/>
                  </a:lnTo>
                  <a:lnTo>
                    <a:pt x="1254214" y="361635"/>
                  </a:lnTo>
                  <a:lnTo>
                    <a:pt x="1210488" y="341872"/>
                  </a:lnTo>
                  <a:lnTo>
                    <a:pt x="1165455" y="325008"/>
                  </a:lnTo>
                  <a:lnTo>
                    <a:pt x="1119251" y="311124"/>
                  </a:lnTo>
                  <a:lnTo>
                    <a:pt x="1046111" y="0"/>
                  </a:lnTo>
                  <a:close/>
                </a:path>
              </a:pathLst>
            </a:custGeom>
            <a:solidFill>
              <a:srgbClr val="54B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1610" y="2824514"/>
              <a:ext cx="1867535" cy="2026285"/>
            </a:xfrm>
            <a:custGeom>
              <a:avLst/>
              <a:gdLst/>
              <a:ahLst/>
              <a:cxnLst/>
              <a:rect l="l" t="t" r="r" b="b"/>
              <a:pathLst>
                <a:path w="1867535" h="2026285">
                  <a:moveTo>
                    <a:pt x="1448422" y="501167"/>
                  </a:moveTo>
                  <a:lnTo>
                    <a:pt x="1754428" y="408939"/>
                  </a:lnTo>
                  <a:lnTo>
                    <a:pt x="1867027" y="603973"/>
                  </a:lnTo>
                  <a:lnTo>
                    <a:pt x="1634159" y="822871"/>
                  </a:lnTo>
                  <a:lnTo>
                    <a:pt x="1645236" y="869828"/>
                  </a:lnTo>
                  <a:lnTo>
                    <a:pt x="1653147" y="917260"/>
                  </a:lnTo>
                  <a:lnTo>
                    <a:pt x="1657894" y="965008"/>
                  </a:lnTo>
                  <a:lnTo>
                    <a:pt x="1659477" y="1012915"/>
                  </a:lnTo>
                  <a:lnTo>
                    <a:pt x="1657894" y="1060822"/>
                  </a:lnTo>
                  <a:lnTo>
                    <a:pt x="1653147" y="1108572"/>
                  </a:lnTo>
                  <a:lnTo>
                    <a:pt x="1645236" y="1156007"/>
                  </a:lnTo>
                  <a:lnTo>
                    <a:pt x="1634159" y="1202969"/>
                  </a:lnTo>
                  <a:lnTo>
                    <a:pt x="1867027" y="1421866"/>
                  </a:lnTo>
                  <a:lnTo>
                    <a:pt x="1754428" y="1616887"/>
                  </a:lnTo>
                  <a:lnTo>
                    <a:pt x="1448422" y="1524660"/>
                  </a:lnTo>
                  <a:lnTo>
                    <a:pt x="1413294" y="1557734"/>
                  </a:lnTo>
                  <a:lnTo>
                    <a:pt x="1376172" y="1588303"/>
                  </a:lnTo>
                  <a:lnTo>
                    <a:pt x="1337193" y="1616290"/>
                  </a:lnTo>
                  <a:lnTo>
                    <a:pt x="1296495" y="1641614"/>
                  </a:lnTo>
                  <a:lnTo>
                    <a:pt x="1254214" y="1664198"/>
                  </a:lnTo>
                  <a:lnTo>
                    <a:pt x="1210488" y="1683962"/>
                  </a:lnTo>
                  <a:lnTo>
                    <a:pt x="1165455" y="1700827"/>
                  </a:lnTo>
                  <a:lnTo>
                    <a:pt x="1119251" y="1714715"/>
                  </a:lnTo>
                  <a:lnTo>
                    <a:pt x="1046111" y="2025840"/>
                  </a:lnTo>
                  <a:lnTo>
                    <a:pt x="820915" y="2025840"/>
                  </a:lnTo>
                  <a:lnTo>
                    <a:pt x="747776" y="1714715"/>
                  </a:lnTo>
                  <a:lnTo>
                    <a:pt x="701572" y="1700827"/>
                  </a:lnTo>
                  <a:lnTo>
                    <a:pt x="656539" y="1683962"/>
                  </a:lnTo>
                  <a:lnTo>
                    <a:pt x="612816" y="1664198"/>
                  </a:lnTo>
                  <a:lnTo>
                    <a:pt x="570537" y="1641614"/>
                  </a:lnTo>
                  <a:lnTo>
                    <a:pt x="529842" y="1616290"/>
                  </a:lnTo>
                  <a:lnTo>
                    <a:pt x="490865" y="1588303"/>
                  </a:lnTo>
                  <a:lnTo>
                    <a:pt x="453744" y="1557734"/>
                  </a:lnTo>
                  <a:lnTo>
                    <a:pt x="418617" y="1524660"/>
                  </a:lnTo>
                  <a:lnTo>
                    <a:pt x="112598" y="1616887"/>
                  </a:lnTo>
                  <a:lnTo>
                    <a:pt x="0" y="1421866"/>
                  </a:lnTo>
                  <a:lnTo>
                    <a:pt x="232879" y="1202956"/>
                  </a:lnTo>
                  <a:lnTo>
                    <a:pt x="221803" y="1155999"/>
                  </a:lnTo>
                  <a:lnTo>
                    <a:pt x="213891" y="1108567"/>
                  </a:lnTo>
                  <a:lnTo>
                    <a:pt x="209144" y="1060819"/>
                  </a:lnTo>
                  <a:lnTo>
                    <a:pt x="207562" y="1012913"/>
                  </a:lnTo>
                  <a:lnTo>
                    <a:pt x="209144" y="965008"/>
                  </a:lnTo>
                  <a:lnTo>
                    <a:pt x="213891" y="917260"/>
                  </a:lnTo>
                  <a:lnTo>
                    <a:pt x="221803" y="869828"/>
                  </a:lnTo>
                  <a:lnTo>
                    <a:pt x="232879" y="822871"/>
                  </a:lnTo>
                  <a:lnTo>
                    <a:pt x="0" y="603973"/>
                  </a:lnTo>
                  <a:lnTo>
                    <a:pt x="112598" y="408939"/>
                  </a:lnTo>
                  <a:lnTo>
                    <a:pt x="418617" y="501167"/>
                  </a:lnTo>
                  <a:lnTo>
                    <a:pt x="453744" y="468097"/>
                  </a:lnTo>
                  <a:lnTo>
                    <a:pt x="490865" y="437529"/>
                  </a:lnTo>
                  <a:lnTo>
                    <a:pt x="529842" y="409543"/>
                  </a:lnTo>
                  <a:lnTo>
                    <a:pt x="570539" y="384219"/>
                  </a:lnTo>
                  <a:lnTo>
                    <a:pt x="612819" y="361635"/>
                  </a:lnTo>
                  <a:lnTo>
                    <a:pt x="656545" y="341872"/>
                  </a:lnTo>
                  <a:lnTo>
                    <a:pt x="701580" y="325008"/>
                  </a:lnTo>
                  <a:lnTo>
                    <a:pt x="747788" y="311124"/>
                  </a:lnTo>
                  <a:lnTo>
                    <a:pt x="820915" y="0"/>
                  </a:lnTo>
                  <a:lnTo>
                    <a:pt x="1046111" y="0"/>
                  </a:lnTo>
                  <a:lnTo>
                    <a:pt x="1119251" y="311124"/>
                  </a:lnTo>
                  <a:lnTo>
                    <a:pt x="1165455" y="325008"/>
                  </a:lnTo>
                  <a:lnTo>
                    <a:pt x="1210488" y="341872"/>
                  </a:lnTo>
                  <a:lnTo>
                    <a:pt x="1254214" y="361635"/>
                  </a:lnTo>
                  <a:lnTo>
                    <a:pt x="1296495" y="384219"/>
                  </a:lnTo>
                  <a:lnTo>
                    <a:pt x="1337193" y="409543"/>
                  </a:lnTo>
                  <a:lnTo>
                    <a:pt x="1376172" y="437529"/>
                  </a:lnTo>
                  <a:lnTo>
                    <a:pt x="1413294" y="468097"/>
                  </a:lnTo>
                  <a:lnTo>
                    <a:pt x="1448422" y="50116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25329" y="3540035"/>
            <a:ext cx="3305175" cy="16637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0" marR="2331085" indent="-114300">
              <a:lnSpc>
                <a:spcPts val="1939"/>
              </a:lnSpc>
              <a:spcBef>
                <a:spcPts val="345"/>
              </a:spcBef>
            </a:pP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routes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Verdana"/>
              <a:cs typeface="Verdana"/>
            </a:endParaRPr>
          </a:p>
          <a:p>
            <a:pPr marL="2052955" marR="5080" indent="-271780">
              <a:lnSpc>
                <a:spcPts val="2590"/>
              </a:lnSpc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gu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routes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55551" y="1384980"/>
            <a:ext cx="1999614" cy="1999614"/>
            <a:chOff x="5355551" y="1384980"/>
            <a:chExt cx="1999614" cy="1999614"/>
          </a:xfrm>
        </p:grpSpPr>
        <p:sp>
          <p:nvSpPr>
            <p:cNvPr id="10" name="object 10"/>
            <p:cNvSpPr/>
            <p:nvPr/>
          </p:nvSpPr>
          <p:spPr>
            <a:xfrm>
              <a:off x="5368251" y="1397680"/>
              <a:ext cx="1974214" cy="1974214"/>
            </a:xfrm>
            <a:custGeom>
              <a:avLst/>
              <a:gdLst/>
              <a:ahLst/>
              <a:cxnLst/>
              <a:rect l="l" t="t" r="r" b="b"/>
              <a:pathLst>
                <a:path w="1974215" h="1974214">
                  <a:moveTo>
                    <a:pt x="836688" y="0"/>
                  </a:moveTo>
                  <a:lnTo>
                    <a:pt x="623608" y="57086"/>
                  </a:lnTo>
                  <a:lnTo>
                    <a:pt x="633298" y="370014"/>
                  </a:lnTo>
                  <a:lnTo>
                    <a:pt x="593098" y="394867"/>
                  </a:lnTo>
                  <a:lnTo>
                    <a:pt x="554762" y="422241"/>
                  </a:lnTo>
                  <a:lnTo>
                    <a:pt x="518400" y="452026"/>
                  </a:lnTo>
                  <a:lnTo>
                    <a:pt x="484120" y="484114"/>
                  </a:lnTo>
                  <a:lnTo>
                    <a:pt x="452033" y="518393"/>
                  </a:lnTo>
                  <a:lnTo>
                    <a:pt x="422246" y="554755"/>
                  </a:lnTo>
                  <a:lnTo>
                    <a:pt x="394870" y="593089"/>
                  </a:lnTo>
                  <a:lnTo>
                    <a:pt x="370014" y="633285"/>
                  </a:lnTo>
                  <a:lnTo>
                    <a:pt x="57099" y="623608"/>
                  </a:lnTo>
                  <a:lnTo>
                    <a:pt x="0" y="836688"/>
                  </a:lnTo>
                  <a:lnTo>
                    <a:pt x="275843" y="984770"/>
                  </a:lnTo>
                  <a:lnTo>
                    <a:pt x="277267" y="1032007"/>
                  </a:lnTo>
                  <a:lnTo>
                    <a:pt x="281805" y="1078891"/>
                  </a:lnTo>
                  <a:lnTo>
                    <a:pt x="289419" y="1125273"/>
                  </a:lnTo>
                  <a:lnTo>
                    <a:pt x="300067" y="1171003"/>
                  </a:lnTo>
                  <a:lnTo>
                    <a:pt x="313711" y="1215930"/>
                  </a:lnTo>
                  <a:lnTo>
                    <a:pt x="330309" y="1259905"/>
                  </a:lnTo>
                  <a:lnTo>
                    <a:pt x="349823" y="1302777"/>
                  </a:lnTo>
                  <a:lnTo>
                    <a:pt x="372211" y="1344396"/>
                  </a:lnTo>
                  <a:lnTo>
                    <a:pt x="207365" y="1610563"/>
                  </a:lnTo>
                  <a:lnTo>
                    <a:pt x="363346" y="1766544"/>
                  </a:lnTo>
                  <a:lnTo>
                    <a:pt x="629500" y="1601698"/>
                  </a:lnTo>
                  <a:lnTo>
                    <a:pt x="671124" y="1624086"/>
                  </a:lnTo>
                  <a:lnTo>
                    <a:pt x="713999" y="1643600"/>
                  </a:lnTo>
                  <a:lnTo>
                    <a:pt x="757976" y="1660198"/>
                  </a:lnTo>
                  <a:lnTo>
                    <a:pt x="802905" y="1673842"/>
                  </a:lnTo>
                  <a:lnTo>
                    <a:pt x="848635" y="1684491"/>
                  </a:lnTo>
                  <a:lnTo>
                    <a:pt x="895018" y="1692104"/>
                  </a:lnTo>
                  <a:lnTo>
                    <a:pt x="941902" y="1696642"/>
                  </a:lnTo>
                  <a:lnTo>
                    <a:pt x="989139" y="1698066"/>
                  </a:lnTo>
                  <a:lnTo>
                    <a:pt x="1137221" y="1973910"/>
                  </a:lnTo>
                  <a:lnTo>
                    <a:pt x="1350302" y="1916811"/>
                  </a:lnTo>
                  <a:lnTo>
                    <a:pt x="1340624" y="1603895"/>
                  </a:lnTo>
                  <a:lnTo>
                    <a:pt x="1380820" y="1579039"/>
                  </a:lnTo>
                  <a:lnTo>
                    <a:pt x="1419154" y="1551663"/>
                  </a:lnTo>
                  <a:lnTo>
                    <a:pt x="1455516" y="1521876"/>
                  </a:lnTo>
                  <a:lnTo>
                    <a:pt x="1489795" y="1489789"/>
                  </a:lnTo>
                  <a:lnTo>
                    <a:pt x="1521883" y="1455509"/>
                  </a:lnTo>
                  <a:lnTo>
                    <a:pt x="1551668" y="1419147"/>
                  </a:lnTo>
                  <a:lnTo>
                    <a:pt x="1579043" y="1380811"/>
                  </a:lnTo>
                  <a:lnTo>
                    <a:pt x="1603895" y="1340612"/>
                  </a:lnTo>
                  <a:lnTo>
                    <a:pt x="1916823" y="1350302"/>
                  </a:lnTo>
                  <a:lnTo>
                    <a:pt x="1973910" y="1137221"/>
                  </a:lnTo>
                  <a:lnTo>
                    <a:pt x="1698078" y="989139"/>
                  </a:lnTo>
                  <a:lnTo>
                    <a:pt x="1696651" y="941898"/>
                  </a:lnTo>
                  <a:lnTo>
                    <a:pt x="1692110" y="895012"/>
                  </a:lnTo>
                  <a:lnTo>
                    <a:pt x="1684494" y="848629"/>
                  </a:lnTo>
                  <a:lnTo>
                    <a:pt x="1673845" y="802900"/>
                  </a:lnTo>
                  <a:lnTo>
                    <a:pt x="1660202" y="757973"/>
                  </a:lnTo>
                  <a:lnTo>
                    <a:pt x="1643606" y="713997"/>
                  </a:lnTo>
                  <a:lnTo>
                    <a:pt x="1624095" y="671124"/>
                  </a:lnTo>
                  <a:lnTo>
                    <a:pt x="1601711" y="629500"/>
                  </a:lnTo>
                  <a:lnTo>
                    <a:pt x="1766557" y="363334"/>
                  </a:lnTo>
                  <a:lnTo>
                    <a:pt x="1610563" y="207352"/>
                  </a:lnTo>
                  <a:lnTo>
                    <a:pt x="1344409" y="372198"/>
                  </a:lnTo>
                  <a:lnTo>
                    <a:pt x="1302786" y="349814"/>
                  </a:lnTo>
                  <a:lnTo>
                    <a:pt x="1259912" y="330304"/>
                  </a:lnTo>
                  <a:lnTo>
                    <a:pt x="1215936" y="313707"/>
                  </a:lnTo>
                  <a:lnTo>
                    <a:pt x="1171009" y="300064"/>
                  </a:lnTo>
                  <a:lnTo>
                    <a:pt x="1125280" y="289415"/>
                  </a:lnTo>
                  <a:lnTo>
                    <a:pt x="1078897" y="281800"/>
                  </a:lnTo>
                  <a:lnTo>
                    <a:pt x="1032011" y="277258"/>
                  </a:lnTo>
                  <a:lnTo>
                    <a:pt x="984770" y="275831"/>
                  </a:lnTo>
                  <a:lnTo>
                    <a:pt x="83668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8251" y="1397680"/>
              <a:ext cx="1974214" cy="1974214"/>
            </a:xfrm>
            <a:custGeom>
              <a:avLst/>
              <a:gdLst/>
              <a:ahLst/>
              <a:cxnLst/>
              <a:rect l="l" t="t" r="r" b="b"/>
              <a:pathLst>
                <a:path w="1974215" h="1974214">
                  <a:moveTo>
                    <a:pt x="1344409" y="372198"/>
                  </a:moveTo>
                  <a:lnTo>
                    <a:pt x="1610563" y="207352"/>
                  </a:lnTo>
                  <a:lnTo>
                    <a:pt x="1766557" y="363334"/>
                  </a:lnTo>
                  <a:lnTo>
                    <a:pt x="1601711" y="629500"/>
                  </a:lnTo>
                  <a:lnTo>
                    <a:pt x="1624095" y="671124"/>
                  </a:lnTo>
                  <a:lnTo>
                    <a:pt x="1643606" y="713997"/>
                  </a:lnTo>
                  <a:lnTo>
                    <a:pt x="1660202" y="757973"/>
                  </a:lnTo>
                  <a:lnTo>
                    <a:pt x="1673845" y="802900"/>
                  </a:lnTo>
                  <a:lnTo>
                    <a:pt x="1684494" y="848629"/>
                  </a:lnTo>
                  <a:lnTo>
                    <a:pt x="1692110" y="895012"/>
                  </a:lnTo>
                  <a:lnTo>
                    <a:pt x="1696651" y="941898"/>
                  </a:lnTo>
                  <a:lnTo>
                    <a:pt x="1698078" y="989139"/>
                  </a:lnTo>
                  <a:lnTo>
                    <a:pt x="1973910" y="1137221"/>
                  </a:lnTo>
                  <a:lnTo>
                    <a:pt x="1916823" y="1350302"/>
                  </a:lnTo>
                  <a:lnTo>
                    <a:pt x="1603895" y="1340612"/>
                  </a:lnTo>
                  <a:lnTo>
                    <a:pt x="1579043" y="1380811"/>
                  </a:lnTo>
                  <a:lnTo>
                    <a:pt x="1551668" y="1419147"/>
                  </a:lnTo>
                  <a:lnTo>
                    <a:pt x="1521883" y="1455509"/>
                  </a:lnTo>
                  <a:lnTo>
                    <a:pt x="1489795" y="1489789"/>
                  </a:lnTo>
                  <a:lnTo>
                    <a:pt x="1455516" y="1521876"/>
                  </a:lnTo>
                  <a:lnTo>
                    <a:pt x="1419154" y="1551663"/>
                  </a:lnTo>
                  <a:lnTo>
                    <a:pt x="1380820" y="1579039"/>
                  </a:lnTo>
                  <a:lnTo>
                    <a:pt x="1340624" y="1603895"/>
                  </a:lnTo>
                  <a:lnTo>
                    <a:pt x="1350302" y="1916811"/>
                  </a:lnTo>
                  <a:lnTo>
                    <a:pt x="1137221" y="1973910"/>
                  </a:lnTo>
                  <a:lnTo>
                    <a:pt x="989139" y="1698066"/>
                  </a:lnTo>
                  <a:lnTo>
                    <a:pt x="941902" y="1696642"/>
                  </a:lnTo>
                  <a:lnTo>
                    <a:pt x="895018" y="1692104"/>
                  </a:lnTo>
                  <a:lnTo>
                    <a:pt x="848635" y="1684491"/>
                  </a:lnTo>
                  <a:lnTo>
                    <a:pt x="802905" y="1673842"/>
                  </a:lnTo>
                  <a:lnTo>
                    <a:pt x="757976" y="1660198"/>
                  </a:lnTo>
                  <a:lnTo>
                    <a:pt x="713999" y="1643600"/>
                  </a:lnTo>
                  <a:lnTo>
                    <a:pt x="671124" y="1624086"/>
                  </a:lnTo>
                  <a:lnTo>
                    <a:pt x="629500" y="1601698"/>
                  </a:lnTo>
                  <a:lnTo>
                    <a:pt x="363346" y="1766544"/>
                  </a:lnTo>
                  <a:lnTo>
                    <a:pt x="207365" y="1610563"/>
                  </a:lnTo>
                  <a:lnTo>
                    <a:pt x="372211" y="1344396"/>
                  </a:lnTo>
                  <a:lnTo>
                    <a:pt x="349823" y="1302777"/>
                  </a:lnTo>
                  <a:lnTo>
                    <a:pt x="330309" y="1259905"/>
                  </a:lnTo>
                  <a:lnTo>
                    <a:pt x="313711" y="1215930"/>
                  </a:lnTo>
                  <a:lnTo>
                    <a:pt x="300067" y="1171003"/>
                  </a:lnTo>
                  <a:lnTo>
                    <a:pt x="289419" y="1125273"/>
                  </a:lnTo>
                  <a:lnTo>
                    <a:pt x="281805" y="1078891"/>
                  </a:lnTo>
                  <a:lnTo>
                    <a:pt x="277267" y="1032007"/>
                  </a:lnTo>
                  <a:lnTo>
                    <a:pt x="275843" y="984770"/>
                  </a:lnTo>
                  <a:lnTo>
                    <a:pt x="0" y="836688"/>
                  </a:lnTo>
                  <a:lnTo>
                    <a:pt x="57099" y="623608"/>
                  </a:lnTo>
                  <a:lnTo>
                    <a:pt x="370014" y="633285"/>
                  </a:lnTo>
                  <a:lnTo>
                    <a:pt x="394870" y="593089"/>
                  </a:lnTo>
                  <a:lnTo>
                    <a:pt x="422246" y="554755"/>
                  </a:lnTo>
                  <a:lnTo>
                    <a:pt x="452033" y="518393"/>
                  </a:lnTo>
                  <a:lnTo>
                    <a:pt x="484120" y="484114"/>
                  </a:lnTo>
                  <a:lnTo>
                    <a:pt x="518400" y="452026"/>
                  </a:lnTo>
                  <a:lnTo>
                    <a:pt x="554762" y="422241"/>
                  </a:lnTo>
                  <a:lnTo>
                    <a:pt x="593098" y="394867"/>
                  </a:lnTo>
                  <a:lnTo>
                    <a:pt x="633298" y="370014"/>
                  </a:lnTo>
                  <a:lnTo>
                    <a:pt x="623608" y="57086"/>
                  </a:lnTo>
                  <a:lnTo>
                    <a:pt x="836688" y="0"/>
                  </a:lnTo>
                  <a:lnTo>
                    <a:pt x="984770" y="275831"/>
                  </a:lnTo>
                  <a:lnTo>
                    <a:pt x="1032011" y="277258"/>
                  </a:lnTo>
                  <a:lnTo>
                    <a:pt x="1078897" y="281800"/>
                  </a:lnTo>
                  <a:lnTo>
                    <a:pt x="1125280" y="289415"/>
                  </a:lnTo>
                  <a:lnTo>
                    <a:pt x="1171009" y="300064"/>
                  </a:lnTo>
                  <a:lnTo>
                    <a:pt x="1215936" y="313707"/>
                  </a:lnTo>
                  <a:lnTo>
                    <a:pt x="1259912" y="330304"/>
                  </a:lnTo>
                  <a:lnTo>
                    <a:pt x="1302786" y="349814"/>
                  </a:lnTo>
                  <a:lnTo>
                    <a:pt x="1344409" y="37219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12488" y="1993978"/>
            <a:ext cx="883919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7780">
              <a:lnSpc>
                <a:spcPts val="2590"/>
              </a:lnSpc>
              <a:spcBef>
                <a:spcPts val="425"/>
              </a:spcBef>
            </a:pP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Place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64444" y="3151195"/>
            <a:ext cx="1899920" cy="2950210"/>
          </a:xfrm>
          <a:custGeom>
            <a:avLst/>
            <a:gdLst/>
            <a:ahLst/>
            <a:cxnLst/>
            <a:rect l="l" t="t" r="r" b="b"/>
            <a:pathLst>
              <a:path w="1899920" h="2950210">
                <a:moveTo>
                  <a:pt x="189530" y="0"/>
                </a:moveTo>
                <a:lnTo>
                  <a:pt x="142455" y="679"/>
                </a:lnTo>
                <a:lnTo>
                  <a:pt x="95162" y="2658"/>
                </a:lnTo>
                <a:lnTo>
                  <a:pt x="47671" y="5953"/>
                </a:lnTo>
                <a:lnTo>
                  <a:pt x="0" y="10579"/>
                </a:lnTo>
                <a:lnTo>
                  <a:pt x="18872" y="180569"/>
                </a:lnTo>
                <a:lnTo>
                  <a:pt x="69267" y="175816"/>
                </a:lnTo>
                <a:lnTo>
                  <a:pt x="119624" y="172727"/>
                </a:lnTo>
                <a:lnTo>
                  <a:pt x="169904" y="171291"/>
                </a:lnTo>
                <a:lnTo>
                  <a:pt x="220072" y="171494"/>
                </a:lnTo>
                <a:lnTo>
                  <a:pt x="270088" y="173326"/>
                </a:lnTo>
                <a:lnTo>
                  <a:pt x="319915" y="176773"/>
                </a:lnTo>
                <a:lnTo>
                  <a:pt x="369517" y="181825"/>
                </a:lnTo>
                <a:lnTo>
                  <a:pt x="418854" y="188468"/>
                </a:lnTo>
                <a:lnTo>
                  <a:pt x="467891" y="196691"/>
                </a:lnTo>
                <a:lnTo>
                  <a:pt x="516588" y="206482"/>
                </a:lnTo>
                <a:lnTo>
                  <a:pt x="564909" y="217828"/>
                </a:lnTo>
                <a:lnTo>
                  <a:pt x="612817" y="230717"/>
                </a:lnTo>
                <a:lnTo>
                  <a:pt x="660272" y="245139"/>
                </a:lnTo>
                <a:lnTo>
                  <a:pt x="707239" y="261079"/>
                </a:lnTo>
                <a:lnTo>
                  <a:pt x="753680" y="278527"/>
                </a:lnTo>
                <a:lnTo>
                  <a:pt x="799556" y="297470"/>
                </a:lnTo>
                <a:lnTo>
                  <a:pt x="844831" y="317896"/>
                </a:lnTo>
                <a:lnTo>
                  <a:pt x="889466" y="339794"/>
                </a:lnTo>
                <a:lnTo>
                  <a:pt x="933425" y="363150"/>
                </a:lnTo>
                <a:lnTo>
                  <a:pt x="976669" y="387953"/>
                </a:lnTo>
                <a:lnTo>
                  <a:pt x="1019162" y="414191"/>
                </a:lnTo>
                <a:lnTo>
                  <a:pt x="1060865" y="441853"/>
                </a:lnTo>
                <a:lnTo>
                  <a:pt x="1101742" y="470924"/>
                </a:lnTo>
                <a:lnTo>
                  <a:pt x="1141754" y="501395"/>
                </a:lnTo>
                <a:lnTo>
                  <a:pt x="1180864" y="533252"/>
                </a:lnTo>
                <a:lnTo>
                  <a:pt x="1219034" y="566483"/>
                </a:lnTo>
                <a:lnTo>
                  <a:pt x="1254191" y="599105"/>
                </a:lnTo>
                <a:lnTo>
                  <a:pt x="1288105" y="632560"/>
                </a:lnTo>
                <a:lnTo>
                  <a:pt x="1320775" y="666819"/>
                </a:lnTo>
                <a:lnTo>
                  <a:pt x="1352199" y="701852"/>
                </a:lnTo>
                <a:lnTo>
                  <a:pt x="1382376" y="737628"/>
                </a:lnTo>
                <a:lnTo>
                  <a:pt x="1411304" y="774118"/>
                </a:lnTo>
                <a:lnTo>
                  <a:pt x="1438981" y="811292"/>
                </a:lnTo>
                <a:lnTo>
                  <a:pt x="1465407" y="849119"/>
                </a:lnTo>
                <a:lnTo>
                  <a:pt x="1490579" y="887569"/>
                </a:lnTo>
                <a:lnTo>
                  <a:pt x="1514496" y="926613"/>
                </a:lnTo>
                <a:lnTo>
                  <a:pt x="1537156" y="966220"/>
                </a:lnTo>
                <a:lnTo>
                  <a:pt x="1558557" y="1006360"/>
                </a:lnTo>
                <a:lnTo>
                  <a:pt x="1578699" y="1047003"/>
                </a:lnTo>
                <a:lnTo>
                  <a:pt x="1597579" y="1088120"/>
                </a:lnTo>
                <a:lnTo>
                  <a:pt x="1615196" y="1129679"/>
                </a:lnTo>
                <a:lnTo>
                  <a:pt x="1631549" y="1171651"/>
                </a:lnTo>
                <a:lnTo>
                  <a:pt x="1646635" y="1214007"/>
                </a:lnTo>
                <a:lnTo>
                  <a:pt x="1660453" y="1256715"/>
                </a:lnTo>
                <a:lnTo>
                  <a:pt x="1673002" y="1299746"/>
                </a:lnTo>
                <a:lnTo>
                  <a:pt x="1684281" y="1343069"/>
                </a:lnTo>
                <a:lnTo>
                  <a:pt x="1694286" y="1386656"/>
                </a:lnTo>
                <a:lnTo>
                  <a:pt x="1703018" y="1430475"/>
                </a:lnTo>
                <a:lnTo>
                  <a:pt x="1710473" y="1474496"/>
                </a:lnTo>
                <a:lnTo>
                  <a:pt x="1716652" y="1518690"/>
                </a:lnTo>
                <a:lnTo>
                  <a:pt x="1721551" y="1563026"/>
                </a:lnTo>
                <a:lnTo>
                  <a:pt x="1725170" y="1607475"/>
                </a:lnTo>
                <a:lnTo>
                  <a:pt x="1727508" y="1652006"/>
                </a:lnTo>
                <a:lnTo>
                  <a:pt x="1728561" y="1696589"/>
                </a:lnTo>
                <a:lnTo>
                  <a:pt x="1728330" y="1741195"/>
                </a:lnTo>
                <a:lnTo>
                  <a:pt x="1726811" y="1785792"/>
                </a:lnTo>
                <a:lnTo>
                  <a:pt x="1724005" y="1830352"/>
                </a:lnTo>
                <a:lnTo>
                  <a:pt x="1719908" y="1874843"/>
                </a:lnTo>
                <a:lnTo>
                  <a:pt x="1714520" y="1919237"/>
                </a:lnTo>
                <a:lnTo>
                  <a:pt x="1707839" y="1963502"/>
                </a:lnTo>
                <a:lnTo>
                  <a:pt x="1699863" y="2007609"/>
                </a:lnTo>
                <a:lnTo>
                  <a:pt x="1690591" y="2051528"/>
                </a:lnTo>
                <a:lnTo>
                  <a:pt x="1680021" y="2095229"/>
                </a:lnTo>
                <a:lnTo>
                  <a:pt x="1668152" y="2138681"/>
                </a:lnTo>
                <a:lnTo>
                  <a:pt x="1654982" y="2181855"/>
                </a:lnTo>
                <a:lnTo>
                  <a:pt x="1640510" y="2224720"/>
                </a:lnTo>
                <a:lnTo>
                  <a:pt x="1624733" y="2267246"/>
                </a:lnTo>
                <a:lnTo>
                  <a:pt x="1607651" y="2309404"/>
                </a:lnTo>
                <a:lnTo>
                  <a:pt x="1589261" y="2351164"/>
                </a:lnTo>
                <a:lnTo>
                  <a:pt x="1569563" y="2392494"/>
                </a:lnTo>
                <a:lnTo>
                  <a:pt x="1548554" y="2433366"/>
                </a:lnTo>
                <a:lnTo>
                  <a:pt x="1526233" y="2473749"/>
                </a:lnTo>
                <a:lnTo>
                  <a:pt x="1502598" y="2513613"/>
                </a:lnTo>
                <a:lnTo>
                  <a:pt x="1477649" y="2552928"/>
                </a:lnTo>
                <a:lnTo>
                  <a:pt x="1451383" y="2591664"/>
                </a:lnTo>
                <a:lnTo>
                  <a:pt x="1423798" y="2629790"/>
                </a:lnTo>
                <a:lnTo>
                  <a:pt x="1394893" y="2667278"/>
                </a:lnTo>
                <a:lnTo>
                  <a:pt x="1364667" y="2704096"/>
                </a:lnTo>
                <a:lnTo>
                  <a:pt x="1333119" y="2740215"/>
                </a:lnTo>
                <a:lnTo>
                  <a:pt x="1255953" y="2656751"/>
                </a:lnTo>
                <a:lnTo>
                  <a:pt x="1291882" y="2903563"/>
                </a:lnTo>
                <a:lnTo>
                  <a:pt x="1526870" y="2949765"/>
                </a:lnTo>
                <a:lnTo>
                  <a:pt x="1449679" y="2866276"/>
                </a:lnTo>
                <a:lnTo>
                  <a:pt x="1482475" y="2829481"/>
                </a:lnTo>
                <a:lnTo>
                  <a:pt x="1514105" y="2791872"/>
                </a:lnTo>
                <a:lnTo>
                  <a:pt x="1544559" y="2753477"/>
                </a:lnTo>
                <a:lnTo>
                  <a:pt x="1573830" y="2714323"/>
                </a:lnTo>
                <a:lnTo>
                  <a:pt x="1601907" y="2674438"/>
                </a:lnTo>
                <a:lnTo>
                  <a:pt x="1628781" y="2633851"/>
                </a:lnTo>
                <a:lnTo>
                  <a:pt x="1654444" y="2592589"/>
                </a:lnTo>
                <a:lnTo>
                  <a:pt x="1678886" y="2550681"/>
                </a:lnTo>
                <a:lnTo>
                  <a:pt x="1702098" y="2508154"/>
                </a:lnTo>
                <a:lnTo>
                  <a:pt x="1724071" y="2465036"/>
                </a:lnTo>
                <a:lnTo>
                  <a:pt x="1744795" y="2421356"/>
                </a:lnTo>
                <a:lnTo>
                  <a:pt x="1764262" y="2377141"/>
                </a:lnTo>
                <a:lnTo>
                  <a:pt x="1782463" y="2332420"/>
                </a:lnTo>
                <a:lnTo>
                  <a:pt x="1799388" y="2287220"/>
                </a:lnTo>
                <a:lnTo>
                  <a:pt x="1815028" y="2241569"/>
                </a:lnTo>
                <a:lnTo>
                  <a:pt x="1829374" y="2195496"/>
                </a:lnTo>
                <a:lnTo>
                  <a:pt x="1842417" y="2149028"/>
                </a:lnTo>
                <a:lnTo>
                  <a:pt x="1854147" y="2102193"/>
                </a:lnTo>
                <a:lnTo>
                  <a:pt x="1864557" y="2055020"/>
                </a:lnTo>
                <a:lnTo>
                  <a:pt x="1873635" y="2007536"/>
                </a:lnTo>
                <a:lnTo>
                  <a:pt x="1881374" y="1959769"/>
                </a:lnTo>
                <a:lnTo>
                  <a:pt x="1887764" y="1911747"/>
                </a:lnTo>
                <a:lnTo>
                  <a:pt x="1892796" y="1863499"/>
                </a:lnTo>
                <a:lnTo>
                  <a:pt x="1896461" y="1815052"/>
                </a:lnTo>
                <a:lnTo>
                  <a:pt x="1898749" y="1766434"/>
                </a:lnTo>
                <a:lnTo>
                  <a:pt x="1899652" y="1717674"/>
                </a:lnTo>
                <a:lnTo>
                  <a:pt x="1899160" y="1668799"/>
                </a:lnTo>
                <a:lnTo>
                  <a:pt x="1897265" y="1619837"/>
                </a:lnTo>
                <a:lnTo>
                  <a:pt x="1893957" y="1570816"/>
                </a:lnTo>
                <a:lnTo>
                  <a:pt x="1889226" y="1521765"/>
                </a:lnTo>
                <a:lnTo>
                  <a:pt x="1883291" y="1474260"/>
                </a:lnTo>
                <a:lnTo>
                  <a:pt x="1876097" y="1427222"/>
                </a:lnTo>
                <a:lnTo>
                  <a:pt x="1867662" y="1380666"/>
                </a:lnTo>
                <a:lnTo>
                  <a:pt x="1858005" y="1334608"/>
                </a:lnTo>
                <a:lnTo>
                  <a:pt x="1847146" y="1289062"/>
                </a:lnTo>
                <a:lnTo>
                  <a:pt x="1835104" y="1244043"/>
                </a:lnTo>
                <a:lnTo>
                  <a:pt x="1821897" y="1199568"/>
                </a:lnTo>
                <a:lnTo>
                  <a:pt x="1807544" y="1155650"/>
                </a:lnTo>
                <a:lnTo>
                  <a:pt x="1792065" y="1112306"/>
                </a:lnTo>
                <a:lnTo>
                  <a:pt x="1775477" y="1069550"/>
                </a:lnTo>
                <a:lnTo>
                  <a:pt x="1757801" y="1027397"/>
                </a:lnTo>
                <a:lnTo>
                  <a:pt x="1739055" y="985863"/>
                </a:lnTo>
                <a:lnTo>
                  <a:pt x="1719257" y="944962"/>
                </a:lnTo>
                <a:lnTo>
                  <a:pt x="1698428" y="904711"/>
                </a:lnTo>
                <a:lnTo>
                  <a:pt x="1676586" y="865123"/>
                </a:lnTo>
                <a:lnTo>
                  <a:pt x="1653749" y="826214"/>
                </a:lnTo>
                <a:lnTo>
                  <a:pt x="1629937" y="788000"/>
                </a:lnTo>
                <a:lnTo>
                  <a:pt x="1605169" y="750495"/>
                </a:lnTo>
                <a:lnTo>
                  <a:pt x="1579463" y="713715"/>
                </a:lnTo>
                <a:lnTo>
                  <a:pt x="1552839" y="677674"/>
                </a:lnTo>
                <a:lnTo>
                  <a:pt x="1525315" y="642389"/>
                </a:lnTo>
                <a:lnTo>
                  <a:pt x="1496911" y="607873"/>
                </a:lnTo>
                <a:lnTo>
                  <a:pt x="1467645" y="574143"/>
                </a:lnTo>
                <a:lnTo>
                  <a:pt x="1437537" y="541213"/>
                </a:lnTo>
                <a:lnTo>
                  <a:pt x="1406605" y="509098"/>
                </a:lnTo>
                <a:lnTo>
                  <a:pt x="1374868" y="477814"/>
                </a:lnTo>
                <a:lnTo>
                  <a:pt x="1342345" y="447376"/>
                </a:lnTo>
                <a:lnTo>
                  <a:pt x="1309055" y="417799"/>
                </a:lnTo>
                <a:lnTo>
                  <a:pt x="1275017" y="389097"/>
                </a:lnTo>
                <a:lnTo>
                  <a:pt x="1240250" y="361288"/>
                </a:lnTo>
                <a:lnTo>
                  <a:pt x="1204773" y="334384"/>
                </a:lnTo>
                <a:lnTo>
                  <a:pt x="1168605" y="308402"/>
                </a:lnTo>
                <a:lnTo>
                  <a:pt x="1131764" y="283357"/>
                </a:lnTo>
                <a:lnTo>
                  <a:pt x="1094271" y="259263"/>
                </a:lnTo>
                <a:lnTo>
                  <a:pt x="1056142" y="236136"/>
                </a:lnTo>
                <a:lnTo>
                  <a:pt x="1017399" y="213992"/>
                </a:lnTo>
                <a:lnTo>
                  <a:pt x="978059" y="192845"/>
                </a:lnTo>
                <a:lnTo>
                  <a:pt x="938141" y="172710"/>
                </a:lnTo>
                <a:lnTo>
                  <a:pt x="897665" y="153603"/>
                </a:lnTo>
                <a:lnTo>
                  <a:pt x="856649" y="135538"/>
                </a:lnTo>
                <a:lnTo>
                  <a:pt x="815113" y="118532"/>
                </a:lnTo>
                <a:lnTo>
                  <a:pt x="773074" y="102598"/>
                </a:lnTo>
                <a:lnTo>
                  <a:pt x="730553" y="87753"/>
                </a:lnTo>
                <a:lnTo>
                  <a:pt x="687568" y="74011"/>
                </a:lnTo>
                <a:lnTo>
                  <a:pt x="644138" y="61387"/>
                </a:lnTo>
                <a:lnTo>
                  <a:pt x="600282" y="49897"/>
                </a:lnTo>
                <a:lnTo>
                  <a:pt x="556018" y="39556"/>
                </a:lnTo>
                <a:lnTo>
                  <a:pt x="511367" y="30379"/>
                </a:lnTo>
                <a:lnTo>
                  <a:pt x="466346" y="22380"/>
                </a:lnTo>
                <a:lnTo>
                  <a:pt x="420975" y="15576"/>
                </a:lnTo>
                <a:lnTo>
                  <a:pt x="375273" y="9982"/>
                </a:lnTo>
                <a:lnTo>
                  <a:pt x="329259" y="5611"/>
                </a:lnTo>
                <a:lnTo>
                  <a:pt x="282950" y="2481"/>
                </a:lnTo>
                <a:lnTo>
                  <a:pt x="236368" y="605"/>
                </a:lnTo>
                <a:lnTo>
                  <a:pt x="18953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819221" y="1377743"/>
            <a:ext cx="1696720" cy="2525395"/>
            <a:chOff x="3819221" y="1377743"/>
            <a:chExt cx="1696720" cy="2525395"/>
          </a:xfrm>
        </p:grpSpPr>
        <p:sp>
          <p:nvSpPr>
            <p:cNvPr id="15" name="object 15"/>
            <p:cNvSpPr/>
            <p:nvPr/>
          </p:nvSpPr>
          <p:spPr>
            <a:xfrm>
              <a:off x="3819221" y="2544241"/>
              <a:ext cx="915035" cy="1358900"/>
            </a:xfrm>
            <a:custGeom>
              <a:avLst/>
              <a:gdLst/>
              <a:ahLst/>
              <a:cxnLst/>
              <a:rect l="l" t="t" r="r" b="b"/>
              <a:pathLst>
                <a:path w="915035" h="1358900">
                  <a:moveTo>
                    <a:pt x="848944" y="0"/>
                  </a:moveTo>
                  <a:lnTo>
                    <a:pt x="803441" y="20136"/>
                  </a:lnTo>
                  <a:lnTo>
                    <a:pt x="759091" y="41962"/>
                  </a:lnTo>
                  <a:lnTo>
                    <a:pt x="715925" y="65429"/>
                  </a:lnTo>
                  <a:lnTo>
                    <a:pt x="673971" y="90486"/>
                  </a:lnTo>
                  <a:lnTo>
                    <a:pt x="633259" y="117086"/>
                  </a:lnTo>
                  <a:lnTo>
                    <a:pt x="593818" y="145179"/>
                  </a:lnTo>
                  <a:lnTo>
                    <a:pt x="555677" y="174715"/>
                  </a:lnTo>
                  <a:lnTo>
                    <a:pt x="518867" y="205644"/>
                  </a:lnTo>
                  <a:lnTo>
                    <a:pt x="483416" y="237919"/>
                  </a:lnTo>
                  <a:lnTo>
                    <a:pt x="449353" y="271490"/>
                  </a:lnTo>
                  <a:lnTo>
                    <a:pt x="416709" y="306306"/>
                  </a:lnTo>
                  <a:lnTo>
                    <a:pt x="385512" y="342320"/>
                  </a:lnTo>
                  <a:lnTo>
                    <a:pt x="355792" y="379481"/>
                  </a:lnTo>
                  <a:lnTo>
                    <a:pt x="327579" y="417741"/>
                  </a:lnTo>
                  <a:lnTo>
                    <a:pt x="300901" y="457050"/>
                  </a:lnTo>
                  <a:lnTo>
                    <a:pt x="275788" y="497358"/>
                  </a:lnTo>
                  <a:lnTo>
                    <a:pt x="252269" y="538618"/>
                  </a:lnTo>
                  <a:lnTo>
                    <a:pt x="230375" y="580779"/>
                  </a:lnTo>
                  <a:lnTo>
                    <a:pt x="210133" y="623791"/>
                  </a:lnTo>
                  <a:lnTo>
                    <a:pt x="191574" y="667607"/>
                  </a:lnTo>
                  <a:lnTo>
                    <a:pt x="174728" y="712176"/>
                  </a:lnTo>
                  <a:lnTo>
                    <a:pt x="159622" y="757449"/>
                  </a:lnTo>
                  <a:lnTo>
                    <a:pt x="146287" y="803377"/>
                  </a:lnTo>
                  <a:lnTo>
                    <a:pt x="134753" y="849911"/>
                  </a:lnTo>
                  <a:lnTo>
                    <a:pt x="125048" y="897001"/>
                  </a:lnTo>
                  <a:lnTo>
                    <a:pt x="117201" y="944599"/>
                  </a:lnTo>
                  <a:lnTo>
                    <a:pt x="111243" y="992654"/>
                  </a:lnTo>
                  <a:lnTo>
                    <a:pt x="107203" y="1041117"/>
                  </a:lnTo>
                  <a:lnTo>
                    <a:pt x="105110" y="1089940"/>
                  </a:lnTo>
                  <a:lnTo>
                    <a:pt x="104993" y="1139073"/>
                  </a:lnTo>
                  <a:lnTo>
                    <a:pt x="106883" y="1188467"/>
                  </a:lnTo>
                  <a:lnTo>
                    <a:pt x="110807" y="1238072"/>
                  </a:lnTo>
                  <a:lnTo>
                    <a:pt x="0" y="1262329"/>
                  </a:lnTo>
                  <a:lnTo>
                    <a:pt x="216433" y="1358785"/>
                  </a:lnTo>
                  <a:lnTo>
                    <a:pt x="389966" y="1176959"/>
                  </a:lnTo>
                  <a:lnTo>
                    <a:pt x="279260" y="1201191"/>
                  </a:lnTo>
                  <a:lnTo>
                    <a:pt x="276455" y="1151464"/>
                  </a:lnTo>
                  <a:lnTo>
                    <a:pt x="276017" y="1102033"/>
                  </a:lnTo>
                  <a:lnTo>
                    <a:pt x="277905" y="1052963"/>
                  </a:lnTo>
                  <a:lnTo>
                    <a:pt x="282078" y="1004322"/>
                  </a:lnTo>
                  <a:lnTo>
                    <a:pt x="288495" y="956176"/>
                  </a:lnTo>
                  <a:lnTo>
                    <a:pt x="297116" y="908593"/>
                  </a:lnTo>
                  <a:lnTo>
                    <a:pt x="307900" y="861640"/>
                  </a:lnTo>
                  <a:lnTo>
                    <a:pt x="320806" y="815383"/>
                  </a:lnTo>
                  <a:lnTo>
                    <a:pt x="335794" y="769889"/>
                  </a:lnTo>
                  <a:lnTo>
                    <a:pt x="352821" y="725226"/>
                  </a:lnTo>
                  <a:lnTo>
                    <a:pt x="371849" y="681460"/>
                  </a:lnTo>
                  <a:lnTo>
                    <a:pt x="392835" y="638658"/>
                  </a:lnTo>
                  <a:lnTo>
                    <a:pt x="415740" y="596887"/>
                  </a:lnTo>
                  <a:lnTo>
                    <a:pt x="440522" y="556215"/>
                  </a:lnTo>
                  <a:lnTo>
                    <a:pt x="467141" y="516707"/>
                  </a:lnTo>
                  <a:lnTo>
                    <a:pt x="495555" y="478431"/>
                  </a:lnTo>
                  <a:lnTo>
                    <a:pt x="525724" y="441453"/>
                  </a:lnTo>
                  <a:lnTo>
                    <a:pt x="557608" y="405842"/>
                  </a:lnTo>
                  <a:lnTo>
                    <a:pt x="591165" y="371663"/>
                  </a:lnTo>
                  <a:lnTo>
                    <a:pt x="626355" y="338983"/>
                  </a:lnTo>
                  <a:lnTo>
                    <a:pt x="663136" y="307870"/>
                  </a:lnTo>
                  <a:lnTo>
                    <a:pt x="701469" y="278390"/>
                  </a:lnTo>
                  <a:lnTo>
                    <a:pt x="741312" y="250611"/>
                  </a:lnTo>
                  <a:lnTo>
                    <a:pt x="782624" y="224599"/>
                  </a:lnTo>
                  <a:lnTo>
                    <a:pt x="825366" y="200421"/>
                  </a:lnTo>
                  <a:lnTo>
                    <a:pt x="869495" y="178144"/>
                  </a:lnTo>
                  <a:lnTo>
                    <a:pt x="914971" y="157835"/>
                  </a:lnTo>
                  <a:lnTo>
                    <a:pt x="848944" y="0"/>
                  </a:lnTo>
                  <a:close/>
                </a:path>
              </a:pathLst>
            </a:custGeom>
            <a:solidFill>
              <a:srgbClr val="54B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83279" y="1377743"/>
              <a:ext cx="532765" cy="1082675"/>
            </a:xfrm>
            <a:custGeom>
              <a:avLst/>
              <a:gdLst/>
              <a:ahLst/>
              <a:cxnLst/>
              <a:rect l="l" t="t" r="r" b="b"/>
              <a:pathLst>
                <a:path w="532764" h="1082675">
                  <a:moveTo>
                    <a:pt x="267585" y="0"/>
                  </a:moveTo>
                  <a:lnTo>
                    <a:pt x="342857" y="84975"/>
                  </a:lnTo>
                  <a:lnTo>
                    <a:pt x="309992" y="122461"/>
                  </a:lnTo>
                  <a:lnTo>
                    <a:pt x="278683" y="161021"/>
                  </a:lnTo>
                  <a:lnTo>
                    <a:pt x="248945" y="200606"/>
                  </a:lnTo>
                  <a:lnTo>
                    <a:pt x="220795" y="241167"/>
                  </a:lnTo>
                  <a:lnTo>
                    <a:pt x="194251" y="282655"/>
                  </a:lnTo>
                  <a:lnTo>
                    <a:pt x="169329" y="325021"/>
                  </a:lnTo>
                  <a:lnTo>
                    <a:pt x="146044" y="368215"/>
                  </a:lnTo>
                  <a:lnTo>
                    <a:pt x="124415" y="412190"/>
                  </a:lnTo>
                  <a:lnTo>
                    <a:pt x="104457" y="456895"/>
                  </a:lnTo>
                  <a:lnTo>
                    <a:pt x="86188" y="502282"/>
                  </a:lnTo>
                  <a:lnTo>
                    <a:pt x="69623" y="548301"/>
                  </a:lnTo>
                  <a:lnTo>
                    <a:pt x="54780" y="594905"/>
                  </a:lnTo>
                  <a:lnTo>
                    <a:pt x="41675" y="642043"/>
                  </a:lnTo>
                  <a:lnTo>
                    <a:pt x="30324" y="689666"/>
                  </a:lnTo>
                  <a:lnTo>
                    <a:pt x="20745" y="737727"/>
                  </a:lnTo>
                  <a:lnTo>
                    <a:pt x="12954" y="786174"/>
                  </a:lnTo>
                  <a:lnTo>
                    <a:pt x="6967" y="834961"/>
                  </a:lnTo>
                  <a:lnTo>
                    <a:pt x="2801" y="884037"/>
                  </a:lnTo>
                  <a:lnTo>
                    <a:pt x="473" y="933353"/>
                  </a:lnTo>
                  <a:lnTo>
                    <a:pt x="0" y="982861"/>
                  </a:lnTo>
                  <a:lnTo>
                    <a:pt x="1397" y="1032512"/>
                  </a:lnTo>
                  <a:lnTo>
                    <a:pt x="4682" y="1082255"/>
                  </a:lnTo>
                  <a:lnTo>
                    <a:pt x="175154" y="1067752"/>
                  </a:lnTo>
                  <a:lnTo>
                    <a:pt x="172036" y="1018654"/>
                  </a:lnTo>
                  <a:lnTo>
                    <a:pt x="171030" y="969663"/>
                  </a:lnTo>
                  <a:lnTo>
                    <a:pt x="172115" y="920843"/>
                  </a:lnTo>
                  <a:lnTo>
                    <a:pt x="175272" y="872255"/>
                  </a:lnTo>
                  <a:lnTo>
                    <a:pt x="180478" y="823963"/>
                  </a:lnTo>
                  <a:lnTo>
                    <a:pt x="187713" y="776028"/>
                  </a:lnTo>
                  <a:lnTo>
                    <a:pt x="196958" y="728513"/>
                  </a:lnTo>
                  <a:lnTo>
                    <a:pt x="208190" y="681481"/>
                  </a:lnTo>
                  <a:lnTo>
                    <a:pt x="221390" y="634995"/>
                  </a:lnTo>
                  <a:lnTo>
                    <a:pt x="236536" y="589117"/>
                  </a:lnTo>
                  <a:lnTo>
                    <a:pt x="253609" y="543909"/>
                  </a:lnTo>
                  <a:lnTo>
                    <a:pt x="272586" y="499434"/>
                  </a:lnTo>
                  <a:lnTo>
                    <a:pt x="293449" y="455755"/>
                  </a:lnTo>
                  <a:lnTo>
                    <a:pt x="316175" y="412934"/>
                  </a:lnTo>
                  <a:lnTo>
                    <a:pt x="340745" y="371034"/>
                  </a:lnTo>
                  <a:lnTo>
                    <a:pt x="367137" y="330118"/>
                  </a:lnTo>
                  <a:lnTo>
                    <a:pt x="395331" y="290247"/>
                  </a:lnTo>
                  <a:lnTo>
                    <a:pt x="425307" y="251484"/>
                  </a:lnTo>
                  <a:lnTo>
                    <a:pt x="457043" y="213893"/>
                  </a:lnTo>
                  <a:lnTo>
                    <a:pt x="532265" y="298805"/>
                  </a:lnTo>
                  <a:lnTo>
                    <a:pt x="499893" y="50063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539143F-A95B-0066-D297-205F470AE0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6344" y="538167"/>
          <a:ext cx="11466830" cy="3326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773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5645">
                        <a:lnSpc>
                          <a:spcPts val="4270"/>
                        </a:lnSpc>
                      </a:pPr>
                      <a:r>
                        <a:rPr sz="36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Configuring</a:t>
                      </a:r>
                      <a:r>
                        <a:rPr sz="3600" spc="-254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6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Routes</a:t>
                      </a:r>
                      <a:endParaRPr sz="3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5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[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7E7E7E"/>
                      </a:solidFill>
                      <a:prstDash val="solid"/>
                    </a:lnL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6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path: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A21414"/>
                          </a:solidFill>
                          <a:latin typeface="Courier New"/>
                          <a:cs typeface="Courier New"/>
                        </a:rPr>
                        <a:t>'products'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component: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ProductListComponent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R w="12700">
                      <a:solidFill>
                        <a:srgbClr val="7E7E7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96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path: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A21414"/>
                          </a:solidFill>
                          <a:latin typeface="Courier New"/>
                          <a:cs typeface="Courier New"/>
                        </a:rPr>
                        <a:t>'products/:id'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component: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ProductDetailComponent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R w="12700">
                      <a:solidFill>
                        <a:srgbClr val="7E7E7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6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path: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A21414"/>
                          </a:solidFill>
                          <a:latin typeface="Courier New"/>
                          <a:cs typeface="Courier New"/>
                        </a:rPr>
                        <a:t>'products/:id/edit'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component:</a:t>
                      </a:r>
                      <a:r>
                        <a:rPr sz="2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ProductEditComponent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R w="12700">
                      <a:solidFill>
                        <a:srgbClr val="7E7E7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124">
                <a:tc gridSpan="3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EF4D6-D08E-4B68-EF25-9DA599AE31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" y="1479803"/>
            <a:ext cx="11480800" cy="5154295"/>
            <a:chOff x="466344" y="1479803"/>
            <a:chExt cx="11480800" cy="5154295"/>
          </a:xfrm>
        </p:grpSpPr>
        <p:sp>
          <p:nvSpPr>
            <p:cNvPr id="3" name="object 3"/>
            <p:cNvSpPr/>
            <p:nvPr/>
          </p:nvSpPr>
          <p:spPr>
            <a:xfrm>
              <a:off x="472440" y="1485899"/>
              <a:ext cx="11465560" cy="5108575"/>
            </a:xfrm>
            <a:custGeom>
              <a:avLst/>
              <a:gdLst/>
              <a:ahLst/>
              <a:cxnLst/>
              <a:rect l="l" t="t" r="r" b="b"/>
              <a:pathLst>
                <a:path w="11465560" h="5108575">
                  <a:moveTo>
                    <a:pt x="11465052" y="0"/>
                  </a:moveTo>
                  <a:lnTo>
                    <a:pt x="0" y="0"/>
                  </a:lnTo>
                  <a:lnTo>
                    <a:pt x="0" y="5108448"/>
                  </a:lnTo>
                  <a:lnTo>
                    <a:pt x="11465052" y="5108448"/>
                  </a:lnTo>
                  <a:lnTo>
                    <a:pt x="11465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440" y="1485899"/>
              <a:ext cx="11465560" cy="5108575"/>
            </a:xfrm>
            <a:custGeom>
              <a:avLst/>
              <a:gdLst/>
              <a:ahLst/>
              <a:cxnLst/>
              <a:rect l="l" t="t" r="r" b="b"/>
              <a:pathLst>
                <a:path w="11465560" h="5108575">
                  <a:moveTo>
                    <a:pt x="0" y="0"/>
                  </a:moveTo>
                  <a:lnTo>
                    <a:pt x="11465052" y="0"/>
                  </a:lnTo>
                  <a:lnTo>
                    <a:pt x="11465052" y="5108448"/>
                  </a:lnTo>
                  <a:lnTo>
                    <a:pt x="0" y="51084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9659" y="519066"/>
            <a:ext cx="3105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Route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Guards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81111" y="1457960"/>
            <a:ext cx="10067290" cy="49631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Courier New"/>
                <a:cs typeface="Courier New"/>
              </a:rPr>
              <a:t>[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path: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21414"/>
                </a:solidFill>
                <a:latin typeface="Courier New"/>
                <a:cs typeface="Courier New"/>
              </a:rPr>
              <a:t>'products'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component: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ProductListComponent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path: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21414"/>
                </a:solidFill>
                <a:latin typeface="Courier New"/>
                <a:cs typeface="Courier New"/>
              </a:rPr>
              <a:t>'products/:id'</a:t>
            </a:r>
            <a:r>
              <a:rPr sz="2400" spc="-5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559435" marR="2926080">
              <a:lnSpc>
                <a:spcPct val="150000"/>
              </a:lnSpc>
            </a:pPr>
            <a:r>
              <a:rPr sz="2400" spc="-5" dirty="0">
                <a:latin typeface="Courier New"/>
                <a:cs typeface="Courier New"/>
              </a:rPr>
              <a:t>canActivate: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[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ProductDetailGuard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],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component: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ProductDetailComponent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559435" marR="2926080" indent="-364490">
              <a:lnSpc>
                <a:spcPct val="150000"/>
              </a:lnSpc>
            </a:pP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5" dirty="0">
                <a:latin typeface="Courier New"/>
                <a:cs typeface="Courier New"/>
              </a:rPr>
              <a:t>path: </a:t>
            </a:r>
            <a:r>
              <a:rPr sz="2400" spc="-10" dirty="0">
                <a:solidFill>
                  <a:srgbClr val="A21414"/>
                </a:solidFill>
                <a:latin typeface="Courier New"/>
                <a:cs typeface="Courier New"/>
              </a:rPr>
              <a:t>'products/:id/edit'</a:t>
            </a:r>
            <a:r>
              <a:rPr sz="2400" spc="-10" dirty="0">
                <a:latin typeface="Courier New"/>
                <a:cs typeface="Courier New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 canDeactivate: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[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ProductEditGuard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],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component: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ProductEditComponent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7C3FE-9E96-7CA1-EB9D-AA1FC6A6B0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626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Courier New</vt:lpstr>
      <vt:lpstr>Times New Roman</vt:lpstr>
      <vt:lpstr>Verdana</vt:lpstr>
      <vt:lpstr>Office Theme</vt:lpstr>
      <vt:lpstr>Reactive Form in Context</vt:lpstr>
      <vt:lpstr>PowerPoint Presentation</vt:lpstr>
      <vt:lpstr>Module  Overview</vt:lpstr>
      <vt:lpstr>APM Sample Application Architecture</vt:lpstr>
      <vt:lpstr>BrowserModule</vt:lpstr>
      <vt:lpstr>PowerPoint Presentation</vt:lpstr>
      <vt:lpstr>Routing Steps</vt:lpstr>
      <vt:lpstr>PowerPoint Presentation</vt:lpstr>
      <vt:lpstr>Route Guards</vt:lpstr>
      <vt:lpstr>PowerPoint Presentation</vt:lpstr>
      <vt:lpstr>Tying Routes to Actions</vt:lpstr>
      <vt:lpstr>Placing the Views</vt:lpstr>
      <vt:lpstr>Reading Parameters from a Route</vt:lpstr>
      <vt:lpstr>Building a Guard</vt:lpstr>
      <vt:lpstr>Custom Validator with Parameters</vt:lpstr>
      <vt:lpstr>Checklist: Reactive Form in Context</vt:lpstr>
      <vt:lpstr>Sample Application Routing to the Form  Reading a Route Parameter Setting a canDeactivate Guard  Refactoring to a Custom Validation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Kurata</dc:creator>
  <cp:lastModifiedBy>Stephen Samuels</cp:lastModifiedBy>
  <cp:revision>2</cp:revision>
  <dcterms:created xsi:type="dcterms:W3CDTF">2023-05-31T13:54:39Z</dcterms:created>
  <dcterms:modified xsi:type="dcterms:W3CDTF">2023-06-01T13:35:31Z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2023-05-31T00:00:00Z</vt:filetime>
  </property>
</Properties>
</file>