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4EBCF-076F-45D7-8ACA-DFD03BF6D1F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BA0E0-E10C-472E-BDB4-F44E2AECB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8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AB86-A7AB-4B04-B49D-C9DF87FA3F00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D4E9-8D9D-488B-A5EC-32518E93FC9D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CCE2D-DA15-434F-AB8F-EB8E9706DB04}" type="datetime1">
              <a:rPr lang="en-US" smtClean="0"/>
              <a:t>6/2/2023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9A89-FBFA-4293-B3C1-E68BBA9E132A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B99D4-7A5A-42C3-AD7C-869B3EA190C7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136" y="1916483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4A265-2130-4A66-86DD-41E817CA43AF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7621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35" dirty="0">
                <a:solidFill>
                  <a:srgbClr val="101010"/>
                </a:solidFill>
              </a:rPr>
              <a:t>Sha</a:t>
            </a:r>
            <a:r>
              <a:rPr sz="4500" spc="-160" dirty="0">
                <a:solidFill>
                  <a:srgbClr val="101010"/>
                </a:solidFill>
              </a:rPr>
              <a:t>ll</a:t>
            </a:r>
            <a:r>
              <a:rPr sz="4500" spc="-45" dirty="0">
                <a:solidFill>
                  <a:srgbClr val="101010"/>
                </a:solidFill>
              </a:rPr>
              <a:t>o</a:t>
            </a:r>
            <a:r>
              <a:rPr sz="4500" spc="190" dirty="0">
                <a:solidFill>
                  <a:srgbClr val="101010"/>
                </a:solidFill>
              </a:rPr>
              <a:t>w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335" dirty="0">
                <a:solidFill>
                  <a:srgbClr val="101010"/>
                </a:solidFill>
              </a:rPr>
              <a:t>In</a:t>
            </a:r>
            <a:r>
              <a:rPr sz="4500" spc="-360" dirty="0">
                <a:solidFill>
                  <a:srgbClr val="101010"/>
                </a:solidFill>
              </a:rPr>
              <a:t>t</a:t>
            </a:r>
            <a:r>
              <a:rPr sz="4500" spc="-30" dirty="0">
                <a:solidFill>
                  <a:srgbClr val="101010"/>
                </a:solidFill>
              </a:rPr>
              <a:t>eg</a:t>
            </a:r>
            <a:r>
              <a:rPr sz="4500" spc="-315" dirty="0">
                <a:solidFill>
                  <a:srgbClr val="101010"/>
                </a:solidFill>
              </a:rPr>
              <a:t>r</a:t>
            </a:r>
            <a:r>
              <a:rPr sz="4500" spc="-235" dirty="0">
                <a:solidFill>
                  <a:srgbClr val="101010"/>
                </a:solidFill>
              </a:rPr>
              <a:t>a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80" dirty="0">
                <a:solidFill>
                  <a:srgbClr val="101010"/>
                </a:solidFill>
              </a:rPr>
              <a:t>n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-545" dirty="0">
                <a:solidFill>
                  <a:srgbClr val="101010"/>
                </a:solidFill>
              </a:rPr>
              <a:t>T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215" dirty="0">
                <a:solidFill>
                  <a:srgbClr val="101010"/>
                </a:solidFill>
              </a:rPr>
              <a:t>s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05" dirty="0">
                <a:solidFill>
                  <a:srgbClr val="101010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0145A-B852-EC92-8775-B59E0511ED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224130"/>
            <a:ext cx="479107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Testbed</a:t>
            </a:r>
            <a:endParaRPr sz="2400">
              <a:latin typeface="Verdana"/>
              <a:cs typeface="Verdana"/>
            </a:endParaRPr>
          </a:p>
          <a:p>
            <a:pPr marL="12700" marR="1040765">
              <a:lnSpc>
                <a:spcPct val="162500"/>
              </a:lnSpc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Ignoring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child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directives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Testing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templates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Dealing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child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components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3732" y="1916483"/>
            <a:ext cx="178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A</a:t>
            </a:r>
            <a:r>
              <a:rPr spc="45" dirty="0"/>
              <a:t>g</a:t>
            </a:r>
            <a:r>
              <a:rPr spc="35" dirty="0"/>
              <a:t>e</a:t>
            </a:r>
            <a:r>
              <a:rPr spc="-15" dirty="0"/>
              <a:t>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3DE78-631A-D015-A77A-0F02D25451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155550"/>
            <a:ext cx="384937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Shallow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integration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tests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TestBed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Fixtures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DebugElements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Child</a:t>
            </a:r>
            <a:r>
              <a:rPr sz="2400" spc="-1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directives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S</a:t>
            </a:r>
            <a:r>
              <a:rPr spc="-75" dirty="0"/>
              <a:t>u</a:t>
            </a:r>
            <a:r>
              <a:rPr spc="-105" dirty="0"/>
              <a:t>mma</a:t>
            </a:r>
            <a:r>
              <a:rPr spc="-50" dirty="0"/>
              <a:t>r</a:t>
            </a:r>
            <a:r>
              <a:rPr spc="-15" dirty="0"/>
              <a:t>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95594-ED3B-2543-E8AF-D78FC5AD7A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Segoe UI</vt:lpstr>
      <vt:lpstr>Verdana</vt:lpstr>
      <vt:lpstr>Office Theme</vt:lpstr>
      <vt:lpstr>Shallow Integration Tests</vt:lpstr>
      <vt:lpstr>Agenda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>Joe Eames</dc:creator>
  <cp:lastModifiedBy>Stephen Samuels</cp:lastModifiedBy>
  <cp:revision>1</cp:revision>
  <dcterms:created xsi:type="dcterms:W3CDTF">2023-06-02T16:15:11Z</dcterms:created>
  <dcterms:modified xsi:type="dcterms:W3CDTF">2023-06-02T16:18:40Z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2018-05-17T00:00:00Z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2023-06-02T00:00:00Z</vt:filetime>
  </property>
</Properties>
</file>