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090B0-594E-45B5-9A51-06A16980FE94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634EF-83D5-40CB-9A48-568DF29D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3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0FC0-CDA9-4DA6-A1D2-596D7A5ECAE1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CF4B-3C9A-47CD-BEE6-8DCE82A7425A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F4C2-B727-4BFC-96F6-9BE46FBA4EAE}" type="datetime1">
              <a:rPr lang="en-US" smtClean="0"/>
              <a:t>6/3/2023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EEEA-332F-4586-8420-BF8B9A27541D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93C1-0011-444F-B153-BCA0D986D5F7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3732" y="1916483"/>
            <a:ext cx="934453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DB4F-1CFC-4B5F-8854-ED6732C43449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108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5" dirty="0">
                <a:solidFill>
                  <a:srgbClr val="101010"/>
                </a:solidFill>
              </a:rPr>
              <a:t>Dee</a:t>
            </a:r>
            <a:r>
              <a:rPr sz="4500" spc="50" dirty="0">
                <a:solidFill>
                  <a:srgbClr val="101010"/>
                </a:solidFill>
              </a:rPr>
              <a:t>p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335" dirty="0">
                <a:solidFill>
                  <a:srgbClr val="101010"/>
                </a:solidFill>
              </a:rPr>
              <a:t>In</a:t>
            </a:r>
            <a:r>
              <a:rPr sz="4500" spc="-360" dirty="0">
                <a:solidFill>
                  <a:srgbClr val="101010"/>
                </a:solidFill>
              </a:rPr>
              <a:t>t</a:t>
            </a:r>
            <a:r>
              <a:rPr sz="4500" spc="-30" dirty="0">
                <a:solidFill>
                  <a:srgbClr val="101010"/>
                </a:solidFill>
              </a:rPr>
              <a:t>eg</a:t>
            </a:r>
            <a:r>
              <a:rPr sz="4500" spc="-315" dirty="0">
                <a:solidFill>
                  <a:srgbClr val="101010"/>
                </a:solidFill>
              </a:rPr>
              <a:t>r</a:t>
            </a:r>
            <a:r>
              <a:rPr sz="4500" spc="-235" dirty="0">
                <a:solidFill>
                  <a:srgbClr val="101010"/>
                </a:solidFill>
              </a:rPr>
              <a:t>a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80" dirty="0">
                <a:solidFill>
                  <a:srgbClr val="101010"/>
                </a:solidFill>
              </a:rPr>
              <a:t>n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545" dirty="0">
                <a:solidFill>
                  <a:srgbClr val="101010"/>
                </a:solidFill>
              </a:rPr>
              <a:t>T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215" dirty="0">
                <a:solidFill>
                  <a:srgbClr val="101010"/>
                </a:solidFill>
              </a:rPr>
              <a:t>s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05" dirty="0">
                <a:solidFill>
                  <a:srgbClr val="101010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B5B0F0-60CF-CE27-CC22-0B8F9E47FC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0" y="2521310"/>
            <a:ext cx="422783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Deep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integration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tests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Location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child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directives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Integration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testing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3732" y="1916483"/>
            <a:ext cx="178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A</a:t>
            </a:r>
            <a:r>
              <a:rPr spc="45" dirty="0"/>
              <a:t>g</a:t>
            </a:r>
            <a:r>
              <a:rPr spc="35" dirty="0"/>
              <a:t>e</a:t>
            </a:r>
            <a:r>
              <a:rPr spc="-15" dirty="0"/>
              <a:t>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E551B-1485-D309-5F1A-E866FE98C8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0" y="2597510"/>
            <a:ext cx="378206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Deep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integration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tests</a:t>
            </a:r>
            <a:endParaRPr sz="2400">
              <a:latin typeface="Verdana"/>
              <a:cs typeface="Verdana"/>
            </a:endParaRPr>
          </a:p>
          <a:p>
            <a:pPr marR="12065" algn="r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Service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integration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tests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  <a:tabLst>
                <a:tab pos="288925" algn="l"/>
              </a:tabLst>
            </a:pPr>
            <a:r>
              <a:rPr sz="1800" dirty="0">
                <a:solidFill>
                  <a:srgbClr val="F05A28"/>
                </a:solidFill>
                <a:latin typeface="Segoe UI"/>
                <a:cs typeface="Segoe UI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httpTestingController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E1F4E-A2AC-A530-CFCB-DB860AF252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Segoe UI</vt:lpstr>
      <vt:lpstr>Verdana</vt:lpstr>
      <vt:lpstr>Office Theme</vt:lpstr>
      <vt:lpstr>Deep Integration Tests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>Joe Eames</dc:creator>
  <cp:lastModifiedBy>Stephen Samuels</cp:lastModifiedBy>
  <cp:revision>1</cp:revision>
  <dcterms:created xsi:type="dcterms:W3CDTF">2023-06-02T16:15:42Z</dcterms:created>
  <dcterms:modified xsi:type="dcterms:W3CDTF">2023-06-03T06:05:29Z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2018-05-17T00:00:00Z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2023-06-02T00:00:00Z</vt:filetime>
  </property>
</Properties>
</file>