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C805-9066-4A6E-91F7-1A21FEC24AC7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E3E51-86EB-42B0-9757-57650301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7BD4-F831-4AAB-BC2B-70062A575603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E189-E7D6-44C1-92C4-90F884108664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27E9-AD5A-4A80-ACBC-428DEBB97F22}" type="datetime1">
              <a:rPr lang="en-US" smtClean="0"/>
              <a:t>6/3/2023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12B1C-F90C-4D36-9B3C-B1C10066C10F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19B1-CEFF-4345-9F05-26106FA3A6DA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810" y="1782170"/>
            <a:ext cx="10617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F0A2A-E76C-40B0-BF17-86A08D67B2AF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1003236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715">
              <a:lnSpc>
                <a:spcPts val="4590"/>
              </a:lnSpc>
              <a:spcBef>
                <a:spcPts val="925"/>
              </a:spcBef>
            </a:pPr>
            <a:r>
              <a:rPr sz="4500" spc="-545" dirty="0">
                <a:solidFill>
                  <a:srgbClr val="101010"/>
                </a:solidFill>
              </a:rPr>
              <a:t>T</a:t>
            </a:r>
            <a:r>
              <a:rPr sz="4500" spc="-175" dirty="0">
                <a:solidFill>
                  <a:srgbClr val="101010"/>
                </a:solidFill>
              </a:rPr>
              <a:t>e</a:t>
            </a:r>
            <a:r>
              <a:rPr sz="4500" spc="-215" dirty="0">
                <a:solidFill>
                  <a:srgbClr val="101010"/>
                </a:solidFill>
              </a:rPr>
              <a:t>s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-65" dirty="0">
                <a:solidFill>
                  <a:srgbClr val="101010"/>
                </a:solidFill>
              </a:rPr>
              <a:t>D</a:t>
            </a:r>
            <a:r>
              <a:rPr sz="4500" spc="170" dirty="0">
                <a:solidFill>
                  <a:srgbClr val="101010"/>
                </a:solidFill>
              </a:rPr>
              <a:t>O</a:t>
            </a:r>
            <a:r>
              <a:rPr sz="4500" spc="110" dirty="0">
                <a:solidFill>
                  <a:srgbClr val="101010"/>
                </a:solidFill>
              </a:rPr>
              <a:t>M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335" dirty="0">
                <a:solidFill>
                  <a:srgbClr val="101010"/>
                </a:solidFill>
              </a:rPr>
              <a:t>In</a:t>
            </a:r>
            <a:r>
              <a:rPr sz="4500" spc="-360" dirty="0">
                <a:solidFill>
                  <a:srgbClr val="101010"/>
                </a:solidFill>
              </a:rPr>
              <a:t>t</a:t>
            </a:r>
            <a:r>
              <a:rPr sz="4500" spc="-130" dirty="0">
                <a:solidFill>
                  <a:srgbClr val="101010"/>
                </a:solidFill>
              </a:rPr>
              <a:t>e</a:t>
            </a:r>
            <a:r>
              <a:rPr sz="4500" spc="-315" dirty="0">
                <a:solidFill>
                  <a:srgbClr val="101010"/>
                </a:solidFill>
              </a:rPr>
              <a:t>r</a:t>
            </a:r>
            <a:r>
              <a:rPr sz="4500" spc="-50" dirty="0">
                <a:solidFill>
                  <a:srgbClr val="101010"/>
                </a:solidFill>
              </a:rPr>
              <a:t>ac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80" dirty="0">
                <a:solidFill>
                  <a:srgbClr val="101010"/>
                </a:solidFill>
              </a:rPr>
              <a:t>n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40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30" dirty="0">
                <a:solidFill>
                  <a:srgbClr val="101010"/>
                </a:solidFill>
              </a:rPr>
              <a:t>ut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0" dirty="0">
                <a:solidFill>
                  <a:srgbClr val="101010"/>
                </a:solidFill>
              </a:rPr>
              <a:t>ng  Components</a:t>
            </a:r>
            <a:endParaRPr sz="45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DF227-58D4-B533-C486-428BA3E7F8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2079350"/>
            <a:ext cx="435419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Triggering</a:t>
            </a:r>
            <a:r>
              <a:rPr spc="-195" dirty="0"/>
              <a:t> </a:t>
            </a:r>
            <a:r>
              <a:rPr dirty="0"/>
              <a:t>events</a:t>
            </a:r>
          </a:p>
          <a:p>
            <a:pPr marL="12700" marR="5080">
              <a:lnSpc>
                <a:spcPct val="162500"/>
              </a:lnSpc>
            </a:pPr>
            <a:r>
              <a:rPr spc="-5" dirty="0"/>
              <a:t>Interacting</a:t>
            </a:r>
            <a:r>
              <a:rPr spc="-130" dirty="0"/>
              <a:t> </a:t>
            </a:r>
            <a:r>
              <a:rPr spc="30" dirty="0"/>
              <a:t>with</a:t>
            </a:r>
            <a:r>
              <a:rPr spc="-125" dirty="0"/>
              <a:t> </a:t>
            </a:r>
            <a:r>
              <a:rPr spc="20" dirty="0"/>
              <a:t>input</a:t>
            </a:r>
            <a:r>
              <a:rPr spc="-130" dirty="0"/>
              <a:t> </a:t>
            </a:r>
            <a:r>
              <a:rPr spc="30" dirty="0"/>
              <a:t>boxes </a:t>
            </a:r>
            <a:r>
              <a:rPr spc="-830" dirty="0"/>
              <a:t> </a:t>
            </a:r>
            <a:r>
              <a:rPr spc="40"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6078" y="3633830"/>
            <a:ext cx="26752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Segoe UI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ActivatedRoute</a:t>
            </a:r>
            <a:endParaRPr sz="2400">
              <a:latin typeface="Verdana"/>
              <a:cs typeface="Verdan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RouterLink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732" y="1916483"/>
            <a:ext cx="178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nda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DF75-97FD-AE5B-640A-1700AA6A94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B36B-1DB8-175E-E290-823C3A6C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5262-D1C5-F6AD-B564-1639B293B1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EE34A-5E63-85F0-C709-62266031E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100137"/>
            <a:ext cx="103727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810" y="2147930"/>
            <a:ext cx="3825875" cy="20980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Trigger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DOM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node</a:t>
            </a:r>
            <a:endParaRPr sz="2400">
              <a:latin typeface="Verdana"/>
              <a:cs typeface="Verdana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Emit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child</a:t>
            </a:r>
            <a:endParaRPr sz="2400">
              <a:latin typeface="Verdana"/>
              <a:cs typeface="Verdana"/>
            </a:endParaRPr>
          </a:p>
          <a:p>
            <a:pPr marL="12700" marR="1511300">
              <a:lnSpc>
                <a:spcPct val="162500"/>
              </a:lnSpc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Input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elements </a:t>
            </a:r>
            <a:r>
              <a:rPr sz="2400" spc="-8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RouterLink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EDB1-1528-C5A6-6DDA-0CE0D73CF7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Segoe UI</vt:lpstr>
      <vt:lpstr>Verdana</vt:lpstr>
      <vt:lpstr>Office Theme</vt:lpstr>
      <vt:lpstr>Testing DOM Interaction and Routing  Components</vt:lpstr>
      <vt:lpstr>Triggering events Interacting with input boxes  Routing</vt:lpstr>
      <vt:lpstr>PowerPoint Presentation</vt:lpstr>
      <vt:lpstr>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>Joe Eames</dc:creator>
  <cp:lastModifiedBy>Stephen Samuels</cp:lastModifiedBy>
  <cp:revision>2</cp:revision>
  <dcterms:created xsi:type="dcterms:W3CDTF">2023-06-02T16:16:07Z</dcterms:created>
  <dcterms:modified xsi:type="dcterms:W3CDTF">2023-06-03T12:35:02Z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2018-05-17T00:00:00Z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2023-06-02T00:00:00Z</vt:filetime>
  </property>
</Properties>
</file>