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19F73-E3C2-4C91-99E6-32E4A81AFD2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F7FC-43A2-4C3B-9E1B-FD2C0938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3732" y="1916483"/>
            <a:ext cx="934453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D99D-FC88-4033-8037-AF989A9BD036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3973-4EA2-4281-8028-5FB4BB2D4136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ED79-FB74-4A4F-9F54-E3500CAA84BB}" type="datetime1">
              <a:rPr lang="en-US" smtClean="0"/>
              <a:t>6/3/2023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5FE8-E04C-4466-A5B1-29AAFB6BAD6C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CB9A-CEA9-4F91-9BBF-4EBD67F1EC3F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1635" y="2971355"/>
            <a:ext cx="2148728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6298-D86A-41C4-A40B-FA4CA19A9EFF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46507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54" dirty="0">
                <a:solidFill>
                  <a:srgbClr val="101010"/>
                </a:solidFill>
              </a:rPr>
              <a:t>A</a:t>
            </a:r>
            <a:r>
              <a:rPr sz="4500" spc="70" dirty="0">
                <a:solidFill>
                  <a:srgbClr val="101010"/>
                </a:solidFill>
              </a:rPr>
              <a:t>d</a:t>
            </a:r>
            <a:r>
              <a:rPr sz="4500" spc="-245" dirty="0">
                <a:solidFill>
                  <a:srgbClr val="101010"/>
                </a:solidFill>
              </a:rPr>
              <a:t>v</a:t>
            </a:r>
            <a:r>
              <a:rPr sz="4500" spc="-95" dirty="0">
                <a:solidFill>
                  <a:srgbClr val="101010"/>
                </a:solidFill>
              </a:rPr>
              <a:t>an</a:t>
            </a:r>
            <a:r>
              <a:rPr sz="4500" spc="-170" dirty="0">
                <a:solidFill>
                  <a:srgbClr val="101010"/>
                </a:solidFill>
              </a:rPr>
              <a:t>c</a:t>
            </a:r>
            <a:r>
              <a:rPr sz="4500" spc="-30" dirty="0">
                <a:solidFill>
                  <a:srgbClr val="101010"/>
                </a:solidFill>
              </a:rPr>
              <a:t>e</a:t>
            </a:r>
            <a:r>
              <a:rPr sz="4500" spc="85" dirty="0">
                <a:solidFill>
                  <a:srgbClr val="101010"/>
                </a:solidFill>
              </a:rPr>
              <a:t>d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545" dirty="0">
                <a:solidFill>
                  <a:srgbClr val="101010"/>
                </a:solidFill>
              </a:rPr>
              <a:t>T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20" dirty="0">
                <a:solidFill>
                  <a:srgbClr val="101010"/>
                </a:solidFill>
              </a:rPr>
              <a:t>p</a:t>
            </a:r>
            <a:r>
              <a:rPr sz="4500" spc="-65" dirty="0">
                <a:solidFill>
                  <a:srgbClr val="101010"/>
                </a:solidFill>
              </a:rPr>
              <a:t>i</a:t>
            </a:r>
            <a:r>
              <a:rPr sz="4500" spc="-50" dirty="0">
                <a:solidFill>
                  <a:srgbClr val="101010"/>
                </a:solidFill>
              </a:rPr>
              <a:t>cs</a:t>
            </a:r>
            <a:endParaRPr sz="45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D76DC-F293-BD81-3824-018E434F6C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2818490"/>
            <a:ext cx="300228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Async</a:t>
            </a:r>
            <a:r>
              <a:rPr sz="2400" spc="-1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tests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coverage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732" y="1916483"/>
            <a:ext cx="178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nda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7A3F-9264-0077-7230-C34E357EF6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300330"/>
            <a:ext cx="2386965" cy="19456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Async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fakeAsync()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async()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r>
              <a:rPr sz="24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Coverage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/>
              <a:t>S</a:t>
            </a:r>
            <a:r>
              <a:rPr sz="3600" spc="-75" dirty="0"/>
              <a:t>u</a:t>
            </a:r>
            <a:r>
              <a:rPr sz="3600" spc="-105" dirty="0"/>
              <a:t>mma</a:t>
            </a:r>
            <a:r>
              <a:rPr sz="3600" spc="-50" dirty="0"/>
              <a:t>r</a:t>
            </a:r>
            <a:r>
              <a:rPr sz="3600" spc="-15" dirty="0"/>
              <a:t>y</a:t>
            </a:r>
            <a:endParaRPr sz="3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D52D1-960C-5E0A-97B5-4491AF7843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1782170"/>
            <a:ext cx="3456940" cy="2981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Isolated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Default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Integration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When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needed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Deep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integration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tests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Rarely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6983" y="1367844"/>
            <a:ext cx="2181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6385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Course </a:t>
            </a:r>
            <a:r>
              <a:rPr sz="3600" spc="-10" dirty="0"/>
              <a:t> </a:t>
            </a:r>
            <a:r>
              <a:rPr sz="3600" spc="-160" dirty="0"/>
              <a:t>S</a:t>
            </a:r>
            <a:r>
              <a:rPr sz="3600" spc="-75" dirty="0"/>
              <a:t>u</a:t>
            </a:r>
            <a:r>
              <a:rPr sz="3600" spc="-105" dirty="0"/>
              <a:t>mma</a:t>
            </a:r>
            <a:r>
              <a:rPr sz="3600" spc="-50" dirty="0"/>
              <a:t>r</a:t>
            </a:r>
            <a:r>
              <a:rPr sz="3600" spc="-15" dirty="0"/>
              <a:t>y</a:t>
            </a:r>
            <a:endParaRPr sz="3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7B0A6-D94A-9965-E257-7F127BE54E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635" y="2971355"/>
            <a:ext cx="2068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Thanks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639E11-BCE9-6920-B8E3-3372B20989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Segoe UI</vt:lpstr>
      <vt:lpstr>Verdana</vt:lpstr>
      <vt:lpstr>Office Theme</vt:lpstr>
      <vt:lpstr>Advanced Topics</vt:lpstr>
      <vt:lpstr>PowerPoint Presentation</vt:lpstr>
      <vt:lpstr>Summary</vt:lpstr>
      <vt:lpstr>Course  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>Joe Eames</dc:creator>
  <cp:lastModifiedBy>Stephen Samuels</cp:lastModifiedBy>
  <cp:revision>2</cp:revision>
  <dcterms:created xsi:type="dcterms:W3CDTF">2023-06-02T16:16:29Z</dcterms:created>
  <dcterms:modified xsi:type="dcterms:W3CDTF">2023-06-03T15:56:59Z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2023-06-02T00:00:00Z</vt:filetime>
  </property>
</Properties>
</file>