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56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 sz="900"/>
            </a:fld>
            <a:endParaRPr sz="900"/>
          </a:p>
        </p:txBody>
      </p:sp>
      <p:graphicFrame>
        <p:nvGraphicFramePr>
          <p:cNvPr id="5" name="Object 4"/>
          <p:cNvGraphicFramePr/>
          <p:nvPr/>
        </p:nvGraphicFramePr>
        <p:xfrm>
          <a:off x="0" y="920115"/>
          <a:ext cx="12201525" cy="398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1400790" imgH="3981450" progId="Paint.Picture">
                  <p:embed/>
                </p:oleObj>
              </mc:Choice>
              <mc:Fallback>
                <p:oleObj name="" r:id="rId1" imgW="11400790" imgH="39814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920115"/>
                        <a:ext cx="12201525" cy="3984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125" y="1014095"/>
            <a:ext cx="10191750" cy="48291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79270" y="974725"/>
            <a:ext cx="9047480" cy="5381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11910" y="1210310"/>
            <a:ext cx="9893300" cy="5010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012825" y="1374775"/>
          <a:ext cx="10166350" cy="498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420350" imgH="5105400" progId="Paint.Picture">
                  <p:embed/>
                </p:oleObj>
              </mc:Choice>
              <mc:Fallback>
                <p:oleObj name="" r:id="rId1" imgW="10420350" imgH="51054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12825" y="1374775"/>
                        <a:ext cx="10166350" cy="498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8480" y="931545"/>
            <a:ext cx="11115040" cy="54248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WPS Presentation</Application>
  <PresentationFormat>Widescreen</PresentationFormat>
  <Paragraphs>12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Admin</cp:lastModifiedBy>
  <cp:revision>5</cp:revision>
  <dcterms:created xsi:type="dcterms:W3CDTF">2021-10-22T14:45:00Z</dcterms:created>
  <dcterms:modified xsi:type="dcterms:W3CDTF">2023-06-15T08:37:50Z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970E5185AD83470B9511B79146C6C9D4</vt:lpwstr>
  </property>
  <property fmtid="{D5CDD505-2E9C-101B-9397-08002B2CF9AE}" pid="3" name="KSOProductBuildVer">
    <vt:lpwstr>1033-11.2.0.11537</vt:lpwstr>
  </property>
</Properties>
</file>