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" y="4440561"/>
            <a:ext cx="7917625" cy="2225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5809" y="1414907"/>
            <a:ext cx="7612380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8834" y="446023"/>
            <a:ext cx="238633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32077"/>
            <a:ext cx="8072119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ctrTitle"/>
          </p:nvPr>
        </p:nvSpPr>
        <p:spPr>
          <a:xfrm>
            <a:off x="381000" y="1828800"/>
            <a:ext cx="8098790" cy="936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79070">
              <a:lnSpc>
                <a:spcPts val="3840"/>
              </a:lnSpc>
              <a:spcBef>
                <a:spcPts val="105"/>
              </a:spcBef>
            </a:pPr>
            <a:r>
              <a:rPr spc="-195" dirty="0"/>
              <a:t>D</a:t>
            </a:r>
            <a:r>
              <a:rPr spc="-210" dirty="0"/>
              <a:t>e</a:t>
            </a:r>
            <a:r>
              <a:rPr spc="-150" dirty="0"/>
              <a:t>v</a:t>
            </a:r>
            <a:r>
              <a:rPr spc="-210" dirty="0"/>
              <a:t>e</a:t>
            </a:r>
            <a:r>
              <a:rPr spc="-95" dirty="0"/>
              <a:t>l</a:t>
            </a:r>
            <a:r>
              <a:rPr spc="-135" dirty="0"/>
              <a:t>o</a:t>
            </a:r>
            <a:r>
              <a:rPr spc="-100" dirty="0"/>
              <a:t>p</a:t>
            </a:r>
            <a:r>
              <a:rPr spc="-90" dirty="0"/>
              <a:t>i</a:t>
            </a:r>
            <a:r>
              <a:rPr spc="-190" dirty="0"/>
              <a:t>n</a:t>
            </a:r>
            <a:r>
              <a:rPr spc="-140" dirty="0"/>
              <a:t>g</a:t>
            </a:r>
            <a:r>
              <a:rPr spc="-320" dirty="0"/>
              <a:t> </a:t>
            </a:r>
            <a:r>
              <a:rPr spc="-105" dirty="0"/>
              <a:t>A</a:t>
            </a:r>
            <a:r>
              <a:rPr spc="-90" dirty="0"/>
              <a:t>p</a:t>
            </a:r>
            <a:r>
              <a:rPr spc="-100" dirty="0"/>
              <a:t>p</a:t>
            </a:r>
            <a:r>
              <a:rPr spc="-95" dirty="0"/>
              <a:t>l</a:t>
            </a:r>
            <a:r>
              <a:rPr spc="-175" dirty="0"/>
              <a:t>ic</a:t>
            </a:r>
            <a:r>
              <a:rPr spc="-225" dirty="0"/>
              <a:t>a</a:t>
            </a:r>
            <a:r>
              <a:rPr spc="-155" dirty="0"/>
              <a:t>t</a:t>
            </a:r>
            <a:r>
              <a:rPr spc="-114" dirty="0"/>
              <a:t>io</a:t>
            </a:r>
            <a:r>
              <a:rPr spc="-185" dirty="0"/>
              <a:t>n</a:t>
            </a:r>
            <a:r>
              <a:rPr spc="-260" dirty="0"/>
              <a:t>s</a:t>
            </a:r>
            <a:r>
              <a:rPr spc="-315" dirty="0"/>
              <a:t> </a:t>
            </a:r>
            <a:r>
              <a:rPr spc="-415" dirty="0"/>
              <a:t>w</a:t>
            </a:r>
            <a:r>
              <a:rPr spc="-110" dirty="0"/>
              <a:t>i</a:t>
            </a:r>
            <a:r>
              <a:rPr spc="-140" dirty="0"/>
              <a:t>t</a:t>
            </a:r>
            <a:r>
              <a:rPr spc="-175" dirty="0"/>
              <a:t>h</a:t>
            </a:r>
            <a:r>
              <a:rPr spc="-300" dirty="0"/>
              <a:t> </a:t>
            </a:r>
            <a:r>
              <a:rPr spc="-204" dirty="0"/>
              <a:t>S</a:t>
            </a:r>
            <a:r>
              <a:rPr spc="-200" dirty="0"/>
              <a:t>p</a:t>
            </a:r>
            <a:r>
              <a:rPr spc="-180" dirty="0"/>
              <a:t>r</a:t>
            </a:r>
            <a:r>
              <a:rPr spc="-90" dirty="0"/>
              <a:t>i</a:t>
            </a:r>
            <a:r>
              <a:rPr spc="-190" dirty="0"/>
              <a:t>n</a:t>
            </a:r>
            <a:r>
              <a:rPr spc="-140" dirty="0"/>
              <a:t>g</a:t>
            </a:r>
            <a:r>
              <a:rPr spc="-295" dirty="0"/>
              <a:t> </a:t>
            </a:r>
            <a:r>
              <a:rPr spc="-225" dirty="0"/>
              <a:t>a</a:t>
            </a:r>
            <a:r>
              <a:rPr spc="-185" dirty="0"/>
              <a:t>n</a:t>
            </a:r>
            <a:r>
              <a:rPr spc="-105" dirty="0"/>
              <a:t>d</a:t>
            </a:r>
            <a:endParaRPr spc="-105" dirty="0"/>
          </a:p>
          <a:p>
            <a:pPr marL="4973320">
              <a:lnSpc>
                <a:spcPct val="100000"/>
              </a:lnSpc>
            </a:pPr>
            <a:r>
              <a:rPr spc="-235" dirty="0"/>
              <a:t>JPA/Hibernate</a:t>
            </a:r>
            <a:endParaRPr spc="-235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174" y="446023"/>
            <a:ext cx="2028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T</a:t>
            </a:r>
            <a:r>
              <a:rPr spc="-17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195" dirty="0"/>
              <a:t>S</a:t>
            </a:r>
            <a:r>
              <a:rPr spc="-200" dirty="0"/>
              <a:t>o</a:t>
            </a:r>
            <a:r>
              <a:rPr spc="-85" dirty="0"/>
              <a:t>l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5399405" cy="2219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Developers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build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objects,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JPA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bridges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gap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Cod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Transactions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transparent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developer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67316" y="3433716"/>
            <a:ext cx="3263899" cy="32638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55" dirty="0"/>
              <a:t>F</a:t>
            </a:r>
            <a:r>
              <a:rPr spc="-125" dirty="0"/>
              <a:t>o</a:t>
            </a:r>
            <a:r>
              <a:rPr spc="-190" dirty="0"/>
              <a:t>cu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923262" y="1228068"/>
            <a:ext cx="4118610" cy="5444490"/>
            <a:chOff x="923262" y="1228068"/>
            <a:chExt cx="4118610" cy="544449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262" y="1228068"/>
              <a:ext cx="3465175" cy="5443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8642" y="3011423"/>
              <a:ext cx="1412737" cy="11963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3048000"/>
              <a:ext cx="1295400" cy="1066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57600" y="3048000"/>
              <a:ext cx="1295400" cy="1066800"/>
            </a:xfrm>
            <a:custGeom>
              <a:avLst/>
              <a:gdLst/>
              <a:ahLst/>
              <a:cxnLst/>
              <a:rect l="l" t="t" r="r" b="b"/>
              <a:pathLst>
                <a:path w="1295400" h="1066800">
                  <a:moveTo>
                    <a:pt x="0" y="266700"/>
                  </a:moveTo>
                  <a:lnTo>
                    <a:pt x="762000" y="266700"/>
                  </a:lnTo>
                  <a:lnTo>
                    <a:pt x="762000" y="0"/>
                  </a:lnTo>
                  <a:lnTo>
                    <a:pt x="1295400" y="533400"/>
                  </a:lnTo>
                  <a:lnTo>
                    <a:pt x="762000" y="1066800"/>
                  </a:lnTo>
                  <a:lnTo>
                    <a:pt x="762000" y="800100"/>
                  </a:lnTo>
                  <a:lnTo>
                    <a:pt x="0" y="80010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1417" y="3157964"/>
            <a:ext cx="3659007" cy="77994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201104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cus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2863" y="1906719"/>
            <a:ext cx="5105397" cy="396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194" y="446023"/>
            <a:ext cx="247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W</a:t>
            </a:r>
            <a:r>
              <a:rPr spc="-180" dirty="0"/>
              <a:t>h</a:t>
            </a:r>
            <a:r>
              <a:rPr spc="-180" dirty="0"/>
              <a:t>a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65" dirty="0"/>
              <a:t>S</a:t>
            </a:r>
            <a:r>
              <a:rPr spc="-100" dirty="0"/>
              <a:t>p</a:t>
            </a:r>
            <a:r>
              <a:rPr spc="-135" dirty="0"/>
              <a:t>r</a:t>
            </a:r>
            <a:r>
              <a:rPr spc="-95" dirty="0"/>
              <a:t>i</a:t>
            </a:r>
            <a:r>
              <a:rPr spc="-140" dirty="0"/>
              <a:t>n</a:t>
            </a:r>
            <a:r>
              <a:rPr spc="-145" dirty="0"/>
              <a:t>g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2185" y="1906019"/>
            <a:ext cx="5105392" cy="39623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194" y="446023"/>
            <a:ext cx="247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0" dirty="0"/>
              <a:t>W</a:t>
            </a:r>
            <a:r>
              <a:rPr spc="-180" dirty="0"/>
              <a:t>h</a:t>
            </a:r>
            <a:r>
              <a:rPr spc="-180" dirty="0"/>
              <a:t>a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65" dirty="0"/>
              <a:t>S</a:t>
            </a:r>
            <a:r>
              <a:rPr spc="-100" dirty="0"/>
              <a:t>p</a:t>
            </a:r>
            <a:r>
              <a:rPr spc="-135" dirty="0"/>
              <a:t>r</a:t>
            </a:r>
            <a:r>
              <a:rPr spc="-95" dirty="0"/>
              <a:t>i</a:t>
            </a:r>
            <a:r>
              <a:rPr spc="-140" dirty="0"/>
              <a:t>n</a:t>
            </a:r>
            <a:r>
              <a:rPr spc="-145" dirty="0"/>
              <a:t>g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87209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framework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originally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built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reduce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complexities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Enterprise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development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117094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Very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lightweight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unobtrusive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compared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older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J2EE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methodologies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AOP/Proxies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Built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around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patterns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best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practices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30" dirty="0">
                <a:latin typeface="Trebuchet MS" panose="020B0603020202020204"/>
                <a:cs typeface="Trebuchet MS" panose="020B0603020202020204"/>
              </a:rPr>
              <a:t>Singleton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75" dirty="0">
                <a:latin typeface="Trebuchet MS" panose="020B0603020202020204"/>
                <a:cs typeface="Trebuchet MS" panose="020B0603020202020204"/>
              </a:rPr>
              <a:t>Factory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bs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pl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hod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nno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bas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8" name="Content Placeholder 5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6" name="Content Placeholder 5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609600"/>
            <a:ext cx="8853170" cy="4178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366" y="446023"/>
            <a:ext cx="20027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54" dirty="0"/>
              <a:t>J</a:t>
            </a:r>
            <a:r>
              <a:rPr spc="-225" dirty="0"/>
              <a:t>P</a:t>
            </a:r>
            <a:r>
              <a:rPr spc="-85" dirty="0"/>
              <a:t>A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13071" y="1298671"/>
            <a:ext cx="4606616" cy="52347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366" y="446023"/>
            <a:ext cx="20027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254" dirty="0"/>
              <a:t>J</a:t>
            </a:r>
            <a:r>
              <a:rPr spc="-225" dirty="0"/>
              <a:t>P</a:t>
            </a:r>
            <a:r>
              <a:rPr spc="-85" dirty="0"/>
              <a:t>A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7008495" cy="3977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Started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as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Hibernate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extracted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standard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305" dirty="0">
                <a:latin typeface="Tahoma" panose="020B0604030504040204"/>
                <a:cs typeface="Tahoma" panose="020B0604030504040204"/>
              </a:rPr>
              <a:t>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25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17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nno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Bas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5" dirty="0">
                <a:latin typeface="Tahoma" panose="020B0604030504040204"/>
                <a:cs typeface="Tahoma" panose="020B0604030504040204"/>
              </a:rPr>
              <a:t>Built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around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patterns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best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practices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OO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5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gg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en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vi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60" dirty="0">
                <a:latin typeface="Trebuchet MS" panose="020B0603020202020204"/>
                <a:cs typeface="Trebuchet MS" panose="020B0603020202020204"/>
              </a:rPr>
              <a:t>Hibernate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50" dirty="0">
                <a:latin typeface="Trebuchet MS" panose="020B0603020202020204"/>
                <a:cs typeface="Trebuchet MS" panose="020B0603020202020204"/>
              </a:rPr>
              <a:t>Toplink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60" dirty="0">
                <a:latin typeface="Trebuchet MS" panose="020B0603020202020204"/>
                <a:cs typeface="Trebuchet MS" panose="020B0603020202020204"/>
              </a:rPr>
              <a:t>EclipseLink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SzPct val="50000"/>
              <a:buFont typeface="Wingdings" panose="05000000000000000000"/>
              <a:buChar char=""/>
              <a:tabLst>
                <a:tab pos="1155065" algn="l"/>
                <a:tab pos="1155700" algn="l"/>
              </a:tabLst>
            </a:pPr>
            <a:r>
              <a:rPr sz="1600" spc="-35" dirty="0">
                <a:latin typeface="Trebuchet MS" panose="020B0603020202020204"/>
                <a:cs typeface="Trebuchet MS" panose="020B0603020202020204"/>
              </a:rPr>
              <a:t>OpenJPA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3" name="Content Placeholder 42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41" name="Content Placeholder 4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457200"/>
            <a:ext cx="8474710" cy="52705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095" y="446023"/>
            <a:ext cx="2035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105" dirty="0"/>
              <a:t>b</a:t>
            </a:r>
            <a:r>
              <a:rPr spc="-180" dirty="0"/>
              <a:t>lem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6787515" cy="24765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BAs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Transactions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55" dirty="0">
                <a:latin typeface="Trebuchet MS" panose="020B0603020202020204"/>
                <a:cs typeface="Trebuchet MS" panose="020B0603020202020204"/>
              </a:rPr>
              <a:t>Testing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9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as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B</a:t>
            </a:r>
            <a:r>
              <a:rPr spc="-165" dirty="0"/>
              <a:t>u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55" dirty="0"/>
              <a:t>F</a:t>
            </a:r>
            <a:r>
              <a:rPr spc="-125" dirty="0"/>
              <a:t>o</a:t>
            </a:r>
            <a:r>
              <a:rPr spc="-190" dirty="0"/>
              <a:t>cu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2980662" y="1228068"/>
            <a:ext cx="3664585" cy="5444490"/>
            <a:chOff x="2980662" y="1228068"/>
            <a:chExt cx="3664585" cy="544449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80662" y="1228068"/>
              <a:ext cx="3465175" cy="5443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2147" y="1793748"/>
              <a:ext cx="2412479" cy="5836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67199" y="1828800"/>
              <a:ext cx="2286000" cy="457200"/>
            </a:xfrm>
            <a:custGeom>
              <a:avLst/>
              <a:gdLst/>
              <a:ahLst/>
              <a:cxnLst/>
              <a:rect l="l" t="t" r="r" b="b"/>
              <a:pathLst>
                <a:path w="2286000" h="457200">
                  <a:moveTo>
                    <a:pt x="0" y="228600"/>
                  </a:moveTo>
                  <a:lnTo>
                    <a:pt x="21429" y="184317"/>
                  </a:lnTo>
                  <a:lnTo>
                    <a:pt x="58270" y="156345"/>
                  </a:lnTo>
                  <a:lnTo>
                    <a:pt x="111750" y="129893"/>
                  </a:lnTo>
                  <a:lnTo>
                    <a:pt x="180663" y="105202"/>
                  </a:lnTo>
                  <a:lnTo>
                    <a:pt x="220531" y="93592"/>
                  </a:lnTo>
                  <a:lnTo>
                    <a:pt x="263805" y="82513"/>
                  </a:lnTo>
                  <a:lnTo>
                    <a:pt x="310336" y="71995"/>
                  </a:lnTo>
                  <a:lnTo>
                    <a:pt x="359971" y="62068"/>
                  </a:lnTo>
                  <a:lnTo>
                    <a:pt x="412562" y="52761"/>
                  </a:lnTo>
                  <a:lnTo>
                    <a:pt x="467957" y="44106"/>
                  </a:lnTo>
                  <a:lnTo>
                    <a:pt x="526005" y="36133"/>
                  </a:lnTo>
                  <a:lnTo>
                    <a:pt x="586556" y="28871"/>
                  </a:lnTo>
                  <a:lnTo>
                    <a:pt x="649460" y="22350"/>
                  </a:lnTo>
                  <a:lnTo>
                    <a:pt x="714565" y="16601"/>
                  </a:lnTo>
                  <a:lnTo>
                    <a:pt x="781721" y="11654"/>
                  </a:lnTo>
                  <a:lnTo>
                    <a:pt x="850778" y="7539"/>
                  </a:lnTo>
                  <a:lnTo>
                    <a:pt x="921585" y="4285"/>
                  </a:lnTo>
                  <a:lnTo>
                    <a:pt x="993991" y="1924"/>
                  </a:lnTo>
                  <a:lnTo>
                    <a:pt x="1067846" y="486"/>
                  </a:lnTo>
                  <a:lnTo>
                    <a:pt x="1143000" y="0"/>
                  </a:lnTo>
                  <a:lnTo>
                    <a:pt x="1218153" y="486"/>
                  </a:lnTo>
                  <a:lnTo>
                    <a:pt x="1292008" y="1924"/>
                  </a:lnTo>
                  <a:lnTo>
                    <a:pt x="1364414" y="4285"/>
                  </a:lnTo>
                  <a:lnTo>
                    <a:pt x="1435221" y="7539"/>
                  </a:lnTo>
                  <a:lnTo>
                    <a:pt x="1504278" y="11654"/>
                  </a:lnTo>
                  <a:lnTo>
                    <a:pt x="1571434" y="16601"/>
                  </a:lnTo>
                  <a:lnTo>
                    <a:pt x="1636539" y="22350"/>
                  </a:lnTo>
                  <a:lnTo>
                    <a:pt x="1699443" y="28871"/>
                  </a:lnTo>
                  <a:lnTo>
                    <a:pt x="1759994" y="36133"/>
                  </a:lnTo>
                  <a:lnTo>
                    <a:pt x="1818042" y="44106"/>
                  </a:lnTo>
                  <a:lnTo>
                    <a:pt x="1873437" y="52761"/>
                  </a:lnTo>
                  <a:lnTo>
                    <a:pt x="1926028" y="62068"/>
                  </a:lnTo>
                  <a:lnTo>
                    <a:pt x="1975663" y="71995"/>
                  </a:lnTo>
                  <a:lnTo>
                    <a:pt x="2022194" y="82513"/>
                  </a:lnTo>
                  <a:lnTo>
                    <a:pt x="2065468" y="93592"/>
                  </a:lnTo>
                  <a:lnTo>
                    <a:pt x="2105336" y="105202"/>
                  </a:lnTo>
                  <a:lnTo>
                    <a:pt x="2141647" y="117312"/>
                  </a:lnTo>
                  <a:lnTo>
                    <a:pt x="2202994" y="142914"/>
                  </a:lnTo>
                  <a:lnTo>
                    <a:pt x="2248305" y="170156"/>
                  </a:lnTo>
                  <a:lnTo>
                    <a:pt x="2276375" y="198798"/>
                  </a:lnTo>
                  <a:lnTo>
                    <a:pt x="2286000" y="228600"/>
                  </a:lnTo>
                  <a:lnTo>
                    <a:pt x="2283568" y="243630"/>
                  </a:lnTo>
                  <a:lnTo>
                    <a:pt x="2248305" y="287043"/>
                  </a:lnTo>
                  <a:lnTo>
                    <a:pt x="2202994" y="314285"/>
                  </a:lnTo>
                  <a:lnTo>
                    <a:pt x="2141647" y="339887"/>
                  </a:lnTo>
                  <a:lnTo>
                    <a:pt x="2105336" y="351997"/>
                  </a:lnTo>
                  <a:lnTo>
                    <a:pt x="2065468" y="363607"/>
                  </a:lnTo>
                  <a:lnTo>
                    <a:pt x="2022194" y="374686"/>
                  </a:lnTo>
                  <a:lnTo>
                    <a:pt x="1975663" y="385204"/>
                  </a:lnTo>
                  <a:lnTo>
                    <a:pt x="1926028" y="395131"/>
                  </a:lnTo>
                  <a:lnTo>
                    <a:pt x="1873437" y="404438"/>
                  </a:lnTo>
                  <a:lnTo>
                    <a:pt x="1818042" y="413093"/>
                  </a:lnTo>
                  <a:lnTo>
                    <a:pt x="1759994" y="421066"/>
                  </a:lnTo>
                  <a:lnTo>
                    <a:pt x="1699443" y="428328"/>
                  </a:lnTo>
                  <a:lnTo>
                    <a:pt x="1636539" y="434849"/>
                  </a:lnTo>
                  <a:lnTo>
                    <a:pt x="1571434" y="440598"/>
                  </a:lnTo>
                  <a:lnTo>
                    <a:pt x="1504278" y="445545"/>
                  </a:lnTo>
                  <a:lnTo>
                    <a:pt x="1435221" y="449660"/>
                  </a:lnTo>
                  <a:lnTo>
                    <a:pt x="1364414" y="452914"/>
                  </a:lnTo>
                  <a:lnTo>
                    <a:pt x="1292008" y="455275"/>
                  </a:lnTo>
                  <a:lnTo>
                    <a:pt x="1218153" y="456713"/>
                  </a:lnTo>
                  <a:lnTo>
                    <a:pt x="1143000" y="457200"/>
                  </a:lnTo>
                  <a:lnTo>
                    <a:pt x="1067846" y="456713"/>
                  </a:lnTo>
                  <a:lnTo>
                    <a:pt x="993991" y="455275"/>
                  </a:lnTo>
                  <a:lnTo>
                    <a:pt x="921585" y="452914"/>
                  </a:lnTo>
                  <a:lnTo>
                    <a:pt x="850778" y="449660"/>
                  </a:lnTo>
                  <a:lnTo>
                    <a:pt x="781721" y="445545"/>
                  </a:lnTo>
                  <a:lnTo>
                    <a:pt x="714565" y="440598"/>
                  </a:lnTo>
                  <a:lnTo>
                    <a:pt x="649460" y="434849"/>
                  </a:lnTo>
                  <a:lnTo>
                    <a:pt x="586556" y="428328"/>
                  </a:lnTo>
                  <a:lnTo>
                    <a:pt x="526005" y="421066"/>
                  </a:lnTo>
                  <a:lnTo>
                    <a:pt x="467957" y="413093"/>
                  </a:lnTo>
                  <a:lnTo>
                    <a:pt x="412562" y="404438"/>
                  </a:lnTo>
                  <a:lnTo>
                    <a:pt x="359971" y="395131"/>
                  </a:lnTo>
                  <a:lnTo>
                    <a:pt x="310336" y="385204"/>
                  </a:lnTo>
                  <a:lnTo>
                    <a:pt x="263805" y="374686"/>
                  </a:lnTo>
                  <a:lnTo>
                    <a:pt x="220531" y="363607"/>
                  </a:lnTo>
                  <a:lnTo>
                    <a:pt x="180663" y="351997"/>
                  </a:lnTo>
                  <a:lnTo>
                    <a:pt x="144352" y="339887"/>
                  </a:lnTo>
                  <a:lnTo>
                    <a:pt x="83005" y="314285"/>
                  </a:lnTo>
                  <a:lnTo>
                    <a:pt x="37694" y="287043"/>
                  </a:lnTo>
                  <a:lnTo>
                    <a:pt x="9624" y="258401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1546" y="2631945"/>
              <a:ext cx="2641091" cy="8884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6599" y="2667000"/>
              <a:ext cx="2514600" cy="762000"/>
            </a:xfrm>
            <a:custGeom>
              <a:avLst/>
              <a:gdLst/>
              <a:ahLst/>
              <a:cxnLst/>
              <a:rect l="l" t="t" r="r" b="b"/>
              <a:pathLst>
                <a:path w="2514600" h="762000">
                  <a:moveTo>
                    <a:pt x="0" y="381000"/>
                  </a:moveTo>
                  <a:lnTo>
                    <a:pt x="7890" y="338075"/>
                  </a:lnTo>
                  <a:lnTo>
                    <a:pt x="30996" y="296544"/>
                  </a:lnTo>
                  <a:lnTo>
                    <a:pt x="68467" y="256666"/>
                  </a:lnTo>
                  <a:lnTo>
                    <a:pt x="119455" y="218696"/>
                  </a:lnTo>
                  <a:lnTo>
                    <a:pt x="183111" y="182893"/>
                  </a:lnTo>
                  <a:lnTo>
                    <a:pt x="219424" y="165884"/>
                  </a:lnTo>
                  <a:lnTo>
                    <a:pt x="258586" y="149514"/>
                  </a:lnTo>
                  <a:lnTo>
                    <a:pt x="300490" y="133813"/>
                  </a:lnTo>
                  <a:lnTo>
                    <a:pt x="345030" y="118815"/>
                  </a:lnTo>
                  <a:lnTo>
                    <a:pt x="392100" y="104552"/>
                  </a:lnTo>
                  <a:lnTo>
                    <a:pt x="441594" y="91055"/>
                  </a:lnTo>
                  <a:lnTo>
                    <a:pt x="493406" y="78357"/>
                  </a:lnTo>
                  <a:lnTo>
                    <a:pt x="547429" y="66490"/>
                  </a:lnTo>
                  <a:lnTo>
                    <a:pt x="603558" y="55486"/>
                  </a:lnTo>
                  <a:lnTo>
                    <a:pt x="661686" y="45378"/>
                  </a:lnTo>
                  <a:lnTo>
                    <a:pt x="721708" y="36197"/>
                  </a:lnTo>
                  <a:lnTo>
                    <a:pt x="783517" y="27976"/>
                  </a:lnTo>
                  <a:lnTo>
                    <a:pt x="847006" y="20747"/>
                  </a:lnTo>
                  <a:lnTo>
                    <a:pt x="912070" y="14541"/>
                  </a:lnTo>
                  <a:lnTo>
                    <a:pt x="978604" y="9392"/>
                  </a:lnTo>
                  <a:lnTo>
                    <a:pt x="1046499" y="5331"/>
                  </a:lnTo>
                  <a:lnTo>
                    <a:pt x="1115651" y="2390"/>
                  </a:lnTo>
                  <a:lnTo>
                    <a:pt x="1185953" y="603"/>
                  </a:lnTo>
                  <a:lnTo>
                    <a:pt x="1257300" y="0"/>
                  </a:lnTo>
                  <a:lnTo>
                    <a:pt x="1328646" y="603"/>
                  </a:lnTo>
                  <a:lnTo>
                    <a:pt x="1398948" y="2390"/>
                  </a:lnTo>
                  <a:lnTo>
                    <a:pt x="1468100" y="5331"/>
                  </a:lnTo>
                  <a:lnTo>
                    <a:pt x="1535995" y="9392"/>
                  </a:lnTo>
                  <a:lnTo>
                    <a:pt x="1602529" y="14541"/>
                  </a:lnTo>
                  <a:lnTo>
                    <a:pt x="1667593" y="20747"/>
                  </a:lnTo>
                  <a:lnTo>
                    <a:pt x="1731082" y="27976"/>
                  </a:lnTo>
                  <a:lnTo>
                    <a:pt x="1792891" y="36197"/>
                  </a:lnTo>
                  <a:lnTo>
                    <a:pt x="1852913" y="45378"/>
                  </a:lnTo>
                  <a:lnTo>
                    <a:pt x="1911041" y="55486"/>
                  </a:lnTo>
                  <a:lnTo>
                    <a:pt x="1967170" y="66490"/>
                  </a:lnTo>
                  <a:lnTo>
                    <a:pt x="2021193" y="78357"/>
                  </a:lnTo>
                  <a:lnTo>
                    <a:pt x="2073005" y="91055"/>
                  </a:lnTo>
                  <a:lnTo>
                    <a:pt x="2122499" y="104552"/>
                  </a:lnTo>
                  <a:lnTo>
                    <a:pt x="2169569" y="118815"/>
                  </a:lnTo>
                  <a:lnTo>
                    <a:pt x="2214109" y="133813"/>
                  </a:lnTo>
                  <a:lnTo>
                    <a:pt x="2256013" y="149514"/>
                  </a:lnTo>
                  <a:lnTo>
                    <a:pt x="2295175" y="165884"/>
                  </a:lnTo>
                  <a:lnTo>
                    <a:pt x="2331488" y="182893"/>
                  </a:lnTo>
                  <a:lnTo>
                    <a:pt x="2395144" y="218696"/>
                  </a:lnTo>
                  <a:lnTo>
                    <a:pt x="2446132" y="256666"/>
                  </a:lnTo>
                  <a:lnTo>
                    <a:pt x="2483603" y="296544"/>
                  </a:lnTo>
                  <a:lnTo>
                    <a:pt x="2506709" y="338075"/>
                  </a:lnTo>
                  <a:lnTo>
                    <a:pt x="2514600" y="381000"/>
                  </a:lnTo>
                  <a:lnTo>
                    <a:pt x="2512609" y="402620"/>
                  </a:lnTo>
                  <a:lnTo>
                    <a:pt x="2497005" y="444880"/>
                  </a:lnTo>
                  <a:lnTo>
                    <a:pt x="2466610" y="485617"/>
                  </a:lnTo>
                  <a:lnTo>
                    <a:pt x="2422274" y="524573"/>
                  </a:lnTo>
                  <a:lnTo>
                    <a:pt x="2364846" y="561491"/>
                  </a:lnTo>
                  <a:lnTo>
                    <a:pt x="2295175" y="596115"/>
                  </a:lnTo>
                  <a:lnTo>
                    <a:pt x="2256013" y="612485"/>
                  </a:lnTo>
                  <a:lnTo>
                    <a:pt x="2214109" y="628186"/>
                  </a:lnTo>
                  <a:lnTo>
                    <a:pt x="2169569" y="643184"/>
                  </a:lnTo>
                  <a:lnTo>
                    <a:pt x="2122499" y="657447"/>
                  </a:lnTo>
                  <a:lnTo>
                    <a:pt x="2073005" y="670944"/>
                  </a:lnTo>
                  <a:lnTo>
                    <a:pt x="2021193" y="683642"/>
                  </a:lnTo>
                  <a:lnTo>
                    <a:pt x="1967170" y="695509"/>
                  </a:lnTo>
                  <a:lnTo>
                    <a:pt x="1911041" y="706513"/>
                  </a:lnTo>
                  <a:lnTo>
                    <a:pt x="1852913" y="716621"/>
                  </a:lnTo>
                  <a:lnTo>
                    <a:pt x="1792891" y="725802"/>
                  </a:lnTo>
                  <a:lnTo>
                    <a:pt x="1731082" y="734023"/>
                  </a:lnTo>
                  <a:lnTo>
                    <a:pt x="1667593" y="741252"/>
                  </a:lnTo>
                  <a:lnTo>
                    <a:pt x="1602529" y="747458"/>
                  </a:lnTo>
                  <a:lnTo>
                    <a:pt x="1535995" y="752607"/>
                  </a:lnTo>
                  <a:lnTo>
                    <a:pt x="1468100" y="756668"/>
                  </a:lnTo>
                  <a:lnTo>
                    <a:pt x="1398948" y="759609"/>
                  </a:lnTo>
                  <a:lnTo>
                    <a:pt x="1328646" y="761396"/>
                  </a:lnTo>
                  <a:lnTo>
                    <a:pt x="1257300" y="762000"/>
                  </a:lnTo>
                  <a:lnTo>
                    <a:pt x="1185953" y="761396"/>
                  </a:lnTo>
                  <a:lnTo>
                    <a:pt x="1115651" y="759609"/>
                  </a:lnTo>
                  <a:lnTo>
                    <a:pt x="1046499" y="756668"/>
                  </a:lnTo>
                  <a:lnTo>
                    <a:pt x="978604" y="752607"/>
                  </a:lnTo>
                  <a:lnTo>
                    <a:pt x="912070" y="747458"/>
                  </a:lnTo>
                  <a:lnTo>
                    <a:pt x="847006" y="741252"/>
                  </a:lnTo>
                  <a:lnTo>
                    <a:pt x="783517" y="734023"/>
                  </a:lnTo>
                  <a:lnTo>
                    <a:pt x="721708" y="725802"/>
                  </a:lnTo>
                  <a:lnTo>
                    <a:pt x="661686" y="716621"/>
                  </a:lnTo>
                  <a:lnTo>
                    <a:pt x="603558" y="706513"/>
                  </a:lnTo>
                  <a:lnTo>
                    <a:pt x="547429" y="695509"/>
                  </a:lnTo>
                  <a:lnTo>
                    <a:pt x="493406" y="683642"/>
                  </a:lnTo>
                  <a:lnTo>
                    <a:pt x="441594" y="670944"/>
                  </a:lnTo>
                  <a:lnTo>
                    <a:pt x="392100" y="657447"/>
                  </a:lnTo>
                  <a:lnTo>
                    <a:pt x="345030" y="643184"/>
                  </a:lnTo>
                  <a:lnTo>
                    <a:pt x="300490" y="628186"/>
                  </a:lnTo>
                  <a:lnTo>
                    <a:pt x="258586" y="612485"/>
                  </a:lnTo>
                  <a:lnTo>
                    <a:pt x="219424" y="596115"/>
                  </a:lnTo>
                  <a:lnTo>
                    <a:pt x="183111" y="579106"/>
                  </a:lnTo>
                  <a:lnTo>
                    <a:pt x="119455" y="543303"/>
                  </a:lnTo>
                  <a:lnTo>
                    <a:pt x="68467" y="505333"/>
                  </a:lnTo>
                  <a:lnTo>
                    <a:pt x="30996" y="465455"/>
                  </a:lnTo>
                  <a:lnTo>
                    <a:pt x="7890" y="423924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Presentation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Tahoma</vt:lpstr>
      <vt:lpstr>Wingdings</vt:lpstr>
      <vt:lpstr>Trebuchet MS</vt:lpstr>
      <vt:lpstr>Calibri</vt:lpstr>
      <vt:lpstr>Microsoft YaHei</vt:lpstr>
      <vt:lpstr>Arial Unicode MS</vt:lpstr>
      <vt:lpstr>Office Theme</vt:lpstr>
      <vt:lpstr>JPA/Hibernate</vt:lpstr>
      <vt:lpstr>What is Spring?</vt:lpstr>
      <vt:lpstr>What is Spring?</vt:lpstr>
      <vt:lpstr>PowerPoint 演示文稿</vt:lpstr>
      <vt:lpstr>What is JPA?</vt:lpstr>
      <vt:lpstr>What is JPA?</vt:lpstr>
      <vt:lpstr>PowerPoint 演示文稿</vt:lpstr>
      <vt:lpstr>The Problem</vt:lpstr>
      <vt:lpstr>Business Focus</vt:lpstr>
      <vt:lpstr>The Solution</vt:lpstr>
      <vt:lpstr>Business Focus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Applications with Spring andJPA/Hibernate</dc:title>
  <dc:creator>Bryan Hansen</dc:creator>
  <dc:subject>From raw Ajax to ASP.NET</dc:subject>
  <cp:lastModifiedBy>Steve Sam</cp:lastModifiedBy>
  <cp:revision>3</cp:revision>
  <dcterms:created xsi:type="dcterms:W3CDTF">2021-08-08T14:46:00Z</dcterms:created>
  <dcterms:modified xsi:type="dcterms:W3CDTF">2021-10-25T17:10:43Z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2013-02-19T11:00:00Z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2021-08-08T11:00:00Z</vt:filetime>
  </property>
  <property fmtid="{D5CDD505-2E9C-101B-9397-08002B2CF9AE}" pid="5" name="ICV">
    <vt:lpwstr>536348170DBF455A980CCA0AC5519138</vt:lpwstr>
  </property>
  <property fmtid="{D5CDD505-2E9C-101B-9397-08002B2CF9AE}" pid="6" name="KSOProductBuildVer">
    <vt:lpwstr>1033-11.2.0.10323</vt:lpwstr>
  </property>
</Properties>
</file>