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5273002"/>
            <a:ext cx="1661286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4016375"/>
            <a:ext cx="17976850" cy="188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</a:t>
            </a:r>
            <a:r>
              <a:rPr lang="en-US"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Registration”);</vt:lpstr>
      <vt:lpstr>where r.id = c.registration.id”;</vt:lpstr>
      <vt:lpstr>query = Regstration.FIND_REGISTRATION_REPORTS_JPQL)})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steve</cp:lastModifiedBy>
  <cp:revision>4</cp:revision>
  <dcterms:created xsi:type="dcterms:W3CDTF">2021-08-11T10:27:00Z</dcterms:created>
  <dcterms:modified xsi:type="dcterms:W3CDTF">2021-10-27T07:09:00Z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2021-08-11T22:00:00Z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1033-11.2.0.10351</vt:lpwstr>
  </property>
</Properties>
</file>