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7" r:id="rId4"/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4086" y="1905254"/>
            <a:ext cx="8783827" cy="565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47374" y="3510534"/>
            <a:ext cx="7297251" cy="1358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5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65" b="1" i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5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5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6347" y="501954"/>
            <a:ext cx="5279305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5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7099" y="2274315"/>
            <a:ext cx="7977801" cy="26585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65" b="1" i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8472" y="3007614"/>
            <a:ext cx="10710672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2678" y="2077127"/>
            <a:ext cx="8901853" cy="70612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35" spc="185" dirty="0"/>
              <a:t>C</a:t>
            </a:r>
            <a:r>
              <a:rPr lang="en-US" sz="4535" spc="185" dirty="0"/>
              <a:t>ourse Overview</a:t>
            </a:r>
            <a:endParaRPr lang="en-US" sz="4535" spc="18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654685" y="781050"/>
          <a:ext cx="1088263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029825" imgH="4733925" progId="Paint.Picture">
                  <p:embed/>
                </p:oleObj>
              </mc:Choice>
              <mc:Fallback>
                <p:oleObj name="" r:id="rId1" imgW="10029825" imgH="47339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4685" y="781050"/>
                        <a:ext cx="1088263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393065" y="802005"/>
          <a:ext cx="11405870" cy="555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210800" imgH="4972050" progId="Paint.Picture">
                  <p:embed/>
                </p:oleObj>
              </mc:Choice>
              <mc:Fallback>
                <p:oleObj name="" r:id="rId1" imgW="10210800" imgH="49720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802005"/>
                        <a:ext cx="11405870" cy="555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43840" y="637540"/>
          <a:ext cx="11704955" cy="558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25125" imgH="5019675" progId="Paint.Picture">
                  <p:embed/>
                </p:oleObj>
              </mc:Choice>
              <mc:Fallback>
                <p:oleObj name="" r:id="rId1" imgW="10525125" imgH="50196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" y="637540"/>
                        <a:ext cx="11704955" cy="558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9310" y="1031240"/>
            <a:ext cx="10714355" cy="479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Presentation</Application>
  <PresentationFormat>Widescreen</PresentationFormat>
  <Paragraphs>12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Tahoma</vt:lpstr>
      <vt:lpstr>Trebuchet MS</vt:lpstr>
      <vt:lpstr>Office Theme</vt:lpstr>
      <vt:lpstr>1_Office Theme</vt:lpstr>
      <vt:lpstr>Paint.Picture</vt:lpstr>
      <vt:lpstr>Paint.Picture</vt:lpstr>
      <vt:lpstr>Paint.Picture</vt:lpstr>
      <vt:lpstr>Chasing Down Performance Issues  Using Distributed Tracing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Admin</dc:creator>
  <cp:lastModifiedBy>Steve Sam</cp:lastModifiedBy>
  <cp:revision>2</cp:revision>
  <dcterms:created xsi:type="dcterms:W3CDTF">2023-06-15T18:36:09Z</dcterms:created>
  <dcterms:modified xsi:type="dcterms:W3CDTF">2023-06-15T18:40:12Z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192E4FFE711F4979BD3105DCDB6D1E62</vt:lpwstr>
  </property>
  <property fmtid="{D5CDD505-2E9C-101B-9397-08002B2CF9AE}" pid="3" name="KSOProductBuildVer">
    <vt:lpwstr>1033-11.2.0.11537</vt:lpwstr>
  </property>
</Properties>
</file>