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6308" y="3086227"/>
            <a:ext cx="9295383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1980" y="752931"/>
            <a:ext cx="10464038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4501" y="1860042"/>
            <a:ext cx="15858997" cy="654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340739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145" dirty="0"/>
              <a:t>Securing</a:t>
            </a:r>
            <a:r>
              <a:rPr sz="6800" spc="-500" dirty="0"/>
              <a:t> </a:t>
            </a:r>
            <a:r>
              <a:rPr sz="6800" spc="-390" dirty="0"/>
              <a:t>Y</a:t>
            </a:r>
            <a:r>
              <a:rPr sz="6800" spc="80" dirty="0"/>
              <a:t>our</a:t>
            </a:r>
            <a:r>
              <a:rPr sz="6800" spc="-475" dirty="0"/>
              <a:t> </a:t>
            </a:r>
            <a:r>
              <a:rPr sz="6800" spc="425" dirty="0"/>
              <a:t>M</a:t>
            </a:r>
            <a:r>
              <a:rPr sz="6800" spc="100" dirty="0"/>
              <a:t>i</a:t>
            </a:r>
            <a:r>
              <a:rPr sz="6800" spc="145" dirty="0"/>
              <a:t>croservices</a:t>
            </a:r>
            <a:r>
              <a:rPr sz="6800" spc="-530" dirty="0"/>
              <a:t> </a:t>
            </a:r>
            <a:r>
              <a:rPr sz="6800" spc="-35" dirty="0"/>
              <a:t>with</a:t>
            </a:r>
            <a:r>
              <a:rPr sz="6800" spc="-475" dirty="0"/>
              <a:t> </a:t>
            </a:r>
            <a:r>
              <a:rPr sz="6800" spc="5" dirty="0"/>
              <a:t>a  </a:t>
            </a:r>
            <a:r>
              <a:rPr sz="6800" spc="70" dirty="0"/>
              <a:t>Declarative</a:t>
            </a:r>
            <a:r>
              <a:rPr sz="6800" spc="-500" dirty="0"/>
              <a:t> </a:t>
            </a:r>
            <a:r>
              <a:rPr sz="6800" spc="245" dirty="0"/>
              <a:t>Model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5114" y="752931"/>
            <a:ext cx="65595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Abstract</a:t>
            </a:r>
            <a:r>
              <a:rPr spc="-425" dirty="0"/>
              <a:t> </a:t>
            </a:r>
            <a:r>
              <a:rPr spc="175" dirty="0"/>
              <a:t>O</a:t>
            </a:r>
            <a:r>
              <a:rPr spc="114" dirty="0"/>
              <a:t>Auth</a:t>
            </a:r>
            <a:r>
              <a:rPr spc="-425" dirty="0"/>
              <a:t> </a:t>
            </a:r>
            <a:r>
              <a:rPr spc="5" dirty="0"/>
              <a:t>Flow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880872" y="2557272"/>
            <a:ext cx="5453380" cy="6179820"/>
          </a:xfrm>
          <a:prstGeom prst="rect">
            <a:avLst/>
          </a:prstGeom>
          <a:ln w="57150">
            <a:solidFill>
              <a:srgbClr val="9BC7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235"/>
              </a:spcBef>
            </a:pPr>
            <a:r>
              <a:rPr sz="4400" b="1" spc="-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Client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4256" y="2557272"/>
            <a:ext cx="5453380" cy="1795780"/>
          </a:xfrm>
          <a:prstGeom prst="rect">
            <a:avLst/>
          </a:prstGeom>
          <a:ln w="57150">
            <a:solidFill>
              <a:srgbClr val="9BC75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</a:pPr>
            <a:r>
              <a:rPr sz="3200" b="1" spc="-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</a:t>
            </a:r>
            <a:r>
              <a:rPr sz="3200" b="1" spc="-1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Owner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4256" y="4750308"/>
            <a:ext cx="5453380" cy="1793875"/>
          </a:xfrm>
          <a:prstGeom prst="rect">
            <a:avLst/>
          </a:prstGeom>
          <a:ln w="57150">
            <a:solidFill>
              <a:srgbClr val="9BC75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3200" b="1" spc="-1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3200" b="1" spc="-1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0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4256" y="6943343"/>
            <a:ext cx="5453380" cy="1793875"/>
          </a:xfrm>
          <a:prstGeom prst="rect">
            <a:avLst/>
          </a:prstGeom>
          <a:ln w="57150">
            <a:solidFill>
              <a:srgbClr val="9BC75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3200" b="1" spc="-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</a:t>
            </a:r>
            <a:r>
              <a:rPr sz="3200" b="1" spc="-1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0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84035" y="2557272"/>
            <a:ext cx="5571490" cy="779145"/>
            <a:chOff x="6384035" y="2557272"/>
            <a:chExt cx="5571490" cy="779145"/>
          </a:xfrm>
        </p:grpSpPr>
        <p:sp>
          <p:nvSpPr>
            <p:cNvPr id="8" name="object 8"/>
            <p:cNvSpPr/>
            <p:nvPr/>
          </p:nvSpPr>
          <p:spPr>
            <a:xfrm>
              <a:off x="6384035" y="2911983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715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57150" y="57150"/>
                  </a:lnTo>
                  <a:close/>
                </a:path>
                <a:path w="5571490" h="171450">
                  <a:moveTo>
                    <a:pt x="171449" y="57150"/>
                  </a:moveTo>
                  <a:lnTo>
                    <a:pt x="114300" y="57150"/>
                  </a:lnTo>
                  <a:lnTo>
                    <a:pt x="114300" y="114300"/>
                  </a:lnTo>
                  <a:lnTo>
                    <a:pt x="171449" y="114300"/>
                  </a:lnTo>
                  <a:lnTo>
                    <a:pt x="171449" y="57150"/>
                  </a:lnTo>
                  <a:close/>
                </a:path>
                <a:path w="5571490" h="171450">
                  <a:moveTo>
                    <a:pt x="285749" y="57150"/>
                  </a:moveTo>
                  <a:lnTo>
                    <a:pt x="228599" y="57150"/>
                  </a:lnTo>
                  <a:lnTo>
                    <a:pt x="228599" y="114300"/>
                  </a:lnTo>
                  <a:lnTo>
                    <a:pt x="285749" y="114300"/>
                  </a:lnTo>
                  <a:lnTo>
                    <a:pt x="285749" y="57150"/>
                  </a:lnTo>
                  <a:close/>
                </a:path>
                <a:path w="5571490" h="171450">
                  <a:moveTo>
                    <a:pt x="400049" y="57150"/>
                  </a:moveTo>
                  <a:lnTo>
                    <a:pt x="342899" y="57150"/>
                  </a:lnTo>
                  <a:lnTo>
                    <a:pt x="342899" y="114300"/>
                  </a:lnTo>
                  <a:lnTo>
                    <a:pt x="400049" y="114300"/>
                  </a:lnTo>
                  <a:lnTo>
                    <a:pt x="400049" y="57150"/>
                  </a:lnTo>
                  <a:close/>
                </a:path>
                <a:path w="5571490" h="171450">
                  <a:moveTo>
                    <a:pt x="514349" y="57150"/>
                  </a:moveTo>
                  <a:lnTo>
                    <a:pt x="457199" y="57150"/>
                  </a:lnTo>
                  <a:lnTo>
                    <a:pt x="457199" y="114300"/>
                  </a:lnTo>
                  <a:lnTo>
                    <a:pt x="514349" y="114300"/>
                  </a:lnTo>
                  <a:lnTo>
                    <a:pt x="514349" y="57150"/>
                  </a:lnTo>
                  <a:close/>
                </a:path>
                <a:path w="5571490" h="171450">
                  <a:moveTo>
                    <a:pt x="628649" y="57150"/>
                  </a:moveTo>
                  <a:lnTo>
                    <a:pt x="571499" y="57150"/>
                  </a:lnTo>
                  <a:lnTo>
                    <a:pt x="571499" y="114300"/>
                  </a:lnTo>
                  <a:lnTo>
                    <a:pt x="628649" y="114300"/>
                  </a:lnTo>
                  <a:lnTo>
                    <a:pt x="628649" y="57150"/>
                  </a:lnTo>
                  <a:close/>
                </a:path>
                <a:path w="5571490" h="171450">
                  <a:moveTo>
                    <a:pt x="742949" y="57150"/>
                  </a:moveTo>
                  <a:lnTo>
                    <a:pt x="685799" y="57150"/>
                  </a:lnTo>
                  <a:lnTo>
                    <a:pt x="685799" y="114300"/>
                  </a:lnTo>
                  <a:lnTo>
                    <a:pt x="742949" y="114300"/>
                  </a:lnTo>
                  <a:lnTo>
                    <a:pt x="742949" y="57150"/>
                  </a:lnTo>
                  <a:close/>
                </a:path>
                <a:path w="5571490" h="171450">
                  <a:moveTo>
                    <a:pt x="857249" y="57150"/>
                  </a:moveTo>
                  <a:lnTo>
                    <a:pt x="800099" y="57150"/>
                  </a:lnTo>
                  <a:lnTo>
                    <a:pt x="800099" y="114300"/>
                  </a:lnTo>
                  <a:lnTo>
                    <a:pt x="857249" y="114300"/>
                  </a:lnTo>
                  <a:lnTo>
                    <a:pt x="857249" y="57150"/>
                  </a:lnTo>
                  <a:close/>
                </a:path>
                <a:path w="5571490" h="171450">
                  <a:moveTo>
                    <a:pt x="971549" y="57150"/>
                  </a:moveTo>
                  <a:lnTo>
                    <a:pt x="914399" y="57150"/>
                  </a:lnTo>
                  <a:lnTo>
                    <a:pt x="914399" y="114300"/>
                  </a:lnTo>
                  <a:lnTo>
                    <a:pt x="971549" y="114300"/>
                  </a:lnTo>
                  <a:lnTo>
                    <a:pt x="971549" y="57150"/>
                  </a:lnTo>
                  <a:close/>
                </a:path>
                <a:path w="5571490" h="171450">
                  <a:moveTo>
                    <a:pt x="1085849" y="57150"/>
                  </a:moveTo>
                  <a:lnTo>
                    <a:pt x="1028699" y="57150"/>
                  </a:lnTo>
                  <a:lnTo>
                    <a:pt x="1028699" y="114300"/>
                  </a:lnTo>
                  <a:lnTo>
                    <a:pt x="1085849" y="114300"/>
                  </a:lnTo>
                  <a:lnTo>
                    <a:pt x="1085849" y="57150"/>
                  </a:lnTo>
                  <a:close/>
                </a:path>
                <a:path w="5571490" h="171450">
                  <a:moveTo>
                    <a:pt x="1200149" y="57150"/>
                  </a:moveTo>
                  <a:lnTo>
                    <a:pt x="1142999" y="57150"/>
                  </a:lnTo>
                  <a:lnTo>
                    <a:pt x="1142999" y="114300"/>
                  </a:lnTo>
                  <a:lnTo>
                    <a:pt x="1200149" y="114300"/>
                  </a:lnTo>
                  <a:lnTo>
                    <a:pt x="1200149" y="57150"/>
                  </a:lnTo>
                  <a:close/>
                </a:path>
                <a:path w="5571490" h="171450">
                  <a:moveTo>
                    <a:pt x="1314449" y="57150"/>
                  </a:moveTo>
                  <a:lnTo>
                    <a:pt x="1257299" y="57150"/>
                  </a:lnTo>
                  <a:lnTo>
                    <a:pt x="1257299" y="114300"/>
                  </a:lnTo>
                  <a:lnTo>
                    <a:pt x="1314449" y="114300"/>
                  </a:lnTo>
                  <a:lnTo>
                    <a:pt x="1314449" y="57150"/>
                  </a:lnTo>
                  <a:close/>
                </a:path>
                <a:path w="5571490" h="171450">
                  <a:moveTo>
                    <a:pt x="1428749" y="57150"/>
                  </a:moveTo>
                  <a:lnTo>
                    <a:pt x="1371599" y="57150"/>
                  </a:lnTo>
                  <a:lnTo>
                    <a:pt x="1371599" y="114300"/>
                  </a:lnTo>
                  <a:lnTo>
                    <a:pt x="1428749" y="114300"/>
                  </a:lnTo>
                  <a:lnTo>
                    <a:pt x="1428749" y="57150"/>
                  </a:lnTo>
                  <a:close/>
                </a:path>
                <a:path w="5571490" h="171450">
                  <a:moveTo>
                    <a:pt x="1543049" y="57150"/>
                  </a:moveTo>
                  <a:lnTo>
                    <a:pt x="1485899" y="57150"/>
                  </a:lnTo>
                  <a:lnTo>
                    <a:pt x="1485899" y="114300"/>
                  </a:lnTo>
                  <a:lnTo>
                    <a:pt x="1543049" y="114300"/>
                  </a:lnTo>
                  <a:lnTo>
                    <a:pt x="1543049" y="57150"/>
                  </a:lnTo>
                  <a:close/>
                </a:path>
                <a:path w="5571490" h="171450">
                  <a:moveTo>
                    <a:pt x="1657349" y="57150"/>
                  </a:moveTo>
                  <a:lnTo>
                    <a:pt x="1600199" y="57150"/>
                  </a:lnTo>
                  <a:lnTo>
                    <a:pt x="1600199" y="114300"/>
                  </a:lnTo>
                  <a:lnTo>
                    <a:pt x="1657349" y="114300"/>
                  </a:lnTo>
                  <a:lnTo>
                    <a:pt x="1657349" y="57150"/>
                  </a:lnTo>
                  <a:close/>
                </a:path>
                <a:path w="5571490" h="171450">
                  <a:moveTo>
                    <a:pt x="1771649" y="57150"/>
                  </a:moveTo>
                  <a:lnTo>
                    <a:pt x="1714499" y="57150"/>
                  </a:lnTo>
                  <a:lnTo>
                    <a:pt x="1714499" y="114300"/>
                  </a:lnTo>
                  <a:lnTo>
                    <a:pt x="1771649" y="114300"/>
                  </a:lnTo>
                  <a:lnTo>
                    <a:pt x="1771649" y="57150"/>
                  </a:lnTo>
                  <a:close/>
                </a:path>
                <a:path w="5571490" h="171450">
                  <a:moveTo>
                    <a:pt x="1885949" y="57150"/>
                  </a:moveTo>
                  <a:lnTo>
                    <a:pt x="1828799" y="57150"/>
                  </a:lnTo>
                  <a:lnTo>
                    <a:pt x="1828799" y="114300"/>
                  </a:lnTo>
                  <a:lnTo>
                    <a:pt x="1885949" y="114300"/>
                  </a:lnTo>
                  <a:lnTo>
                    <a:pt x="1885949" y="57150"/>
                  </a:lnTo>
                  <a:close/>
                </a:path>
                <a:path w="5571490" h="171450">
                  <a:moveTo>
                    <a:pt x="2000249" y="57150"/>
                  </a:moveTo>
                  <a:lnTo>
                    <a:pt x="1943099" y="57150"/>
                  </a:lnTo>
                  <a:lnTo>
                    <a:pt x="1943099" y="114300"/>
                  </a:lnTo>
                  <a:lnTo>
                    <a:pt x="2000249" y="114300"/>
                  </a:lnTo>
                  <a:lnTo>
                    <a:pt x="2000249" y="57150"/>
                  </a:lnTo>
                  <a:close/>
                </a:path>
                <a:path w="5571490" h="171450">
                  <a:moveTo>
                    <a:pt x="2114549" y="57150"/>
                  </a:moveTo>
                  <a:lnTo>
                    <a:pt x="2057399" y="57150"/>
                  </a:lnTo>
                  <a:lnTo>
                    <a:pt x="2057399" y="114300"/>
                  </a:lnTo>
                  <a:lnTo>
                    <a:pt x="2114549" y="114300"/>
                  </a:lnTo>
                  <a:lnTo>
                    <a:pt x="2114549" y="57150"/>
                  </a:lnTo>
                  <a:close/>
                </a:path>
                <a:path w="5571490" h="171450">
                  <a:moveTo>
                    <a:pt x="2228849" y="57150"/>
                  </a:moveTo>
                  <a:lnTo>
                    <a:pt x="2171699" y="57150"/>
                  </a:lnTo>
                  <a:lnTo>
                    <a:pt x="2171699" y="114300"/>
                  </a:lnTo>
                  <a:lnTo>
                    <a:pt x="2228849" y="114300"/>
                  </a:lnTo>
                  <a:lnTo>
                    <a:pt x="2228849" y="57150"/>
                  </a:lnTo>
                  <a:close/>
                </a:path>
                <a:path w="5571490" h="171450">
                  <a:moveTo>
                    <a:pt x="2343149" y="57150"/>
                  </a:moveTo>
                  <a:lnTo>
                    <a:pt x="2285999" y="57150"/>
                  </a:lnTo>
                  <a:lnTo>
                    <a:pt x="2285999" y="114300"/>
                  </a:lnTo>
                  <a:lnTo>
                    <a:pt x="2343149" y="114300"/>
                  </a:lnTo>
                  <a:lnTo>
                    <a:pt x="2343149" y="57150"/>
                  </a:lnTo>
                  <a:close/>
                </a:path>
                <a:path w="5571490" h="171450">
                  <a:moveTo>
                    <a:pt x="2457449" y="57150"/>
                  </a:moveTo>
                  <a:lnTo>
                    <a:pt x="2400299" y="57150"/>
                  </a:lnTo>
                  <a:lnTo>
                    <a:pt x="2400299" y="114300"/>
                  </a:lnTo>
                  <a:lnTo>
                    <a:pt x="2457449" y="114300"/>
                  </a:lnTo>
                  <a:lnTo>
                    <a:pt x="2457449" y="57150"/>
                  </a:lnTo>
                  <a:close/>
                </a:path>
                <a:path w="5571490" h="171450">
                  <a:moveTo>
                    <a:pt x="2571749" y="57150"/>
                  </a:moveTo>
                  <a:lnTo>
                    <a:pt x="2514599" y="57150"/>
                  </a:lnTo>
                  <a:lnTo>
                    <a:pt x="2514599" y="114300"/>
                  </a:lnTo>
                  <a:lnTo>
                    <a:pt x="2571749" y="114300"/>
                  </a:lnTo>
                  <a:lnTo>
                    <a:pt x="2571749" y="57150"/>
                  </a:lnTo>
                  <a:close/>
                </a:path>
                <a:path w="5571490" h="171450">
                  <a:moveTo>
                    <a:pt x="2686049" y="57150"/>
                  </a:moveTo>
                  <a:lnTo>
                    <a:pt x="2628899" y="57150"/>
                  </a:lnTo>
                  <a:lnTo>
                    <a:pt x="2628899" y="114300"/>
                  </a:lnTo>
                  <a:lnTo>
                    <a:pt x="2686049" y="114300"/>
                  </a:lnTo>
                  <a:lnTo>
                    <a:pt x="2686049" y="57150"/>
                  </a:lnTo>
                  <a:close/>
                </a:path>
                <a:path w="5571490" h="171450">
                  <a:moveTo>
                    <a:pt x="2800349" y="57150"/>
                  </a:moveTo>
                  <a:lnTo>
                    <a:pt x="2743199" y="57150"/>
                  </a:lnTo>
                  <a:lnTo>
                    <a:pt x="2743199" y="114300"/>
                  </a:lnTo>
                  <a:lnTo>
                    <a:pt x="2800349" y="114300"/>
                  </a:lnTo>
                  <a:lnTo>
                    <a:pt x="2800349" y="57150"/>
                  </a:lnTo>
                  <a:close/>
                </a:path>
                <a:path w="5571490" h="171450">
                  <a:moveTo>
                    <a:pt x="2914649" y="57150"/>
                  </a:moveTo>
                  <a:lnTo>
                    <a:pt x="2857499" y="57150"/>
                  </a:lnTo>
                  <a:lnTo>
                    <a:pt x="2857499" y="114300"/>
                  </a:lnTo>
                  <a:lnTo>
                    <a:pt x="2914649" y="114300"/>
                  </a:lnTo>
                  <a:lnTo>
                    <a:pt x="2914649" y="57150"/>
                  </a:lnTo>
                  <a:close/>
                </a:path>
                <a:path w="5571490" h="171450">
                  <a:moveTo>
                    <a:pt x="3028949" y="57150"/>
                  </a:moveTo>
                  <a:lnTo>
                    <a:pt x="2971799" y="57150"/>
                  </a:lnTo>
                  <a:lnTo>
                    <a:pt x="2971799" y="114300"/>
                  </a:lnTo>
                  <a:lnTo>
                    <a:pt x="3028949" y="114300"/>
                  </a:lnTo>
                  <a:lnTo>
                    <a:pt x="3028949" y="57150"/>
                  </a:lnTo>
                  <a:close/>
                </a:path>
                <a:path w="5571490" h="171450">
                  <a:moveTo>
                    <a:pt x="3143249" y="57150"/>
                  </a:moveTo>
                  <a:lnTo>
                    <a:pt x="3086099" y="57150"/>
                  </a:lnTo>
                  <a:lnTo>
                    <a:pt x="3086099" y="114300"/>
                  </a:lnTo>
                  <a:lnTo>
                    <a:pt x="3143249" y="114300"/>
                  </a:lnTo>
                  <a:lnTo>
                    <a:pt x="3143249" y="57150"/>
                  </a:lnTo>
                  <a:close/>
                </a:path>
                <a:path w="5571490" h="171450">
                  <a:moveTo>
                    <a:pt x="3257549" y="57150"/>
                  </a:moveTo>
                  <a:lnTo>
                    <a:pt x="3200399" y="57150"/>
                  </a:lnTo>
                  <a:lnTo>
                    <a:pt x="3200399" y="114300"/>
                  </a:lnTo>
                  <a:lnTo>
                    <a:pt x="3257549" y="114300"/>
                  </a:lnTo>
                  <a:lnTo>
                    <a:pt x="3257549" y="57150"/>
                  </a:lnTo>
                  <a:close/>
                </a:path>
                <a:path w="5571490" h="171450">
                  <a:moveTo>
                    <a:pt x="3371849" y="57150"/>
                  </a:moveTo>
                  <a:lnTo>
                    <a:pt x="3314699" y="57150"/>
                  </a:lnTo>
                  <a:lnTo>
                    <a:pt x="3314699" y="114300"/>
                  </a:lnTo>
                  <a:lnTo>
                    <a:pt x="3371849" y="114300"/>
                  </a:lnTo>
                  <a:lnTo>
                    <a:pt x="3371849" y="57150"/>
                  </a:lnTo>
                  <a:close/>
                </a:path>
                <a:path w="5571490" h="171450">
                  <a:moveTo>
                    <a:pt x="3486149" y="57150"/>
                  </a:moveTo>
                  <a:lnTo>
                    <a:pt x="3428999" y="57150"/>
                  </a:lnTo>
                  <a:lnTo>
                    <a:pt x="3428999" y="114300"/>
                  </a:lnTo>
                  <a:lnTo>
                    <a:pt x="3486149" y="114300"/>
                  </a:lnTo>
                  <a:lnTo>
                    <a:pt x="3486149" y="57150"/>
                  </a:lnTo>
                  <a:close/>
                </a:path>
                <a:path w="5571490" h="171450">
                  <a:moveTo>
                    <a:pt x="3600449" y="57150"/>
                  </a:moveTo>
                  <a:lnTo>
                    <a:pt x="3543299" y="57150"/>
                  </a:lnTo>
                  <a:lnTo>
                    <a:pt x="3543299" y="114300"/>
                  </a:lnTo>
                  <a:lnTo>
                    <a:pt x="3600449" y="114300"/>
                  </a:lnTo>
                  <a:lnTo>
                    <a:pt x="3600449" y="57150"/>
                  </a:lnTo>
                  <a:close/>
                </a:path>
                <a:path w="5571490" h="171450">
                  <a:moveTo>
                    <a:pt x="3714749" y="57150"/>
                  </a:moveTo>
                  <a:lnTo>
                    <a:pt x="3657599" y="57150"/>
                  </a:lnTo>
                  <a:lnTo>
                    <a:pt x="3657599" y="114300"/>
                  </a:lnTo>
                  <a:lnTo>
                    <a:pt x="3714749" y="114300"/>
                  </a:lnTo>
                  <a:lnTo>
                    <a:pt x="3714749" y="57150"/>
                  </a:lnTo>
                  <a:close/>
                </a:path>
                <a:path w="5571490" h="171450">
                  <a:moveTo>
                    <a:pt x="3829049" y="57150"/>
                  </a:moveTo>
                  <a:lnTo>
                    <a:pt x="3771899" y="57150"/>
                  </a:lnTo>
                  <a:lnTo>
                    <a:pt x="3771899" y="114300"/>
                  </a:lnTo>
                  <a:lnTo>
                    <a:pt x="3829049" y="114300"/>
                  </a:lnTo>
                  <a:lnTo>
                    <a:pt x="3829049" y="57150"/>
                  </a:lnTo>
                  <a:close/>
                </a:path>
                <a:path w="5571490" h="171450">
                  <a:moveTo>
                    <a:pt x="3943349" y="57150"/>
                  </a:moveTo>
                  <a:lnTo>
                    <a:pt x="3886199" y="57150"/>
                  </a:lnTo>
                  <a:lnTo>
                    <a:pt x="3886199" y="114300"/>
                  </a:lnTo>
                  <a:lnTo>
                    <a:pt x="3943349" y="114300"/>
                  </a:lnTo>
                  <a:lnTo>
                    <a:pt x="3943349" y="57150"/>
                  </a:lnTo>
                  <a:close/>
                </a:path>
                <a:path w="5571490" h="171450">
                  <a:moveTo>
                    <a:pt x="4057649" y="57150"/>
                  </a:moveTo>
                  <a:lnTo>
                    <a:pt x="4000499" y="57150"/>
                  </a:lnTo>
                  <a:lnTo>
                    <a:pt x="4000499" y="114300"/>
                  </a:lnTo>
                  <a:lnTo>
                    <a:pt x="4057649" y="114300"/>
                  </a:lnTo>
                  <a:lnTo>
                    <a:pt x="4057649" y="57150"/>
                  </a:lnTo>
                  <a:close/>
                </a:path>
                <a:path w="5571490" h="171450">
                  <a:moveTo>
                    <a:pt x="4171949" y="57150"/>
                  </a:moveTo>
                  <a:lnTo>
                    <a:pt x="4114799" y="57150"/>
                  </a:lnTo>
                  <a:lnTo>
                    <a:pt x="4114799" y="114300"/>
                  </a:lnTo>
                  <a:lnTo>
                    <a:pt x="4171949" y="114300"/>
                  </a:lnTo>
                  <a:lnTo>
                    <a:pt x="4171949" y="57150"/>
                  </a:lnTo>
                  <a:close/>
                </a:path>
                <a:path w="5571490" h="171450">
                  <a:moveTo>
                    <a:pt x="4286249" y="57150"/>
                  </a:moveTo>
                  <a:lnTo>
                    <a:pt x="4229099" y="57150"/>
                  </a:lnTo>
                  <a:lnTo>
                    <a:pt x="4229099" y="114300"/>
                  </a:lnTo>
                  <a:lnTo>
                    <a:pt x="4286249" y="114300"/>
                  </a:lnTo>
                  <a:lnTo>
                    <a:pt x="4286249" y="57150"/>
                  </a:lnTo>
                  <a:close/>
                </a:path>
                <a:path w="5571490" h="171450">
                  <a:moveTo>
                    <a:pt x="4400549" y="57150"/>
                  </a:moveTo>
                  <a:lnTo>
                    <a:pt x="4343399" y="57150"/>
                  </a:lnTo>
                  <a:lnTo>
                    <a:pt x="4343399" y="114300"/>
                  </a:lnTo>
                  <a:lnTo>
                    <a:pt x="4400549" y="114300"/>
                  </a:lnTo>
                  <a:lnTo>
                    <a:pt x="4400549" y="57150"/>
                  </a:lnTo>
                  <a:close/>
                </a:path>
                <a:path w="5571490" h="171450">
                  <a:moveTo>
                    <a:pt x="4514849" y="57150"/>
                  </a:moveTo>
                  <a:lnTo>
                    <a:pt x="4457699" y="57150"/>
                  </a:lnTo>
                  <a:lnTo>
                    <a:pt x="4457699" y="114300"/>
                  </a:lnTo>
                  <a:lnTo>
                    <a:pt x="4514849" y="114300"/>
                  </a:lnTo>
                  <a:lnTo>
                    <a:pt x="4514849" y="57150"/>
                  </a:lnTo>
                  <a:close/>
                </a:path>
                <a:path w="5571490" h="171450">
                  <a:moveTo>
                    <a:pt x="4629149" y="57150"/>
                  </a:moveTo>
                  <a:lnTo>
                    <a:pt x="4571999" y="57150"/>
                  </a:lnTo>
                  <a:lnTo>
                    <a:pt x="4571999" y="114300"/>
                  </a:lnTo>
                  <a:lnTo>
                    <a:pt x="4629149" y="114300"/>
                  </a:lnTo>
                  <a:lnTo>
                    <a:pt x="4629149" y="57150"/>
                  </a:lnTo>
                  <a:close/>
                </a:path>
                <a:path w="5571490" h="171450">
                  <a:moveTo>
                    <a:pt x="4743449" y="57150"/>
                  </a:moveTo>
                  <a:lnTo>
                    <a:pt x="4686299" y="57150"/>
                  </a:lnTo>
                  <a:lnTo>
                    <a:pt x="4686299" y="114300"/>
                  </a:lnTo>
                  <a:lnTo>
                    <a:pt x="4743449" y="114300"/>
                  </a:lnTo>
                  <a:lnTo>
                    <a:pt x="4743449" y="57150"/>
                  </a:lnTo>
                  <a:close/>
                </a:path>
                <a:path w="5571490" h="171450">
                  <a:moveTo>
                    <a:pt x="4857749" y="57150"/>
                  </a:moveTo>
                  <a:lnTo>
                    <a:pt x="4800599" y="57150"/>
                  </a:lnTo>
                  <a:lnTo>
                    <a:pt x="4800599" y="114300"/>
                  </a:lnTo>
                  <a:lnTo>
                    <a:pt x="4857749" y="114300"/>
                  </a:lnTo>
                  <a:lnTo>
                    <a:pt x="4857749" y="57150"/>
                  </a:lnTo>
                  <a:close/>
                </a:path>
                <a:path w="5571490" h="171450">
                  <a:moveTo>
                    <a:pt x="4972049" y="57150"/>
                  </a:moveTo>
                  <a:lnTo>
                    <a:pt x="4914899" y="57150"/>
                  </a:lnTo>
                  <a:lnTo>
                    <a:pt x="4914899" y="114300"/>
                  </a:lnTo>
                  <a:lnTo>
                    <a:pt x="4972049" y="114300"/>
                  </a:lnTo>
                  <a:lnTo>
                    <a:pt x="4972049" y="57150"/>
                  </a:lnTo>
                  <a:close/>
                </a:path>
                <a:path w="5571490" h="171450">
                  <a:moveTo>
                    <a:pt x="5086349" y="57150"/>
                  </a:moveTo>
                  <a:lnTo>
                    <a:pt x="5029199" y="57150"/>
                  </a:lnTo>
                  <a:lnTo>
                    <a:pt x="5029199" y="114300"/>
                  </a:lnTo>
                  <a:lnTo>
                    <a:pt x="5086349" y="114300"/>
                  </a:lnTo>
                  <a:lnTo>
                    <a:pt x="5086349" y="57150"/>
                  </a:lnTo>
                  <a:close/>
                </a:path>
                <a:path w="5571490" h="171450">
                  <a:moveTo>
                    <a:pt x="5200649" y="57150"/>
                  </a:moveTo>
                  <a:lnTo>
                    <a:pt x="5143499" y="57150"/>
                  </a:lnTo>
                  <a:lnTo>
                    <a:pt x="5143499" y="114300"/>
                  </a:lnTo>
                  <a:lnTo>
                    <a:pt x="5200649" y="114300"/>
                  </a:lnTo>
                  <a:lnTo>
                    <a:pt x="5200649" y="57150"/>
                  </a:lnTo>
                  <a:close/>
                </a:path>
                <a:path w="5571490" h="171450">
                  <a:moveTo>
                    <a:pt x="5314949" y="57150"/>
                  </a:moveTo>
                  <a:lnTo>
                    <a:pt x="5257799" y="57150"/>
                  </a:lnTo>
                  <a:lnTo>
                    <a:pt x="5257799" y="114300"/>
                  </a:lnTo>
                  <a:lnTo>
                    <a:pt x="5314949" y="114300"/>
                  </a:lnTo>
                  <a:lnTo>
                    <a:pt x="5314949" y="57150"/>
                  </a:lnTo>
                  <a:close/>
                </a:path>
                <a:path w="5571490" h="171450">
                  <a:moveTo>
                    <a:pt x="5399659" y="0"/>
                  </a:moveTo>
                  <a:lnTo>
                    <a:pt x="5399659" y="171450"/>
                  </a:lnTo>
                  <a:lnTo>
                    <a:pt x="5513959" y="114300"/>
                  </a:lnTo>
                  <a:lnTo>
                    <a:pt x="5428234" y="114300"/>
                  </a:lnTo>
                  <a:lnTo>
                    <a:pt x="5428234" y="57150"/>
                  </a:lnTo>
                  <a:lnTo>
                    <a:pt x="5513959" y="57150"/>
                  </a:lnTo>
                  <a:lnTo>
                    <a:pt x="5399659" y="0"/>
                  </a:lnTo>
                  <a:close/>
                </a:path>
                <a:path w="5571490" h="171450">
                  <a:moveTo>
                    <a:pt x="5399659" y="57150"/>
                  </a:moveTo>
                  <a:lnTo>
                    <a:pt x="5372099" y="57150"/>
                  </a:lnTo>
                  <a:lnTo>
                    <a:pt x="5372099" y="114300"/>
                  </a:lnTo>
                  <a:lnTo>
                    <a:pt x="5399659" y="114300"/>
                  </a:lnTo>
                  <a:lnTo>
                    <a:pt x="5399659" y="57150"/>
                  </a:lnTo>
                  <a:close/>
                </a:path>
                <a:path w="5571490" h="171450">
                  <a:moveTo>
                    <a:pt x="5513959" y="57150"/>
                  </a:moveTo>
                  <a:lnTo>
                    <a:pt x="5428234" y="57150"/>
                  </a:lnTo>
                  <a:lnTo>
                    <a:pt x="5428234" y="114300"/>
                  </a:lnTo>
                  <a:lnTo>
                    <a:pt x="5513959" y="114300"/>
                  </a:lnTo>
                  <a:lnTo>
                    <a:pt x="5571109" y="85725"/>
                  </a:lnTo>
                  <a:lnTo>
                    <a:pt x="5513959" y="5715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74763" y="2557272"/>
              <a:ext cx="4114800" cy="779145"/>
            </a:xfrm>
            <a:custGeom>
              <a:avLst/>
              <a:gdLst/>
              <a:ahLst/>
              <a:cxnLst/>
              <a:rect l="l" t="t" r="r" b="b"/>
              <a:pathLst>
                <a:path w="4114800" h="779145">
                  <a:moveTo>
                    <a:pt x="4114800" y="0"/>
                  </a:moveTo>
                  <a:lnTo>
                    <a:pt x="0" y="0"/>
                  </a:lnTo>
                  <a:lnTo>
                    <a:pt x="0" y="778764"/>
                  </a:lnTo>
                  <a:lnTo>
                    <a:pt x="4114800" y="778764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384035" y="3438144"/>
            <a:ext cx="5571490" cy="779145"/>
            <a:chOff x="6384035" y="3438144"/>
            <a:chExt cx="5571490" cy="779145"/>
          </a:xfrm>
        </p:grpSpPr>
        <p:sp>
          <p:nvSpPr>
            <p:cNvPr id="11" name="object 11"/>
            <p:cNvSpPr/>
            <p:nvPr/>
          </p:nvSpPr>
          <p:spPr>
            <a:xfrm>
              <a:off x="6384035" y="3774567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571109" y="57149"/>
                  </a:moveTo>
                  <a:lnTo>
                    <a:pt x="5513959" y="57149"/>
                  </a:lnTo>
                  <a:lnTo>
                    <a:pt x="5513959" y="114299"/>
                  </a:lnTo>
                  <a:lnTo>
                    <a:pt x="5571109" y="114299"/>
                  </a:lnTo>
                  <a:lnTo>
                    <a:pt x="5571109" y="57149"/>
                  </a:lnTo>
                  <a:close/>
                </a:path>
                <a:path w="5571490" h="171450">
                  <a:moveTo>
                    <a:pt x="5456809" y="57149"/>
                  </a:moveTo>
                  <a:lnTo>
                    <a:pt x="5399659" y="57149"/>
                  </a:lnTo>
                  <a:lnTo>
                    <a:pt x="5399659" y="114299"/>
                  </a:lnTo>
                  <a:lnTo>
                    <a:pt x="5456809" y="114299"/>
                  </a:lnTo>
                  <a:lnTo>
                    <a:pt x="5456809" y="57149"/>
                  </a:lnTo>
                  <a:close/>
                </a:path>
                <a:path w="5571490" h="171450">
                  <a:moveTo>
                    <a:pt x="5342509" y="57149"/>
                  </a:moveTo>
                  <a:lnTo>
                    <a:pt x="5285359" y="57149"/>
                  </a:lnTo>
                  <a:lnTo>
                    <a:pt x="5285359" y="114299"/>
                  </a:lnTo>
                  <a:lnTo>
                    <a:pt x="5342509" y="114299"/>
                  </a:lnTo>
                  <a:lnTo>
                    <a:pt x="5342509" y="57149"/>
                  </a:lnTo>
                  <a:close/>
                </a:path>
                <a:path w="5571490" h="171450">
                  <a:moveTo>
                    <a:pt x="5228209" y="57149"/>
                  </a:moveTo>
                  <a:lnTo>
                    <a:pt x="5171059" y="57149"/>
                  </a:lnTo>
                  <a:lnTo>
                    <a:pt x="5171059" y="114299"/>
                  </a:lnTo>
                  <a:lnTo>
                    <a:pt x="5228209" y="114299"/>
                  </a:lnTo>
                  <a:lnTo>
                    <a:pt x="5228209" y="57149"/>
                  </a:lnTo>
                  <a:close/>
                </a:path>
                <a:path w="5571490" h="171450">
                  <a:moveTo>
                    <a:pt x="5113909" y="57149"/>
                  </a:moveTo>
                  <a:lnTo>
                    <a:pt x="5056759" y="57149"/>
                  </a:lnTo>
                  <a:lnTo>
                    <a:pt x="5056759" y="114299"/>
                  </a:lnTo>
                  <a:lnTo>
                    <a:pt x="5113909" y="114299"/>
                  </a:lnTo>
                  <a:lnTo>
                    <a:pt x="5113909" y="57149"/>
                  </a:lnTo>
                  <a:close/>
                </a:path>
                <a:path w="5571490" h="171450">
                  <a:moveTo>
                    <a:pt x="4999609" y="57149"/>
                  </a:moveTo>
                  <a:lnTo>
                    <a:pt x="4942459" y="57149"/>
                  </a:lnTo>
                  <a:lnTo>
                    <a:pt x="4942459" y="114299"/>
                  </a:lnTo>
                  <a:lnTo>
                    <a:pt x="4999609" y="114299"/>
                  </a:lnTo>
                  <a:lnTo>
                    <a:pt x="4999609" y="57149"/>
                  </a:lnTo>
                  <a:close/>
                </a:path>
                <a:path w="5571490" h="171450">
                  <a:moveTo>
                    <a:pt x="4885309" y="57149"/>
                  </a:moveTo>
                  <a:lnTo>
                    <a:pt x="4828159" y="57149"/>
                  </a:lnTo>
                  <a:lnTo>
                    <a:pt x="4828159" y="114299"/>
                  </a:lnTo>
                  <a:lnTo>
                    <a:pt x="4885309" y="114299"/>
                  </a:lnTo>
                  <a:lnTo>
                    <a:pt x="4885309" y="57149"/>
                  </a:lnTo>
                  <a:close/>
                </a:path>
                <a:path w="5571490" h="171450">
                  <a:moveTo>
                    <a:pt x="4771009" y="57149"/>
                  </a:moveTo>
                  <a:lnTo>
                    <a:pt x="4713859" y="57149"/>
                  </a:lnTo>
                  <a:lnTo>
                    <a:pt x="4713859" y="114299"/>
                  </a:lnTo>
                  <a:lnTo>
                    <a:pt x="4771009" y="114299"/>
                  </a:lnTo>
                  <a:lnTo>
                    <a:pt x="4771009" y="57149"/>
                  </a:lnTo>
                  <a:close/>
                </a:path>
                <a:path w="5571490" h="171450">
                  <a:moveTo>
                    <a:pt x="4656709" y="57149"/>
                  </a:moveTo>
                  <a:lnTo>
                    <a:pt x="4599559" y="57149"/>
                  </a:lnTo>
                  <a:lnTo>
                    <a:pt x="4599559" y="114299"/>
                  </a:lnTo>
                  <a:lnTo>
                    <a:pt x="4656709" y="114299"/>
                  </a:lnTo>
                  <a:lnTo>
                    <a:pt x="4656709" y="57149"/>
                  </a:lnTo>
                  <a:close/>
                </a:path>
                <a:path w="5571490" h="171450">
                  <a:moveTo>
                    <a:pt x="4542409" y="57149"/>
                  </a:moveTo>
                  <a:lnTo>
                    <a:pt x="4485259" y="57149"/>
                  </a:lnTo>
                  <a:lnTo>
                    <a:pt x="4485259" y="114299"/>
                  </a:lnTo>
                  <a:lnTo>
                    <a:pt x="4542409" y="114299"/>
                  </a:lnTo>
                  <a:lnTo>
                    <a:pt x="4542409" y="57149"/>
                  </a:lnTo>
                  <a:close/>
                </a:path>
                <a:path w="5571490" h="171450">
                  <a:moveTo>
                    <a:pt x="4428109" y="57149"/>
                  </a:moveTo>
                  <a:lnTo>
                    <a:pt x="4370959" y="57149"/>
                  </a:lnTo>
                  <a:lnTo>
                    <a:pt x="4370959" y="114299"/>
                  </a:lnTo>
                  <a:lnTo>
                    <a:pt x="4428109" y="114299"/>
                  </a:lnTo>
                  <a:lnTo>
                    <a:pt x="4428109" y="57149"/>
                  </a:lnTo>
                  <a:close/>
                </a:path>
                <a:path w="5571490" h="171450">
                  <a:moveTo>
                    <a:pt x="4313809" y="57149"/>
                  </a:moveTo>
                  <a:lnTo>
                    <a:pt x="4256659" y="57149"/>
                  </a:lnTo>
                  <a:lnTo>
                    <a:pt x="4256659" y="114299"/>
                  </a:lnTo>
                  <a:lnTo>
                    <a:pt x="4313809" y="114299"/>
                  </a:lnTo>
                  <a:lnTo>
                    <a:pt x="4313809" y="57149"/>
                  </a:lnTo>
                  <a:close/>
                </a:path>
                <a:path w="5571490" h="171450">
                  <a:moveTo>
                    <a:pt x="4199509" y="57149"/>
                  </a:moveTo>
                  <a:lnTo>
                    <a:pt x="4142359" y="57149"/>
                  </a:lnTo>
                  <a:lnTo>
                    <a:pt x="4142359" y="114299"/>
                  </a:lnTo>
                  <a:lnTo>
                    <a:pt x="4199509" y="114299"/>
                  </a:lnTo>
                  <a:lnTo>
                    <a:pt x="4199509" y="57149"/>
                  </a:lnTo>
                  <a:close/>
                </a:path>
                <a:path w="5571490" h="171450">
                  <a:moveTo>
                    <a:pt x="4085209" y="57149"/>
                  </a:moveTo>
                  <a:lnTo>
                    <a:pt x="4028059" y="57149"/>
                  </a:lnTo>
                  <a:lnTo>
                    <a:pt x="4028059" y="114299"/>
                  </a:lnTo>
                  <a:lnTo>
                    <a:pt x="4085209" y="114299"/>
                  </a:lnTo>
                  <a:lnTo>
                    <a:pt x="4085209" y="57149"/>
                  </a:lnTo>
                  <a:close/>
                </a:path>
                <a:path w="5571490" h="171450">
                  <a:moveTo>
                    <a:pt x="3970909" y="57149"/>
                  </a:moveTo>
                  <a:lnTo>
                    <a:pt x="3913759" y="57149"/>
                  </a:lnTo>
                  <a:lnTo>
                    <a:pt x="3913759" y="114299"/>
                  </a:lnTo>
                  <a:lnTo>
                    <a:pt x="3970909" y="114299"/>
                  </a:lnTo>
                  <a:lnTo>
                    <a:pt x="3970909" y="57149"/>
                  </a:lnTo>
                  <a:close/>
                </a:path>
                <a:path w="5571490" h="171450">
                  <a:moveTo>
                    <a:pt x="3856609" y="57149"/>
                  </a:moveTo>
                  <a:lnTo>
                    <a:pt x="3799459" y="57149"/>
                  </a:lnTo>
                  <a:lnTo>
                    <a:pt x="3799459" y="114299"/>
                  </a:lnTo>
                  <a:lnTo>
                    <a:pt x="3856609" y="114299"/>
                  </a:lnTo>
                  <a:lnTo>
                    <a:pt x="3856609" y="57149"/>
                  </a:lnTo>
                  <a:close/>
                </a:path>
                <a:path w="5571490" h="171450">
                  <a:moveTo>
                    <a:pt x="3742309" y="57149"/>
                  </a:moveTo>
                  <a:lnTo>
                    <a:pt x="3685159" y="57149"/>
                  </a:lnTo>
                  <a:lnTo>
                    <a:pt x="3685159" y="114299"/>
                  </a:lnTo>
                  <a:lnTo>
                    <a:pt x="3742309" y="114299"/>
                  </a:lnTo>
                  <a:lnTo>
                    <a:pt x="3742309" y="57149"/>
                  </a:lnTo>
                  <a:close/>
                </a:path>
                <a:path w="5571490" h="171450">
                  <a:moveTo>
                    <a:pt x="3628009" y="57149"/>
                  </a:moveTo>
                  <a:lnTo>
                    <a:pt x="3570859" y="57149"/>
                  </a:lnTo>
                  <a:lnTo>
                    <a:pt x="3570859" y="114299"/>
                  </a:lnTo>
                  <a:lnTo>
                    <a:pt x="3628009" y="114299"/>
                  </a:lnTo>
                  <a:lnTo>
                    <a:pt x="3628009" y="57149"/>
                  </a:lnTo>
                  <a:close/>
                </a:path>
                <a:path w="5571490" h="171450">
                  <a:moveTo>
                    <a:pt x="3513709" y="57149"/>
                  </a:moveTo>
                  <a:lnTo>
                    <a:pt x="3456559" y="57149"/>
                  </a:lnTo>
                  <a:lnTo>
                    <a:pt x="3456559" y="114299"/>
                  </a:lnTo>
                  <a:lnTo>
                    <a:pt x="3513709" y="114299"/>
                  </a:lnTo>
                  <a:lnTo>
                    <a:pt x="3513709" y="57149"/>
                  </a:lnTo>
                  <a:close/>
                </a:path>
                <a:path w="5571490" h="171450">
                  <a:moveTo>
                    <a:pt x="3399409" y="57149"/>
                  </a:moveTo>
                  <a:lnTo>
                    <a:pt x="3342259" y="57149"/>
                  </a:lnTo>
                  <a:lnTo>
                    <a:pt x="3342259" y="114299"/>
                  </a:lnTo>
                  <a:lnTo>
                    <a:pt x="3399409" y="114299"/>
                  </a:lnTo>
                  <a:lnTo>
                    <a:pt x="3399409" y="57149"/>
                  </a:lnTo>
                  <a:close/>
                </a:path>
                <a:path w="5571490" h="171450">
                  <a:moveTo>
                    <a:pt x="3285109" y="57149"/>
                  </a:moveTo>
                  <a:lnTo>
                    <a:pt x="3227959" y="57149"/>
                  </a:lnTo>
                  <a:lnTo>
                    <a:pt x="3227959" y="114299"/>
                  </a:lnTo>
                  <a:lnTo>
                    <a:pt x="3285109" y="114299"/>
                  </a:lnTo>
                  <a:lnTo>
                    <a:pt x="3285109" y="57149"/>
                  </a:lnTo>
                  <a:close/>
                </a:path>
                <a:path w="5571490" h="171450">
                  <a:moveTo>
                    <a:pt x="3170809" y="57149"/>
                  </a:moveTo>
                  <a:lnTo>
                    <a:pt x="3113659" y="57149"/>
                  </a:lnTo>
                  <a:lnTo>
                    <a:pt x="3113659" y="114299"/>
                  </a:lnTo>
                  <a:lnTo>
                    <a:pt x="3170809" y="114299"/>
                  </a:lnTo>
                  <a:lnTo>
                    <a:pt x="3170809" y="57149"/>
                  </a:lnTo>
                  <a:close/>
                </a:path>
                <a:path w="5571490" h="171450">
                  <a:moveTo>
                    <a:pt x="3056509" y="57149"/>
                  </a:moveTo>
                  <a:lnTo>
                    <a:pt x="2999359" y="57149"/>
                  </a:lnTo>
                  <a:lnTo>
                    <a:pt x="2999359" y="114299"/>
                  </a:lnTo>
                  <a:lnTo>
                    <a:pt x="3056509" y="114299"/>
                  </a:lnTo>
                  <a:lnTo>
                    <a:pt x="3056509" y="57149"/>
                  </a:lnTo>
                  <a:close/>
                </a:path>
                <a:path w="5571490" h="171450">
                  <a:moveTo>
                    <a:pt x="2942209" y="57149"/>
                  </a:moveTo>
                  <a:lnTo>
                    <a:pt x="2885059" y="57149"/>
                  </a:lnTo>
                  <a:lnTo>
                    <a:pt x="2885059" y="114299"/>
                  </a:lnTo>
                  <a:lnTo>
                    <a:pt x="2942209" y="114299"/>
                  </a:lnTo>
                  <a:lnTo>
                    <a:pt x="2942209" y="57149"/>
                  </a:lnTo>
                  <a:close/>
                </a:path>
                <a:path w="5571490" h="171450">
                  <a:moveTo>
                    <a:pt x="2827909" y="57149"/>
                  </a:moveTo>
                  <a:lnTo>
                    <a:pt x="2770759" y="57149"/>
                  </a:lnTo>
                  <a:lnTo>
                    <a:pt x="2770759" y="114299"/>
                  </a:lnTo>
                  <a:lnTo>
                    <a:pt x="2827909" y="114299"/>
                  </a:lnTo>
                  <a:lnTo>
                    <a:pt x="2827909" y="57149"/>
                  </a:lnTo>
                  <a:close/>
                </a:path>
                <a:path w="5571490" h="171450">
                  <a:moveTo>
                    <a:pt x="2713609" y="57149"/>
                  </a:moveTo>
                  <a:lnTo>
                    <a:pt x="2656459" y="57149"/>
                  </a:lnTo>
                  <a:lnTo>
                    <a:pt x="2656459" y="114299"/>
                  </a:lnTo>
                  <a:lnTo>
                    <a:pt x="2713609" y="114299"/>
                  </a:lnTo>
                  <a:lnTo>
                    <a:pt x="2713609" y="57149"/>
                  </a:lnTo>
                  <a:close/>
                </a:path>
                <a:path w="5571490" h="171450">
                  <a:moveTo>
                    <a:pt x="2599309" y="57149"/>
                  </a:moveTo>
                  <a:lnTo>
                    <a:pt x="2542159" y="57149"/>
                  </a:lnTo>
                  <a:lnTo>
                    <a:pt x="2542159" y="114299"/>
                  </a:lnTo>
                  <a:lnTo>
                    <a:pt x="2599309" y="114299"/>
                  </a:lnTo>
                  <a:lnTo>
                    <a:pt x="2599309" y="57149"/>
                  </a:lnTo>
                  <a:close/>
                </a:path>
                <a:path w="5571490" h="171450">
                  <a:moveTo>
                    <a:pt x="2485009" y="57149"/>
                  </a:moveTo>
                  <a:lnTo>
                    <a:pt x="2427859" y="57149"/>
                  </a:lnTo>
                  <a:lnTo>
                    <a:pt x="2427859" y="114299"/>
                  </a:lnTo>
                  <a:lnTo>
                    <a:pt x="2485009" y="114299"/>
                  </a:lnTo>
                  <a:lnTo>
                    <a:pt x="2485009" y="57149"/>
                  </a:lnTo>
                  <a:close/>
                </a:path>
                <a:path w="5571490" h="171450">
                  <a:moveTo>
                    <a:pt x="2370709" y="57149"/>
                  </a:moveTo>
                  <a:lnTo>
                    <a:pt x="2313559" y="57149"/>
                  </a:lnTo>
                  <a:lnTo>
                    <a:pt x="2313559" y="114299"/>
                  </a:lnTo>
                  <a:lnTo>
                    <a:pt x="2370709" y="114299"/>
                  </a:lnTo>
                  <a:lnTo>
                    <a:pt x="2370709" y="57149"/>
                  </a:lnTo>
                  <a:close/>
                </a:path>
                <a:path w="5571490" h="171450">
                  <a:moveTo>
                    <a:pt x="2256409" y="57149"/>
                  </a:moveTo>
                  <a:lnTo>
                    <a:pt x="2199259" y="57149"/>
                  </a:lnTo>
                  <a:lnTo>
                    <a:pt x="2199259" y="114299"/>
                  </a:lnTo>
                  <a:lnTo>
                    <a:pt x="2256409" y="114299"/>
                  </a:lnTo>
                  <a:lnTo>
                    <a:pt x="2256409" y="57149"/>
                  </a:lnTo>
                  <a:close/>
                </a:path>
                <a:path w="5571490" h="171450">
                  <a:moveTo>
                    <a:pt x="2142109" y="57149"/>
                  </a:moveTo>
                  <a:lnTo>
                    <a:pt x="2084959" y="57149"/>
                  </a:lnTo>
                  <a:lnTo>
                    <a:pt x="2084959" y="114299"/>
                  </a:lnTo>
                  <a:lnTo>
                    <a:pt x="2142109" y="114299"/>
                  </a:lnTo>
                  <a:lnTo>
                    <a:pt x="2142109" y="57149"/>
                  </a:lnTo>
                  <a:close/>
                </a:path>
                <a:path w="5571490" h="171450">
                  <a:moveTo>
                    <a:pt x="2027809" y="57149"/>
                  </a:moveTo>
                  <a:lnTo>
                    <a:pt x="1970659" y="57149"/>
                  </a:lnTo>
                  <a:lnTo>
                    <a:pt x="1970659" y="114299"/>
                  </a:lnTo>
                  <a:lnTo>
                    <a:pt x="2027809" y="114299"/>
                  </a:lnTo>
                  <a:lnTo>
                    <a:pt x="2027809" y="57149"/>
                  </a:lnTo>
                  <a:close/>
                </a:path>
                <a:path w="5571490" h="171450">
                  <a:moveTo>
                    <a:pt x="1913509" y="57149"/>
                  </a:moveTo>
                  <a:lnTo>
                    <a:pt x="1856359" y="57149"/>
                  </a:lnTo>
                  <a:lnTo>
                    <a:pt x="1856359" y="114299"/>
                  </a:lnTo>
                  <a:lnTo>
                    <a:pt x="1913509" y="114299"/>
                  </a:lnTo>
                  <a:lnTo>
                    <a:pt x="1913509" y="57149"/>
                  </a:lnTo>
                  <a:close/>
                </a:path>
                <a:path w="5571490" h="171450">
                  <a:moveTo>
                    <a:pt x="1799209" y="57149"/>
                  </a:moveTo>
                  <a:lnTo>
                    <a:pt x="1742059" y="57149"/>
                  </a:lnTo>
                  <a:lnTo>
                    <a:pt x="1742059" y="114299"/>
                  </a:lnTo>
                  <a:lnTo>
                    <a:pt x="1799209" y="114299"/>
                  </a:lnTo>
                  <a:lnTo>
                    <a:pt x="1799209" y="57149"/>
                  </a:lnTo>
                  <a:close/>
                </a:path>
                <a:path w="5571490" h="171450">
                  <a:moveTo>
                    <a:pt x="1684909" y="57149"/>
                  </a:moveTo>
                  <a:lnTo>
                    <a:pt x="1627759" y="57149"/>
                  </a:lnTo>
                  <a:lnTo>
                    <a:pt x="1627759" y="114299"/>
                  </a:lnTo>
                  <a:lnTo>
                    <a:pt x="1684909" y="114299"/>
                  </a:lnTo>
                  <a:lnTo>
                    <a:pt x="1684909" y="57149"/>
                  </a:lnTo>
                  <a:close/>
                </a:path>
                <a:path w="5571490" h="171450">
                  <a:moveTo>
                    <a:pt x="1570609" y="57149"/>
                  </a:moveTo>
                  <a:lnTo>
                    <a:pt x="1513459" y="57149"/>
                  </a:lnTo>
                  <a:lnTo>
                    <a:pt x="1513459" y="114299"/>
                  </a:lnTo>
                  <a:lnTo>
                    <a:pt x="1570609" y="114299"/>
                  </a:lnTo>
                  <a:lnTo>
                    <a:pt x="1570609" y="57149"/>
                  </a:lnTo>
                  <a:close/>
                </a:path>
                <a:path w="5571490" h="171450">
                  <a:moveTo>
                    <a:pt x="1456309" y="57149"/>
                  </a:moveTo>
                  <a:lnTo>
                    <a:pt x="1399159" y="57149"/>
                  </a:lnTo>
                  <a:lnTo>
                    <a:pt x="1399159" y="114299"/>
                  </a:lnTo>
                  <a:lnTo>
                    <a:pt x="1456309" y="114299"/>
                  </a:lnTo>
                  <a:lnTo>
                    <a:pt x="1456309" y="57149"/>
                  </a:lnTo>
                  <a:close/>
                </a:path>
                <a:path w="5571490" h="171450">
                  <a:moveTo>
                    <a:pt x="1342009" y="57149"/>
                  </a:moveTo>
                  <a:lnTo>
                    <a:pt x="1284859" y="57149"/>
                  </a:lnTo>
                  <a:lnTo>
                    <a:pt x="1284859" y="114299"/>
                  </a:lnTo>
                  <a:lnTo>
                    <a:pt x="1342009" y="114299"/>
                  </a:lnTo>
                  <a:lnTo>
                    <a:pt x="1342009" y="57149"/>
                  </a:lnTo>
                  <a:close/>
                </a:path>
                <a:path w="5571490" h="171450">
                  <a:moveTo>
                    <a:pt x="1227709" y="57149"/>
                  </a:moveTo>
                  <a:lnTo>
                    <a:pt x="1170559" y="57149"/>
                  </a:lnTo>
                  <a:lnTo>
                    <a:pt x="1170559" y="114299"/>
                  </a:lnTo>
                  <a:lnTo>
                    <a:pt x="1227709" y="114299"/>
                  </a:lnTo>
                  <a:lnTo>
                    <a:pt x="1227709" y="57149"/>
                  </a:lnTo>
                  <a:close/>
                </a:path>
                <a:path w="5571490" h="171450">
                  <a:moveTo>
                    <a:pt x="1113409" y="57149"/>
                  </a:moveTo>
                  <a:lnTo>
                    <a:pt x="1056259" y="57149"/>
                  </a:lnTo>
                  <a:lnTo>
                    <a:pt x="1056259" y="114299"/>
                  </a:lnTo>
                  <a:lnTo>
                    <a:pt x="1113409" y="114299"/>
                  </a:lnTo>
                  <a:lnTo>
                    <a:pt x="1113409" y="57149"/>
                  </a:lnTo>
                  <a:close/>
                </a:path>
                <a:path w="5571490" h="171450">
                  <a:moveTo>
                    <a:pt x="999109" y="57149"/>
                  </a:moveTo>
                  <a:lnTo>
                    <a:pt x="941959" y="57149"/>
                  </a:lnTo>
                  <a:lnTo>
                    <a:pt x="941959" y="114299"/>
                  </a:lnTo>
                  <a:lnTo>
                    <a:pt x="999109" y="114299"/>
                  </a:lnTo>
                  <a:lnTo>
                    <a:pt x="999109" y="57149"/>
                  </a:lnTo>
                  <a:close/>
                </a:path>
                <a:path w="5571490" h="171450">
                  <a:moveTo>
                    <a:pt x="884809" y="57149"/>
                  </a:moveTo>
                  <a:lnTo>
                    <a:pt x="827659" y="57149"/>
                  </a:lnTo>
                  <a:lnTo>
                    <a:pt x="827659" y="114299"/>
                  </a:lnTo>
                  <a:lnTo>
                    <a:pt x="884809" y="114299"/>
                  </a:lnTo>
                  <a:lnTo>
                    <a:pt x="884809" y="57149"/>
                  </a:lnTo>
                  <a:close/>
                </a:path>
                <a:path w="5571490" h="171450">
                  <a:moveTo>
                    <a:pt x="770509" y="57149"/>
                  </a:moveTo>
                  <a:lnTo>
                    <a:pt x="713359" y="57149"/>
                  </a:lnTo>
                  <a:lnTo>
                    <a:pt x="713359" y="114299"/>
                  </a:lnTo>
                  <a:lnTo>
                    <a:pt x="770509" y="114299"/>
                  </a:lnTo>
                  <a:lnTo>
                    <a:pt x="770509" y="57149"/>
                  </a:lnTo>
                  <a:close/>
                </a:path>
                <a:path w="5571490" h="171450">
                  <a:moveTo>
                    <a:pt x="656209" y="57149"/>
                  </a:moveTo>
                  <a:lnTo>
                    <a:pt x="599059" y="57149"/>
                  </a:lnTo>
                  <a:lnTo>
                    <a:pt x="599059" y="114299"/>
                  </a:lnTo>
                  <a:lnTo>
                    <a:pt x="656209" y="114299"/>
                  </a:lnTo>
                  <a:lnTo>
                    <a:pt x="656209" y="57149"/>
                  </a:lnTo>
                  <a:close/>
                </a:path>
                <a:path w="5571490" h="171450">
                  <a:moveTo>
                    <a:pt x="541909" y="57149"/>
                  </a:moveTo>
                  <a:lnTo>
                    <a:pt x="484759" y="57149"/>
                  </a:lnTo>
                  <a:lnTo>
                    <a:pt x="484759" y="114299"/>
                  </a:lnTo>
                  <a:lnTo>
                    <a:pt x="541909" y="114299"/>
                  </a:lnTo>
                  <a:lnTo>
                    <a:pt x="541909" y="57149"/>
                  </a:lnTo>
                  <a:close/>
                </a:path>
                <a:path w="5571490" h="171450">
                  <a:moveTo>
                    <a:pt x="427609" y="57149"/>
                  </a:moveTo>
                  <a:lnTo>
                    <a:pt x="370459" y="57149"/>
                  </a:lnTo>
                  <a:lnTo>
                    <a:pt x="370459" y="114299"/>
                  </a:lnTo>
                  <a:lnTo>
                    <a:pt x="427609" y="114299"/>
                  </a:lnTo>
                  <a:lnTo>
                    <a:pt x="427609" y="57149"/>
                  </a:lnTo>
                  <a:close/>
                </a:path>
                <a:path w="5571490" h="171450">
                  <a:moveTo>
                    <a:pt x="313309" y="57149"/>
                  </a:moveTo>
                  <a:lnTo>
                    <a:pt x="256159" y="57149"/>
                  </a:lnTo>
                  <a:lnTo>
                    <a:pt x="256159" y="114299"/>
                  </a:lnTo>
                  <a:lnTo>
                    <a:pt x="313309" y="114299"/>
                  </a:lnTo>
                  <a:lnTo>
                    <a:pt x="313309" y="57149"/>
                  </a:lnTo>
                  <a:close/>
                </a:path>
                <a:path w="5571490" h="171450">
                  <a:moveTo>
                    <a:pt x="171449" y="0"/>
                  </a:moveTo>
                  <a:lnTo>
                    <a:pt x="0" y="85724"/>
                  </a:lnTo>
                  <a:lnTo>
                    <a:pt x="171449" y="171449"/>
                  </a:lnTo>
                  <a:lnTo>
                    <a:pt x="171449" y="114299"/>
                  </a:lnTo>
                  <a:lnTo>
                    <a:pt x="142874" y="114299"/>
                  </a:lnTo>
                  <a:lnTo>
                    <a:pt x="142874" y="57149"/>
                  </a:lnTo>
                  <a:lnTo>
                    <a:pt x="171449" y="57149"/>
                  </a:lnTo>
                  <a:lnTo>
                    <a:pt x="171449" y="0"/>
                  </a:lnTo>
                  <a:close/>
                </a:path>
                <a:path w="5571490" h="171450">
                  <a:moveTo>
                    <a:pt x="171449" y="57149"/>
                  </a:moveTo>
                  <a:lnTo>
                    <a:pt x="142874" y="57149"/>
                  </a:lnTo>
                  <a:lnTo>
                    <a:pt x="142874" y="114299"/>
                  </a:lnTo>
                  <a:lnTo>
                    <a:pt x="171449" y="114299"/>
                  </a:lnTo>
                  <a:lnTo>
                    <a:pt x="171449" y="57149"/>
                  </a:lnTo>
                  <a:close/>
                </a:path>
                <a:path w="5571490" h="171450">
                  <a:moveTo>
                    <a:pt x="199009" y="57149"/>
                  </a:moveTo>
                  <a:lnTo>
                    <a:pt x="171449" y="57149"/>
                  </a:lnTo>
                  <a:lnTo>
                    <a:pt x="171449" y="114299"/>
                  </a:lnTo>
                  <a:lnTo>
                    <a:pt x="199009" y="114299"/>
                  </a:lnTo>
                  <a:lnTo>
                    <a:pt x="199009" y="5714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74763" y="3438144"/>
              <a:ext cx="3607435" cy="779145"/>
            </a:xfrm>
            <a:custGeom>
              <a:avLst/>
              <a:gdLst/>
              <a:ahLst/>
              <a:cxnLst/>
              <a:rect l="l" t="t" r="r" b="b"/>
              <a:pathLst>
                <a:path w="3607434" h="779145">
                  <a:moveTo>
                    <a:pt x="3607308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3607308" y="778763"/>
                  </a:lnTo>
                  <a:lnTo>
                    <a:pt x="3607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384035" y="4774691"/>
            <a:ext cx="5571490" cy="779145"/>
            <a:chOff x="6384035" y="4774691"/>
            <a:chExt cx="5571490" cy="779145"/>
          </a:xfrm>
        </p:grpSpPr>
        <p:sp>
          <p:nvSpPr>
            <p:cNvPr id="14" name="object 14"/>
            <p:cNvSpPr/>
            <p:nvPr/>
          </p:nvSpPr>
          <p:spPr>
            <a:xfrm>
              <a:off x="6384035" y="5146166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715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57150" y="57150"/>
                  </a:lnTo>
                  <a:close/>
                </a:path>
                <a:path w="5571490" h="171450">
                  <a:moveTo>
                    <a:pt x="171449" y="57150"/>
                  </a:moveTo>
                  <a:lnTo>
                    <a:pt x="114300" y="57150"/>
                  </a:lnTo>
                  <a:lnTo>
                    <a:pt x="114300" y="114300"/>
                  </a:lnTo>
                  <a:lnTo>
                    <a:pt x="171449" y="114300"/>
                  </a:lnTo>
                  <a:lnTo>
                    <a:pt x="171449" y="57150"/>
                  </a:lnTo>
                  <a:close/>
                </a:path>
                <a:path w="5571490" h="171450">
                  <a:moveTo>
                    <a:pt x="285749" y="57150"/>
                  </a:moveTo>
                  <a:lnTo>
                    <a:pt x="228599" y="57150"/>
                  </a:lnTo>
                  <a:lnTo>
                    <a:pt x="228599" y="114300"/>
                  </a:lnTo>
                  <a:lnTo>
                    <a:pt x="285749" y="114300"/>
                  </a:lnTo>
                  <a:lnTo>
                    <a:pt x="285749" y="57150"/>
                  </a:lnTo>
                  <a:close/>
                </a:path>
                <a:path w="5571490" h="171450">
                  <a:moveTo>
                    <a:pt x="400049" y="57150"/>
                  </a:moveTo>
                  <a:lnTo>
                    <a:pt x="342899" y="57150"/>
                  </a:lnTo>
                  <a:lnTo>
                    <a:pt x="342899" y="114300"/>
                  </a:lnTo>
                  <a:lnTo>
                    <a:pt x="400049" y="114300"/>
                  </a:lnTo>
                  <a:lnTo>
                    <a:pt x="400049" y="57150"/>
                  </a:lnTo>
                  <a:close/>
                </a:path>
                <a:path w="5571490" h="171450">
                  <a:moveTo>
                    <a:pt x="514349" y="57150"/>
                  </a:moveTo>
                  <a:lnTo>
                    <a:pt x="457199" y="57150"/>
                  </a:lnTo>
                  <a:lnTo>
                    <a:pt x="457199" y="114300"/>
                  </a:lnTo>
                  <a:lnTo>
                    <a:pt x="514349" y="114300"/>
                  </a:lnTo>
                  <a:lnTo>
                    <a:pt x="514349" y="57150"/>
                  </a:lnTo>
                  <a:close/>
                </a:path>
                <a:path w="5571490" h="171450">
                  <a:moveTo>
                    <a:pt x="628649" y="57150"/>
                  </a:moveTo>
                  <a:lnTo>
                    <a:pt x="571499" y="57150"/>
                  </a:lnTo>
                  <a:lnTo>
                    <a:pt x="571499" y="114300"/>
                  </a:lnTo>
                  <a:lnTo>
                    <a:pt x="628649" y="114300"/>
                  </a:lnTo>
                  <a:lnTo>
                    <a:pt x="628649" y="57150"/>
                  </a:lnTo>
                  <a:close/>
                </a:path>
                <a:path w="5571490" h="171450">
                  <a:moveTo>
                    <a:pt x="742949" y="57150"/>
                  </a:moveTo>
                  <a:lnTo>
                    <a:pt x="685799" y="57150"/>
                  </a:lnTo>
                  <a:lnTo>
                    <a:pt x="685799" y="114300"/>
                  </a:lnTo>
                  <a:lnTo>
                    <a:pt x="742949" y="114300"/>
                  </a:lnTo>
                  <a:lnTo>
                    <a:pt x="742949" y="57150"/>
                  </a:lnTo>
                  <a:close/>
                </a:path>
                <a:path w="5571490" h="171450">
                  <a:moveTo>
                    <a:pt x="857249" y="57150"/>
                  </a:moveTo>
                  <a:lnTo>
                    <a:pt x="800099" y="57150"/>
                  </a:lnTo>
                  <a:lnTo>
                    <a:pt x="800099" y="114300"/>
                  </a:lnTo>
                  <a:lnTo>
                    <a:pt x="857249" y="114300"/>
                  </a:lnTo>
                  <a:lnTo>
                    <a:pt x="857249" y="57150"/>
                  </a:lnTo>
                  <a:close/>
                </a:path>
                <a:path w="5571490" h="171450">
                  <a:moveTo>
                    <a:pt x="971549" y="57150"/>
                  </a:moveTo>
                  <a:lnTo>
                    <a:pt x="914399" y="57150"/>
                  </a:lnTo>
                  <a:lnTo>
                    <a:pt x="914399" y="114300"/>
                  </a:lnTo>
                  <a:lnTo>
                    <a:pt x="971549" y="114300"/>
                  </a:lnTo>
                  <a:lnTo>
                    <a:pt x="971549" y="57150"/>
                  </a:lnTo>
                  <a:close/>
                </a:path>
                <a:path w="5571490" h="171450">
                  <a:moveTo>
                    <a:pt x="1085849" y="57150"/>
                  </a:moveTo>
                  <a:lnTo>
                    <a:pt x="1028699" y="57150"/>
                  </a:lnTo>
                  <a:lnTo>
                    <a:pt x="1028699" y="114300"/>
                  </a:lnTo>
                  <a:lnTo>
                    <a:pt x="1085849" y="114300"/>
                  </a:lnTo>
                  <a:lnTo>
                    <a:pt x="1085849" y="57150"/>
                  </a:lnTo>
                  <a:close/>
                </a:path>
                <a:path w="5571490" h="171450">
                  <a:moveTo>
                    <a:pt x="1200149" y="57150"/>
                  </a:moveTo>
                  <a:lnTo>
                    <a:pt x="1142999" y="57150"/>
                  </a:lnTo>
                  <a:lnTo>
                    <a:pt x="1142999" y="114300"/>
                  </a:lnTo>
                  <a:lnTo>
                    <a:pt x="1200149" y="114300"/>
                  </a:lnTo>
                  <a:lnTo>
                    <a:pt x="1200149" y="57150"/>
                  </a:lnTo>
                  <a:close/>
                </a:path>
                <a:path w="5571490" h="171450">
                  <a:moveTo>
                    <a:pt x="1314449" y="57150"/>
                  </a:moveTo>
                  <a:lnTo>
                    <a:pt x="1257299" y="57150"/>
                  </a:lnTo>
                  <a:lnTo>
                    <a:pt x="1257299" y="114300"/>
                  </a:lnTo>
                  <a:lnTo>
                    <a:pt x="1314449" y="114300"/>
                  </a:lnTo>
                  <a:lnTo>
                    <a:pt x="1314449" y="57150"/>
                  </a:lnTo>
                  <a:close/>
                </a:path>
                <a:path w="5571490" h="171450">
                  <a:moveTo>
                    <a:pt x="1428749" y="57150"/>
                  </a:moveTo>
                  <a:lnTo>
                    <a:pt x="1371599" y="57150"/>
                  </a:lnTo>
                  <a:lnTo>
                    <a:pt x="1371599" y="114300"/>
                  </a:lnTo>
                  <a:lnTo>
                    <a:pt x="1428749" y="114300"/>
                  </a:lnTo>
                  <a:lnTo>
                    <a:pt x="1428749" y="57150"/>
                  </a:lnTo>
                  <a:close/>
                </a:path>
                <a:path w="5571490" h="171450">
                  <a:moveTo>
                    <a:pt x="1543049" y="57150"/>
                  </a:moveTo>
                  <a:lnTo>
                    <a:pt x="1485899" y="57150"/>
                  </a:lnTo>
                  <a:lnTo>
                    <a:pt x="1485899" y="114300"/>
                  </a:lnTo>
                  <a:lnTo>
                    <a:pt x="1543049" y="114300"/>
                  </a:lnTo>
                  <a:lnTo>
                    <a:pt x="1543049" y="57150"/>
                  </a:lnTo>
                  <a:close/>
                </a:path>
                <a:path w="5571490" h="171450">
                  <a:moveTo>
                    <a:pt x="1657349" y="57150"/>
                  </a:moveTo>
                  <a:lnTo>
                    <a:pt x="1600199" y="57150"/>
                  </a:lnTo>
                  <a:lnTo>
                    <a:pt x="1600199" y="114300"/>
                  </a:lnTo>
                  <a:lnTo>
                    <a:pt x="1657349" y="114300"/>
                  </a:lnTo>
                  <a:lnTo>
                    <a:pt x="1657349" y="57150"/>
                  </a:lnTo>
                  <a:close/>
                </a:path>
                <a:path w="5571490" h="171450">
                  <a:moveTo>
                    <a:pt x="1771649" y="57150"/>
                  </a:moveTo>
                  <a:lnTo>
                    <a:pt x="1714499" y="57150"/>
                  </a:lnTo>
                  <a:lnTo>
                    <a:pt x="1714499" y="114300"/>
                  </a:lnTo>
                  <a:lnTo>
                    <a:pt x="1771649" y="114300"/>
                  </a:lnTo>
                  <a:lnTo>
                    <a:pt x="1771649" y="57150"/>
                  </a:lnTo>
                  <a:close/>
                </a:path>
                <a:path w="5571490" h="171450">
                  <a:moveTo>
                    <a:pt x="1885949" y="57150"/>
                  </a:moveTo>
                  <a:lnTo>
                    <a:pt x="1828799" y="57150"/>
                  </a:lnTo>
                  <a:lnTo>
                    <a:pt x="1828799" y="114300"/>
                  </a:lnTo>
                  <a:lnTo>
                    <a:pt x="1885949" y="114300"/>
                  </a:lnTo>
                  <a:lnTo>
                    <a:pt x="1885949" y="57150"/>
                  </a:lnTo>
                  <a:close/>
                </a:path>
                <a:path w="5571490" h="171450">
                  <a:moveTo>
                    <a:pt x="2000249" y="57150"/>
                  </a:moveTo>
                  <a:lnTo>
                    <a:pt x="1943099" y="57150"/>
                  </a:lnTo>
                  <a:lnTo>
                    <a:pt x="1943099" y="114300"/>
                  </a:lnTo>
                  <a:lnTo>
                    <a:pt x="2000249" y="114300"/>
                  </a:lnTo>
                  <a:lnTo>
                    <a:pt x="2000249" y="57150"/>
                  </a:lnTo>
                  <a:close/>
                </a:path>
                <a:path w="5571490" h="171450">
                  <a:moveTo>
                    <a:pt x="2114549" y="57150"/>
                  </a:moveTo>
                  <a:lnTo>
                    <a:pt x="2057399" y="57150"/>
                  </a:lnTo>
                  <a:lnTo>
                    <a:pt x="2057399" y="114300"/>
                  </a:lnTo>
                  <a:lnTo>
                    <a:pt x="2114549" y="114300"/>
                  </a:lnTo>
                  <a:lnTo>
                    <a:pt x="2114549" y="57150"/>
                  </a:lnTo>
                  <a:close/>
                </a:path>
                <a:path w="5571490" h="171450">
                  <a:moveTo>
                    <a:pt x="2228849" y="57150"/>
                  </a:moveTo>
                  <a:lnTo>
                    <a:pt x="2171699" y="57150"/>
                  </a:lnTo>
                  <a:lnTo>
                    <a:pt x="2171699" y="114300"/>
                  </a:lnTo>
                  <a:lnTo>
                    <a:pt x="2228849" y="114300"/>
                  </a:lnTo>
                  <a:lnTo>
                    <a:pt x="2228849" y="57150"/>
                  </a:lnTo>
                  <a:close/>
                </a:path>
                <a:path w="5571490" h="171450">
                  <a:moveTo>
                    <a:pt x="2343149" y="57150"/>
                  </a:moveTo>
                  <a:lnTo>
                    <a:pt x="2285999" y="57150"/>
                  </a:lnTo>
                  <a:lnTo>
                    <a:pt x="2285999" y="114300"/>
                  </a:lnTo>
                  <a:lnTo>
                    <a:pt x="2343149" y="114300"/>
                  </a:lnTo>
                  <a:lnTo>
                    <a:pt x="2343149" y="57150"/>
                  </a:lnTo>
                  <a:close/>
                </a:path>
                <a:path w="5571490" h="171450">
                  <a:moveTo>
                    <a:pt x="2457449" y="57150"/>
                  </a:moveTo>
                  <a:lnTo>
                    <a:pt x="2400299" y="57150"/>
                  </a:lnTo>
                  <a:lnTo>
                    <a:pt x="2400299" y="114300"/>
                  </a:lnTo>
                  <a:lnTo>
                    <a:pt x="2457449" y="114300"/>
                  </a:lnTo>
                  <a:lnTo>
                    <a:pt x="2457449" y="57150"/>
                  </a:lnTo>
                  <a:close/>
                </a:path>
                <a:path w="5571490" h="171450">
                  <a:moveTo>
                    <a:pt x="2571749" y="57150"/>
                  </a:moveTo>
                  <a:lnTo>
                    <a:pt x="2514599" y="57150"/>
                  </a:lnTo>
                  <a:lnTo>
                    <a:pt x="2514599" y="114300"/>
                  </a:lnTo>
                  <a:lnTo>
                    <a:pt x="2571749" y="114300"/>
                  </a:lnTo>
                  <a:lnTo>
                    <a:pt x="2571749" y="57150"/>
                  </a:lnTo>
                  <a:close/>
                </a:path>
                <a:path w="5571490" h="171450">
                  <a:moveTo>
                    <a:pt x="2686049" y="57150"/>
                  </a:moveTo>
                  <a:lnTo>
                    <a:pt x="2628899" y="57150"/>
                  </a:lnTo>
                  <a:lnTo>
                    <a:pt x="2628899" y="114300"/>
                  </a:lnTo>
                  <a:lnTo>
                    <a:pt x="2686049" y="114300"/>
                  </a:lnTo>
                  <a:lnTo>
                    <a:pt x="2686049" y="57150"/>
                  </a:lnTo>
                  <a:close/>
                </a:path>
                <a:path w="5571490" h="171450">
                  <a:moveTo>
                    <a:pt x="2800349" y="57150"/>
                  </a:moveTo>
                  <a:lnTo>
                    <a:pt x="2743199" y="57150"/>
                  </a:lnTo>
                  <a:lnTo>
                    <a:pt x="2743199" y="114300"/>
                  </a:lnTo>
                  <a:lnTo>
                    <a:pt x="2800349" y="114300"/>
                  </a:lnTo>
                  <a:lnTo>
                    <a:pt x="2800349" y="57150"/>
                  </a:lnTo>
                  <a:close/>
                </a:path>
                <a:path w="5571490" h="171450">
                  <a:moveTo>
                    <a:pt x="2914649" y="57150"/>
                  </a:moveTo>
                  <a:lnTo>
                    <a:pt x="2857499" y="57150"/>
                  </a:lnTo>
                  <a:lnTo>
                    <a:pt x="2857499" y="114300"/>
                  </a:lnTo>
                  <a:lnTo>
                    <a:pt x="2914649" y="114300"/>
                  </a:lnTo>
                  <a:lnTo>
                    <a:pt x="2914649" y="57150"/>
                  </a:lnTo>
                  <a:close/>
                </a:path>
                <a:path w="5571490" h="171450">
                  <a:moveTo>
                    <a:pt x="3028949" y="57150"/>
                  </a:moveTo>
                  <a:lnTo>
                    <a:pt x="2971799" y="57150"/>
                  </a:lnTo>
                  <a:lnTo>
                    <a:pt x="2971799" y="114300"/>
                  </a:lnTo>
                  <a:lnTo>
                    <a:pt x="3028949" y="114300"/>
                  </a:lnTo>
                  <a:lnTo>
                    <a:pt x="3028949" y="57150"/>
                  </a:lnTo>
                  <a:close/>
                </a:path>
                <a:path w="5571490" h="171450">
                  <a:moveTo>
                    <a:pt x="3143249" y="57150"/>
                  </a:moveTo>
                  <a:lnTo>
                    <a:pt x="3086099" y="57150"/>
                  </a:lnTo>
                  <a:lnTo>
                    <a:pt x="3086099" y="114300"/>
                  </a:lnTo>
                  <a:lnTo>
                    <a:pt x="3143249" y="114300"/>
                  </a:lnTo>
                  <a:lnTo>
                    <a:pt x="3143249" y="57150"/>
                  </a:lnTo>
                  <a:close/>
                </a:path>
                <a:path w="5571490" h="171450">
                  <a:moveTo>
                    <a:pt x="3257549" y="57150"/>
                  </a:moveTo>
                  <a:lnTo>
                    <a:pt x="3200399" y="57150"/>
                  </a:lnTo>
                  <a:lnTo>
                    <a:pt x="3200399" y="114300"/>
                  </a:lnTo>
                  <a:lnTo>
                    <a:pt x="3257549" y="114300"/>
                  </a:lnTo>
                  <a:lnTo>
                    <a:pt x="3257549" y="57150"/>
                  </a:lnTo>
                  <a:close/>
                </a:path>
                <a:path w="5571490" h="171450">
                  <a:moveTo>
                    <a:pt x="3371849" y="57150"/>
                  </a:moveTo>
                  <a:lnTo>
                    <a:pt x="3314699" y="57150"/>
                  </a:lnTo>
                  <a:lnTo>
                    <a:pt x="3314699" y="114300"/>
                  </a:lnTo>
                  <a:lnTo>
                    <a:pt x="3371849" y="114300"/>
                  </a:lnTo>
                  <a:lnTo>
                    <a:pt x="3371849" y="57150"/>
                  </a:lnTo>
                  <a:close/>
                </a:path>
                <a:path w="5571490" h="171450">
                  <a:moveTo>
                    <a:pt x="3486149" y="57150"/>
                  </a:moveTo>
                  <a:lnTo>
                    <a:pt x="3428999" y="57150"/>
                  </a:lnTo>
                  <a:lnTo>
                    <a:pt x="3428999" y="114300"/>
                  </a:lnTo>
                  <a:lnTo>
                    <a:pt x="3486149" y="114300"/>
                  </a:lnTo>
                  <a:lnTo>
                    <a:pt x="3486149" y="57150"/>
                  </a:lnTo>
                  <a:close/>
                </a:path>
                <a:path w="5571490" h="171450">
                  <a:moveTo>
                    <a:pt x="3600449" y="57150"/>
                  </a:moveTo>
                  <a:lnTo>
                    <a:pt x="3543299" y="57150"/>
                  </a:lnTo>
                  <a:lnTo>
                    <a:pt x="3543299" y="114300"/>
                  </a:lnTo>
                  <a:lnTo>
                    <a:pt x="3600449" y="114300"/>
                  </a:lnTo>
                  <a:lnTo>
                    <a:pt x="3600449" y="57150"/>
                  </a:lnTo>
                  <a:close/>
                </a:path>
                <a:path w="5571490" h="171450">
                  <a:moveTo>
                    <a:pt x="3714749" y="57150"/>
                  </a:moveTo>
                  <a:lnTo>
                    <a:pt x="3657599" y="57150"/>
                  </a:lnTo>
                  <a:lnTo>
                    <a:pt x="3657599" y="114300"/>
                  </a:lnTo>
                  <a:lnTo>
                    <a:pt x="3714749" y="114300"/>
                  </a:lnTo>
                  <a:lnTo>
                    <a:pt x="3714749" y="57150"/>
                  </a:lnTo>
                  <a:close/>
                </a:path>
                <a:path w="5571490" h="171450">
                  <a:moveTo>
                    <a:pt x="3829049" y="57150"/>
                  </a:moveTo>
                  <a:lnTo>
                    <a:pt x="3771899" y="57150"/>
                  </a:lnTo>
                  <a:lnTo>
                    <a:pt x="3771899" y="114300"/>
                  </a:lnTo>
                  <a:lnTo>
                    <a:pt x="3829049" y="114300"/>
                  </a:lnTo>
                  <a:lnTo>
                    <a:pt x="3829049" y="57150"/>
                  </a:lnTo>
                  <a:close/>
                </a:path>
                <a:path w="5571490" h="171450">
                  <a:moveTo>
                    <a:pt x="3943349" y="57150"/>
                  </a:moveTo>
                  <a:lnTo>
                    <a:pt x="3886199" y="57150"/>
                  </a:lnTo>
                  <a:lnTo>
                    <a:pt x="3886199" y="114300"/>
                  </a:lnTo>
                  <a:lnTo>
                    <a:pt x="3943349" y="114300"/>
                  </a:lnTo>
                  <a:lnTo>
                    <a:pt x="3943349" y="57150"/>
                  </a:lnTo>
                  <a:close/>
                </a:path>
                <a:path w="5571490" h="171450">
                  <a:moveTo>
                    <a:pt x="4057649" y="57150"/>
                  </a:moveTo>
                  <a:lnTo>
                    <a:pt x="4000499" y="57150"/>
                  </a:lnTo>
                  <a:lnTo>
                    <a:pt x="4000499" y="114300"/>
                  </a:lnTo>
                  <a:lnTo>
                    <a:pt x="4057649" y="114300"/>
                  </a:lnTo>
                  <a:lnTo>
                    <a:pt x="4057649" y="57150"/>
                  </a:lnTo>
                  <a:close/>
                </a:path>
                <a:path w="5571490" h="171450">
                  <a:moveTo>
                    <a:pt x="4171949" y="57150"/>
                  </a:moveTo>
                  <a:lnTo>
                    <a:pt x="4114799" y="57150"/>
                  </a:lnTo>
                  <a:lnTo>
                    <a:pt x="4114799" y="114300"/>
                  </a:lnTo>
                  <a:lnTo>
                    <a:pt x="4171949" y="114300"/>
                  </a:lnTo>
                  <a:lnTo>
                    <a:pt x="4171949" y="57150"/>
                  </a:lnTo>
                  <a:close/>
                </a:path>
                <a:path w="5571490" h="171450">
                  <a:moveTo>
                    <a:pt x="4286249" y="57150"/>
                  </a:moveTo>
                  <a:lnTo>
                    <a:pt x="4229099" y="57150"/>
                  </a:lnTo>
                  <a:lnTo>
                    <a:pt x="4229099" y="114300"/>
                  </a:lnTo>
                  <a:lnTo>
                    <a:pt x="4286249" y="114300"/>
                  </a:lnTo>
                  <a:lnTo>
                    <a:pt x="4286249" y="57150"/>
                  </a:lnTo>
                  <a:close/>
                </a:path>
                <a:path w="5571490" h="171450">
                  <a:moveTo>
                    <a:pt x="4400549" y="57150"/>
                  </a:moveTo>
                  <a:lnTo>
                    <a:pt x="4343399" y="57150"/>
                  </a:lnTo>
                  <a:lnTo>
                    <a:pt x="4343399" y="114300"/>
                  </a:lnTo>
                  <a:lnTo>
                    <a:pt x="4400549" y="114300"/>
                  </a:lnTo>
                  <a:lnTo>
                    <a:pt x="4400549" y="57150"/>
                  </a:lnTo>
                  <a:close/>
                </a:path>
                <a:path w="5571490" h="171450">
                  <a:moveTo>
                    <a:pt x="4514849" y="57150"/>
                  </a:moveTo>
                  <a:lnTo>
                    <a:pt x="4457699" y="57150"/>
                  </a:lnTo>
                  <a:lnTo>
                    <a:pt x="4457699" y="114300"/>
                  </a:lnTo>
                  <a:lnTo>
                    <a:pt x="4514849" y="114300"/>
                  </a:lnTo>
                  <a:lnTo>
                    <a:pt x="4514849" y="57150"/>
                  </a:lnTo>
                  <a:close/>
                </a:path>
                <a:path w="5571490" h="171450">
                  <a:moveTo>
                    <a:pt x="4629149" y="57150"/>
                  </a:moveTo>
                  <a:lnTo>
                    <a:pt x="4571999" y="57150"/>
                  </a:lnTo>
                  <a:lnTo>
                    <a:pt x="4571999" y="114300"/>
                  </a:lnTo>
                  <a:lnTo>
                    <a:pt x="4629149" y="114300"/>
                  </a:lnTo>
                  <a:lnTo>
                    <a:pt x="4629149" y="57150"/>
                  </a:lnTo>
                  <a:close/>
                </a:path>
                <a:path w="5571490" h="171450">
                  <a:moveTo>
                    <a:pt x="4743449" y="57150"/>
                  </a:moveTo>
                  <a:lnTo>
                    <a:pt x="4686299" y="57150"/>
                  </a:lnTo>
                  <a:lnTo>
                    <a:pt x="4686299" y="114300"/>
                  </a:lnTo>
                  <a:lnTo>
                    <a:pt x="4743449" y="114300"/>
                  </a:lnTo>
                  <a:lnTo>
                    <a:pt x="4743449" y="57150"/>
                  </a:lnTo>
                  <a:close/>
                </a:path>
                <a:path w="5571490" h="171450">
                  <a:moveTo>
                    <a:pt x="4857749" y="57150"/>
                  </a:moveTo>
                  <a:lnTo>
                    <a:pt x="4800599" y="57150"/>
                  </a:lnTo>
                  <a:lnTo>
                    <a:pt x="4800599" y="114300"/>
                  </a:lnTo>
                  <a:lnTo>
                    <a:pt x="4857749" y="114300"/>
                  </a:lnTo>
                  <a:lnTo>
                    <a:pt x="4857749" y="57150"/>
                  </a:lnTo>
                  <a:close/>
                </a:path>
                <a:path w="5571490" h="171450">
                  <a:moveTo>
                    <a:pt x="4972049" y="57150"/>
                  </a:moveTo>
                  <a:lnTo>
                    <a:pt x="4914899" y="57150"/>
                  </a:lnTo>
                  <a:lnTo>
                    <a:pt x="4914899" y="114300"/>
                  </a:lnTo>
                  <a:lnTo>
                    <a:pt x="4972049" y="114300"/>
                  </a:lnTo>
                  <a:lnTo>
                    <a:pt x="4972049" y="57150"/>
                  </a:lnTo>
                  <a:close/>
                </a:path>
                <a:path w="5571490" h="171450">
                  <a:moveTo>
                    <a:pt x="5086349" y="57150"/>
                  </a:moveTo>
                  <a:lnTo>
                    <a:pt x="5029199" y="57150"/>
                  </a:lnTo>
                  <a:lnTo>
                    <a:pt x="5029199" y="114300"/>
                  </a:lnTo>
                  <a:lnTo>
                    <a:pt x="5086349" y="114300"/>
                  </a:lnTo>
                  <a:lnTo>
                    <a:pt x="5086349" y="57150"/>
                  </a:lnTo>
                  <a:close/>
                </a:path>
                <a:path w="5571490" h="171450">
                  <a:moveTo>
                    <a:pt x="5200649" y="57150"/>
                  </a:moveTo>
                  <a:lnTo>
                    <a:pt x="5143499" y="57150"/>
                  </a:lnTo>
                  <a:lnTo>
                    <a:pt x="5143499" y="114300"/>
                  </a:lnTo>
                  <a:lnTo>
                    <a:pt x="5200649" y="114300"/>
                  </a:lnTo>
                  <a:lnTo>
                    <a:pt x="5200649" y="57150"/>
                  </a:lnTo>
                  <a:close/>
                </a:path>
                <a:path w="5571490" h="171450">
                  <a:moveTo>
                    <a:pt x="5314949" y="57150"/>
                  </a:moveTo>
                  <a:lnTo>
                    <a:pt x="5257799" y="57150"/>
                  </a:lnTo>
                  <a:lnTo>
                    <a:pt x="5257799" y="114300"/>
                  </a:lnTo>
                  <a:lnTo>
                    <a:pt x="5314949" y="114300"/>
                  </a:lnTo>
                  <a:lnTo>
                    <a:pt x="5314949" y="57150"/>
                  </a:lnTo>
                  <a:close/>
                </a:path>
                <a:path w="5571490" h="171450">
                  <a:moveTo>
                    <a:pt x="5399659" y="0"/>
                  </a:moveTo>
                  <a:lnTo>
                    <a:pt x="5399659" y="171450"/>
                  </a:lnTo>
                  <a:lnTo>
                    <a:pt x="5513959" y="114300"/>
                  </a:lnTo>
                  <a:lnTo>
                    <a:pt x="5428234" y="114300"/>
                  </a:lnTo>
                  <a:lnTo>
                    <a:pt x="5428234" y="57150"/>
                  </a:lnTo>
                  <a:lnTo>
                    <a:pt x="5513959" y="57150"/>
                  </a:lnTo>
                  <a:lnTo>
                    <a:pt x="5399659" y="0"/>
                  </a:lnTo>
                  <a:close/>
                </a:path>
                <a:path w="5571490" h="171450">
                  <a:moveTo>
                    <a:pt x="5399659" y="57150"/>
                  </a:moveTo>
                  <a:lnTo>
                    <a:pt x="5372099" y="57150"/>
                  </a:lnTo>
                  <a:lnTo>
                    <a:pt x="5372099" y="114300"/>
                  </a:lnTo>
                  <a:lnTo>
                    <a:pt x="5399659" y="114300"/>
                  </a:lnTo>
                  <a:lnTo>
                    <a:pt x="5399659" y="57150"/>
                  </a:lnTo>
                  <a:close/>
                </a:path>
                <a:path w="5571490" h="171450">
                  <a:moveTo>
                    <a:pt x="5513959" y="57150"/>
                  </a:moveTo>
                  <a:lnTo>
                    <a:pt x="5428234" y="57150"/>
                  </a:lnTo>
                  <a:lnTo>
                    <a:pt x="5428234" y="114300"/>
                  </a:lnTo>
                  <a:lnTo>
                    <a:pt x="5513959" y="114300"/>
                  </a:lnTo>
                  <a:lnTo>
                    <a:pt x="5571109" y="85725"/>
                  </a:lnTo>
                  <a:lnTo>
                    <a:pt x="5513959" y="5715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74763" y="4774691"/>
              <a:ext cx="3607435" cy="779145"/>
            </a:xfrm>
            <a:custGeom>
              <a:avLst/>
              <a:gdLst/>
              <a:ahLst/>
              <a:cxnLst/>
              <a:rect l="l" t="t" r="r" b="b"/>
              <a:pathLst>
                <a:path w="3607434" h="779145">
                  <a:moveTo>
                    <a:pt x="3607308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3607308" y="778763"/>
                  </a:lnTo>
                  <a:lnTo>
                    <a:pt x="3607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384035" y="5655564"/>
            <a:ext cx="5571490" cy="779145"/>
            <a:chOff x="6384035" y="5655564"/>
            <a:chExt cx="5571490" cy="779145"/>
          </a:xfrm>
        </p:grpSpPr>
        <p:sp>
          <p:nvSpPr>
            <p:cNvPr id="17" name="object 17"/>
            <p:cNvSpPr/>
            <p:nvPr/>
          </p:nvSpPr>
          <p:spPr>
            <a:xfrm>
              <a:off x="6384035" y="6010275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571109" y="57150"/>
                  </a:moveTo>
                  <a:lnTo>
                    <a:pt x="5513959" y="57150"/>
                  </a:lnTo>
                  <a:lnTo>
                    <a:pt x="5513959" y="114300"/>
                  </a:lnTo>
                  <a:lnTo>
                    <a:pt x="5571109" y="114300"/>
                  </a:lnTo>
                  <a:lnTo>
                    <a:pt x="5571109" y="57150"/>
                  </a:lnTo>
                  <a:close/>
                </a:path>
                <a:path w="5571490" h="171450">
                  <a:moveTo>
                    <a:pt x="5456809" y="57150"/>
                  </a:moveTo>
                  <a:lnTo>
                    <a:pt x="5399659" y="57150"/>
                  </a:lnTo>
                  <a:lnTo>
                    <a:pt x="5399659" y="114300"/>
                  </a:lnTo>
                  <a:lnTo>
                    <a:pt x="5456809" y="114300"/>
                  </a:lnTo>
                  <a:lnTo>
                    <a:pt x="5456809" y="57150"/>
                  </a:lnTo>
                  <a:close/>
                </a:path>
                <a:path w="5571490" h="171450">
                  <a:moveTo>
                    <a:pt x="5342509" y="57150"/>
                  </a:moveTo>
                  <a:lnTo>
                    <a:pt x="5285359" y="57150"/>
                  </a:lnTo>
                  <a:lnTo>
                    <a:pt x="5285359" y="114300"/>
                  </a:lnTo>
                  <a:lnTo>
                    <a:pt x="5342509" y="114300"/>
                  </a:lnTo>
                  <a:lnTo>
                    <a:pt x="5342509" y="57150"/>
                  </a:lnTo>
                  <a:close/>
                </a:path>
                <a:path w="5571490" h="171450">
                  <a:moveTo>
                    <a:pt x="5228209" y="57150"/>
                  </a:moveTo>
                  <a:lnTo>
                    <a:pt x="5171059" y="57150"/>
                  </a:lnTo>
                  <a:lnTo>
                    <a:pt x="5171059" y="114300"/>
                  </a:lnTo>
                  <a:lnTo>
                    <a:pt x="5228209" y="114300"/>
                  </a:lnTo>
                  <a:lnTo>
                    <a:pt x="5228209" y="57150"/>
                  </a:lnTo>
                  <a:close/>
                </a:path>
                <a:path w="5571490" h="171450">
                  <a:moveTo>
                    <a:pt x="5113909" y="57150"/>
                  </a:moveTo>
                  <a:lnTo>
                    <a:pt x="5056759" y="57150"/>
                  </a:lnTo>
                  <a:lnTo>
                    <a:pt x="5056759" y="114300"/>
                  </a:lnTo>
                  <a:lnTo>
                    <a:pt x="5113909" y="114300"/>
                  </a:lnTo>
                  <a:lnTo>
                    <a:pt x="5113909" y="57150"/>
                  </a:lnTo>
                  <a:close/>
                </a:path>
                <a:path w="5571490" h="171450">
                  <a:moveTo>
                    <a:pt x="4999609" y="57150"/>
                  </a:moveTo>
                  <a:lnTo>
                    <a:pt x="4942459" y="57150"/>
                  </a:lnTo>
                  <a:lnTo>
                    <a:pt x="4942459" y="114300"/>
                  </a:lnTo>
                  <a:lnTo>
                    <a:pt x="4999609" y="114300"/>
                  </a:lnTo>
                  <a:lnTo>
                    <a:pt x="4999609" y="57150"/>
                  </a:lnTo>
                  <a:close/>
                </a:path>
                <a:path w="5571490" h="171450">
                  <a:moveTo>
                    <a:pt x="4885309" y="57150"/>
                  </a:moveTo>
                  <a:lnTo>
                    <a:pt x="4828159" y="57150"/>
                  </a:lnTo>
                  <a:lnTo>
                    <a:pt x="4828159" y="114300"/>
                  </a:lnTo>
                  <a:lnTo>
                    <a:pt x="4885309" y="114300"/>
                  </a:lnTo>
                  <a:lnTo>
                    <a:pt x="4885309" y="57150"/>
                  </a:lnTo>
                  <a:close/>
                </a:path>
                <a:path w="5571490" h="171450">
                  <a:moveTo>
                    <a:pt x="4771009" y="57150"/>
                  </a:moveTo>
                  <a:lnTo>
                    <a:pt x="4713859" y="57150"/>
                  </a:lnTo>
                  <a:lnTo>
                    <a:pt x="4713859" y="114300"/>
                  </a:lnTo>
                  <a:lnTo>
                    <a:pt x="4771009" y="114300"/>
                  </a:lnTo>
                  <a:lnTo>
                    <a:pt x="4771009" y="57150"/>
                  </a:lnTo>
                  <a:close/>
                </a:path>
                <a:path w="5571490" h="171450">
                  <a:moveTo>
                    <a:pt x="4656709" y="57150"/>
                  </a:moveTo>
                  <a:lnTo>
                    <a:pt x="4599559" y="57150"/>
                  </a:lnTo>
                  <a:lnTo>
                    <a:pt x="4599559" y="114300"/>
                  </a:lnTo>
                  <a:lnTo>
                    <a:pt x="4656709" y="114300"/>
                  </a:lnTo>
                  <a:lnTo>
                    <a:pt x="4656709" y="57150"/>
                  </a:lnTo>
                  <a:close/>
                </a:path>
                <a:path w="5571490" h="171450">
                  <a:moveTo>
                    <a:pt x="4542409" y="57150"/>
                  </a:moveTo>
                  <a:lnTo>
                    <a:pt x="4485259" y="57150"/>
                  </a:lnTo>
                  <a:lnTo>
                    <a:pt x="4485259" y="114300"/>
                  </a:lnTo>
                  <a:lnTo>
                    <a:pt x="4542409" y="114300"/>
                  </a:lnTo>
                  <a:lnTo>
                    <a:pt x="4542409" y="57150"/>
                  </a:lnTo>
                  <a:close/>
                </a:path>
                <a:path w="5571490" h="171450">
                  <a:moveTo>
                    <a:pt x="4428109" y="57150"/>
                  </a:moveTo>
                  <a:lnTo>
                    <a:pt x="4370959" y="57150"/>
                  </a:lnTo>
                  <a:lnTo>
                    <a:pt x="4370959" y="114300"/>
                  </a:lnTo>
                  <a:lnTo>
                    <a:pt x="4428109" y="114300"/>
                  </a:lnTo>
                  <a:lnTo>
                    <a:pt x="4428109" y="57150"/>
                  </a:lnTo>
                  <a:close/>
                </a:path>
                <a:path w="5571490" h="171450">
                  <a:moveTo>
                    <a:pt x="4313809" y="57150"/>
                  </a:moveTo>
                  <a:lnTo>
                    <a:pt x="4256659" y="57150"/>
                  </a:lnTo>
                  <a:lnTo>
                    <a:pt x="4256659" y="114300"/>
                  </a:lnTo>
                  <a:lnTo>
                    <a:pt x="4313809" y="114300"/>
                  </a:lnTo>
                  <a:lnTo>
                    <a:pt x="4313809" y="57150"/>
                  </a:lnTo>
                  <a:close/>
                </a:path>
                <a:path w="5571490" h="171450">
                  <a:moveTo>
                    <a:pt x="4199509" y="57150"/>
                  </a:moveTo>
                  <a:lnTo>
                    <a:pt x="4142359" y="57150"/>
                  </a:lnTo>
                  <a:lnTo>
                    <a:pt x="4142359" y="114300"/>
                  </a:lnTo>
                  <a:lnTo>
                    <a:pt x="4199509" y="114300"/>
                  </a:lnTo>
                  <a:lnTo>
                    <a:pt x="4199509" y="57150"/>
                  </a:lnTo>
                  <a:close/>
                </a:path>
                <a:path w="5571490" h="171450">
                  <a:moveTo>
                    <a:pt x="4085209" y="57150"/>
                  </a:moveTo>
                  <a:lnTo>
                    <a:pt x="4028059" y="57150"/>
                  </a:lnTo>
                  <a:lnTo>
                    <a:pt x="4028059" y="114300"/>
                  </a:lnTo>
                  <a:lnTo>
                    <a:pt x="4085209" y="114300"/>
                  </a:lnTo>
                  <a:lnTo>
                    <a:pt x="4085209" y="57150"/>
                  </a:lnTo>
                  <a:close/>
                </a:path>
                <a:path w="5571490" h="171450">
                  <a:moveTo>
                    <a:pt x="3970909" y="57150"/>
                  </a:moveTo>
                  <a:lnTo>
                    <a:pt x="3913759" y="57150"/>
                  </a:lnTo>
                  <a:lnTo>
                    <a:pt x="3913759" y="114300"/>
                  </a:lnTo>
                  <a:lnTo>
                    <a:pt x="3970909" y="114300"/>
                  </a:lnTo>
                  <a:lnTo>
                    <a:pt x="3970909" y="57150"/>
                  </a:lnTo>
                  <a:close/>
                </a:path>
                <a:path w="5571490" h="171450">
                  <a:moveTo>
                    <a:pt x="3856609" y="57150"/>
                  </a:moveTo>
                  <a:lnTo>
                    <a:pt x="3799459" y="57150"/>
                  </a:lnTo>
                  <a:lnTo>
                    <a:pt x="3799459" y="114300"/>
                  </a:lnTo>
                  <a:lnTo>
                    <a:pt x="3856609" y="114300"/>
                  </a:lnTo>
                  <a:lnTo>
                    <a:pt x="3856609" y="57150"/>
                  </a:lnTo>
                  <a:close/>
                </a:path>
                <a:path w="5571490" h="171450">
                  <a:moveTo>
                    <a:pt x="3742309" y="57150"/>
                  </a:moveTo>
                  <a:lnTo>
                    <a:pt x="3685159" y="57150"/>
                  </a:lnTo>
                  <a:lnTo>
                    <a:pt x="3685159" y="114300"/>
                  </a:lnTo>
                  <a:lnTo>
                    <a:pt x="3742309" y="114300"/>
                  </a:lnTo>
                  <a:lnTo>
                    <a:pt x="3742309" y="57150"/>
                  </a:lnTo>
                  <a:close/>
                </a:path>
                <a:path w="5571490" h="171450">
                  <a:moveTo>
                    <a:pt x="3628009" y="57150"/>
                  </a:moveTo>
                  <a:lnTo>
                    <a:pt x="3570859" y="57150"/>
                  </a:lnTo>
                  <a:lnTo>
                    <a:pt x="3570859" y="114300"/>
                  </a:lnTo>
                  <a:lnTo>
                    <a:pt x="3628009" y="114300"/>
                  </a:lnTo>
                  <a:lnTo>
                    <a:pt x="3628009" y="57150"/>
                  </a:lnTo>
                  <a:close/>
                </a:path>
                <a:path w="5571490" h="171450">
                  <a:moveTo>
                    <a:pt x="3513709" y="57150"/>
                  </a:moveTo>
                  <a:lnTo>
                    <a:pt x="3456559" y="57150"/>
                  </a:lnTo>
                  <a:lnTo>
                    <a:pt x="3456559" y="114300"/>
                  </a:lnTo>
                  <a:lnTo>
                    <a:pt x="3513709" y="114300"/>
                  </a:lnTo>
                  <a:lnTo>
                    <a:pt x="3513709" y="57150"/>
                  </a:lnTo>
                  <a:close/>
                </a:path>
                <a:path w="5571490" h="171450">
                  <a:moveTo>
                    <a:pt x="3399409" y="57150"/>
                  </a:moveTo>
                  <a:lnTo>
                    <a:pt x="3342259" y="57150"/>
                  </a:lnTo>
                  <a:lnTo>
                    <a:pt x="3342259" y="114300"/>
                  </a:lnTo>
                  <a:lnTo>
                    <a:pt x="3399409" y="114300"/>
                  </a:lnTo>
                  <a:lnTo>
                    <a:pt x="3399409" y="57150"/>
                  </a:lnTo>
                  <a:close/>
                </a:path>
                <a:path w="5571490" h="171450">
                  <a:moveTo>
                    <a:pt x="3285109" y="57150"/>
                  </a:moveTo>
                  <a:lnTo>
                    <a:pt x="3227959" y="57150"/>
                  </a:lnTo>
                  <a:lnTo>
                    <a:pt x="3227959" y="114300"/>
                  </a:lnTo>
                  <a:lnTo>
                    <a:pt x="3285109" y="114300"/>
                  </a:lnTo>
                  <a:lnTo>
                    <a:pt x="3285109" y="57150"/>
                  </a:lnTo>
                  <a:close/>
                </a:path>
                <a:path w="5571490" h="171450">
                  <a:moveTo>
                    <a:pt x="3170809" y="57150"/>
                  </a:moveTo>
                  <a:lnTo>
                    <a:pt x="3113659" y="57150"/>
                  </a:lnTo>
                  <a:lnTo>
                    <a:pt x="3113659" y="114300"/>
                  </a:lnTo>
                  <a:lnTo>
                    <a:pt x="3170809" y="114300"/>
                  </a:lnTo>
                  <a:lnTo>
                    <a:pt x="3170809" y="57150"/>
                  </a:lnTo>
                  <a:close/>
                </a:path>
                <a:path w="5571490" h="171450">
                  <a:moveTo>
                    <a:pt x="3056509" y="57150"/>
                  </a:moveTo>
                  <a:lnTo>
                    <a:pt x="2999359" y="57150"/>
                  </a:lnTo>
                  <a:lnTo>
                    <a:pt x="2999359" y="114300"/>
                  </a:lnTo>
                  <a:lnTo>
                    <a:pt x="3056509" y="114300"/>
                  </a:lnTo>
                  <a:lnTo>
                    <a:pt x="3056509" y="57150"/>
                  </a:lnTo>
                  <a:close/>
                </a:path>
                <a:path w="5571490" h="171450">
                  <a:moveTo>
                    <a:pt x="2942209" y="57150"/>
                  </a:moveTo>
                  <a:lnTo>
                    <a:pt x="2885059" y="57150"/>
                  </a:lnTo>
                  <a:lnTo>
                    <a:pt x="2885059" y="114300"/>
                  </a:lnTo>
                  <a:lnTo>
                    <a:pt x="2942209" y="114300"/>
                  </a:lnTo>
                  <a:lnTo>
                    <a:pt x="2942209" y="57150"/>
                  </a:lnTo>
                  <a:close/>
                </a:path>
                <a:path w="5571490" h="171450">
                  <a:moveTo>
                    <a:pt x="2827909" y="57150"/>
                  </a:moveTo>
                  <a:lnTo>
                    <a:pt x="2770759" y="57150"/>
                  </a:lnTo>
                  <a:lnTo>
                    <a:pt x="2770759" y="114300"/>
                  </a:lnTo>
                  <a:lnTo>
                    <a:pt x="2827909" y="114300"/>
                  </a:lnTo>
                  <a:lnTo>
                    <a:pt x="2827909" y="57150"/>
                  </a:lnTo>
                  <a:close/>
                </a:path>
                <a:path w="5571490" h="171450">
                  <a:moveTo>
                    <a:pt x="2713609" y="57150"/>
                  </a:moveTo>
                  <a:lnTo>
                    <a:pt x="2656459" y="57150"/>
                  </a:lnTo>
                  <a:lnTo>
                    <a:pt x="2656459" y="114300"/>
                  </a:lnTo>
                  <a:lnTo>
                    <a:pt x="2713609" y="114300"/>
                  </a:lnTo>
                  <a:lnTo>
                    <a:pt x="2713609" y="57150"/>
                  </a:lnTo>
                  <a:close/>
                </a:path>
                <a:path w="5571490" h="171450">
                  <a:moveTo>
                    <a:pt x="2599309" y="57150"/>
                  </a:moveTo>
                  <a:lnTo>
                    <a:pt x="2542159" y="57150"/>
                  </a:lnTo>
                  <a:lnTo>
                    <a:pt x="2542159" y="114300"/>
                  </a:lnTo>
                  <a:lnTo>
                    <a:pt x="2599309" y="114300"/>
                  </a:lnTo>
                  <a:lnTo>
                    <a:pt x="2599309" y="57150"/>
                  </a:lnTo>
                  <a:close/>
                </a:path>
                <a:path w="5571490" h="171450">
                  <a:moveTo>
                    <a:pt x="2485009" y="57150"/>
                  </a:moveTo>
                  <a:lnTo>
                    <a:pt x="2427859" y="57150"/>
                  </a:lnTo>
                  <a:lnTo>
                    <a:pt x="2427859" y="114300"/>
                  </a:lnTo>
                  <a:lnTo>
                    <a:pt x="2485009" y="114300"/>
                  </a:lnTo>
                  <a:lnTo>
                    <a:pt x="2485009" y="57150"/>
                  </a:lnTo>
                  <a:close/>
                </a:path>
                <a:path w="5571490" h="171450">
                  <a:moveTo>
                    <a:pt x="2370709" y="57150"/>
                  </a:moveTo>
                  <a:lnTo>
                    <a:pt x="2313559" y="57150"/>
                  </a:lnTo>
                  <a:lnTo>
                    <a:pt x="2313559" y="114300"/>
                  </a:lnTo>
                  <a:lnTo>
                    <a:pt x="2370709" y="114300"/>
                  </a:lnTo>
                  <a:lnTo>
                    <a:pt x="2370709" y="57150"/>
                  </a:lnTo>
                  <a:close/>
                </a:path>
                <a:path w="5571490" h="171450">
                  <a:moveTo>
                    <a:pt x="2256409" y="57150"/>
                  </a:moveTo>
                  <a:lnTo>
                    <a:pt x="2199259" y="57150"/>
                  </a:lnTo>
                  <a:lnTo>
                    <a:pt x="2199259" y="114300"/>
                  </a:lnTo>
                  <a:lnTo>
                    <a:pt x="2256409" y="114300"/>
                  </a:lnTo>
                  <a:lnTo>
                    <a:pt x="2256409" y="57150"/>
                  </a:lnTo>
                  <a:close/>
                </a:path>
                <a:path w="5571490" h="171450">
                  <a:moveTo>
                    <a:pt x="2142109" y="57150"/>
                  </a:moveTo>
                  <a:lnTo>
                    <a:pt x="2084959" y="57150"/>
                  </a:lnTo>
                  <a:lnTo>
                    <a:pt x="2084959" y="114300"/>
                  </a:lnTo>
                  <a:lnTo>
                    <a:pt x="2142109" y="114300"/>
                  </a:lnTo>
                  <a:lnTo>
                    <a:pt x="2142109" y="57150"/>
                  </a:lnTo>
                  <a:close/>
                </a:path>
                <a:path w="5571490" h="171450">
                  <a:moveTo>
                    <a:pt x="2027809" y="57150"/>
                  </a:moveTo>
                  <a:lnTo>
                    <a:pt x="1970659" y="57150"/>
                  </a:lnTo>
                  <a:lnTo>
                    <a:pt x="1970659" y="114300"/>
                  </a:lnTo>
                  <a:lnTo>
                    <a:pt x="2027809" y="114300"/>
                  </a:lnTo>
                  <a:lnTo>
                    <a:pt x="2027809" y="57150"/>
                  </a:lnTo>
                  <a:close/>
                </a:path>
                <a:path w="5571490" h="171450">
                  <a:moveTo>
                    <a:pt x="1913509" y="57150"/>
                  </a:moveTo>
                  <a:lnTo>
                    <a:pt x="1856359" y="57150"/>
                  </a:lnTo>
                  <a:lnTo>
                    <a:pt x="1856359" y="114300"/>
                  </a:lnTo>
                  <a:lnTo>
                    <a:pt x="1913509" y="114300"/>
                  </a:lnTo>
                  <a:lnTo>
                    <a:pt x="1913509" y="57150"/>
                  </a:lnTo>
                  <a:close/>
                </a:path>
                <a:path w="5571490" h="171450">
                  <a:moveTo>
                    <a:pt x="1799209" y="57150"/>
                  </a:moveTo>
                  <a:lnTo>
                    <a:pt x="1742059" y="57150"/>
                  </a:lnTo>
                  <a:lnTo>
                    <a:pt x="1742059" y="114300"/>
                  </a:lnTo>
                  <a:lnTo>
                    <a:pt x="1799209" y="114300"/>
                  </a:lnTo>
                  <a:lnTo>
                    <a:pt x="1799209" y="57150"/>
                  </a:lnTo>
                  <a:close/>
                </a:path>
                <a:path w="5571490" h="171450">
                  <a:moveTo>
                    <a:pt x="1684909" y="57150"/>
                  </a:moveTo>
                  <a:lnTo>
                    <a:pt x="1627759" y="57150"/>
                  </a:lnTo>
                  <a:lnTo>
                    <a:pt x="1627759" y="114300"/>
                  </a:lnTo>
                  <a:lnTo>
                    <a:pt x="1684909" y="114300"/>
                  </a:lnTo>
                  <a:lnTo>
                    <a:pt x="1684909" y="57150"/>
                  </a:lnTo>
                  <a:close/>
                </a:path>
                <a:path w="5571490" h="171450">
                  <a:moveTo>
                    <a:pt x="1570609" y="57150"/>
                  </a:moveTo>
                  <a:lnTo>
                    <a:pt x="1513459" y="57150"/>
                  </a:lnTo>
                  <a:lnTo>
                    <a:pt x="1513459" y="114300"/>
                  </a:lnTo>
                  <a:lnTo>
                    <a:pt x="1570609" y="114300"/>
                  </a:lnTo>
                  <a:lnTo>
                    <a:pt x="1570609" y="57150"/>
                  </a:lnTo>
                  <a:close/>
                </a:path>
                <a:path w="5571490" h="171450">
                  <a:moveTo>
                    <a:pt x="1456309" y="57150"/>
                  </a:moveTo>
                  <a:lnTo>
                    <a:pt x="1399159" y="57150"/>
                  </a:lnTo>
                  <a:lnTo>
                    <a:pt x="1399159" y="114300"/>
                  </a:lnTo>
                  <a:lnTo>
                    <a:pt x="1456309" y="114300"/>
                  </a:lnTo>
                  <a:lnTo>
                    <a:pt x="1456309" y="57150"/>
                  </a:lnTo>
                  <a:close/>
                </a:path>
                <a:path w="5571490" h="171450">
                  <a:moveTo>
                    <a:pt x="1342009" y="57150"/>
                  </a:moveTo>
                  <a:lnTo>
                    <a:pt x="1284859" y="57150"/>
                  </a:lnTo>
                  <a:lnTo>
                    <a:pt x="1284859" y="114300"/>
                  </a:lnTo>
                  <a:lnTo>
                    <a:pt x="1342009" y="114300"/>
                  </a:lnTo>
                  <a:lnTo>
                    <a:pt x="1342009" y="57150"/>
                  </a:lnTo>
                  <a:close/>
                </a:path>
                <a:path w="5571490" h="171450">
                  <a:moveTo>
                    <a:pt x="1227709" y="57150"/>
                  </a:moveTo>
                  <a:lnTo>
                    <a:pt x="1170559" y="57150"/>
                  </a:lnTo>
                  <a:lnTo>
                    <a:pt x="1170559" y="114300"/>
                  </a:lnTo>
                  <a:lnTo>
                    <a:pt x="1227709" y="114300"/>
                  </a:lnTo>
                  <a:lnTo>
                    <a:pt x="1227709" y="57150"/>
                  </a:lnTo>
                  <a:close/>
                </a:path>
                <a:path w="5571490" h="171450">
                  <a:moveTo>
                    <a:pt x="1113409" y="57150"/>
                  </a:moveTo>
                  <a:lnTo>
                    <a:pt x="1056259" y="57150"/>
                  </a:lnTo>
                  <a:lnTo>
                    <a:pt x="1056259" y="114300"/>
                  </a:lnTo>
                  <a:lnTo>
                    <a:pt x="1113409" y="114300"/>
                  </a:lnTo>
                  <a:lnTo>
                    <a:pt x="1113409" y="57150"/>
                  </a:lnTo>
                  <a:close/>
                </a:path>
                <a:path w="5571490" h="171450">
                  <a:moveTo>
                    <a:pt x="999109" y="57150"/>
                  </a:moveTo>
                  <a:lnTo>
                    <a:pt x="941959" y="57150"/>
                  </a:lnTo>
                  <a:lnTo>
                    <a:pt x="941959" y="114300"/>
                  </a:lnTo>
                  <a:lnTo>
                    <a:pt x="999109" y="114300"/>
                  </a:lnTo>
                  <a:lnTo>
                    <a:pt x="999109" y="57150"/>
                  </a:lnTo>
                  <a:close/>
                </a:path>
                <a:path w="5571490" h="171450">
                  <a:moveTo>
                    <a:pt x="884809" y="57150"/>
                  </a:moveTo>
                  <a:lnTo>
                    <a:pt x="827659" y="57150"/>
                  </a:lnTo>
                  <a:lnTo>
                    <a:pt x="827659" y="114300"/>
                  </a:lnTo>
                  <a:lnTo>
                    <a:pt x="884809" y="114300"/>
                  </a:lnTo>
                  <a:lnTo>
                    <a:pt x="884809" y="57150"/>
                  </a:lnTo>
                  <a:close/>
                </a:path>
                <a:path w="5571490" h="171450">
                  <a:moveTo>
                    <a:pt x="770509" y="57150"/>
                  </a:moveTo>
                  <a:lnTo>
                    <a:pt x="713359" y="57150"/>
                  </a:lnTo>
                  <a:lnTo>
                    <a:pt x="713359" y="114300"/>
                  </a:lnTo>
                  <a:lnTo>
                    <a:pt x="770509" y="114300"/>
                  </a:lnTo>
                  <a:lnTo>
                    <a:pt x="770509" y="57150"/>
                  </a:lnTo>
                  <a:close/>
                </a:path>
                <a:path w="5571490" h="171450">
                  <a:moveTo>
                    <a:pt x="656209" y="57150"/>
                  </a:moveTo>
                  <a:lnTo>
                    <a:pt x="599059" y="57150"/>
                  </a:lnTo>
                  <a:lnTo>
                    <a:pt x="599059" y="114300"/>
                  </a:lnTo>
                  <a:lnTo>
                    <a:pt x="656209" y="114300"/>
                  </a:lnTo>
                  <a:lnTo>
                    <a:pt x="656209" y="57150"/>
                  </a:lnTo>
                  <a:close/>
                </a:path>
                <a:path w="5571490" h="171450">
                  <a:moveTo>
                    <a:pt x="541909" y="57150"/>
                  </a:moveTo>
                  <a:lnTo>
                    <a:pt x="484759" y="57150"/>
                  </a:lnTo>
                  <a:lnTo>
                    <a:pt x="484759" y="114300"/>
                  </a:lnTo>
                  <a:lnTo>
                    <a:pt x="541909" y="114300"/>
                  </a:lnTo>
                  <a:lnTo>
                    <a:pt x="541909" y="57150"/>
                  </a:lnTo>
                  <a:close/>
                </a:path>
                <a:path w="5571490" h="171450">
                  <a:moveTo>
                    <a:pt x="427609" y="57150"/>
                  </a:moveTo>
                  <a:lnTo>
                    <a:pt x="370459" y="57150"/>
                  </a:lnTo>
                  <a:lnTo>
                    <a:pt x="370459" y="114300"/>
                  </a:lnTo>
                  <a:lnTo>
                    <a:pt x="427609" y="114300"/>
                  </a:lnTo>
                  <a:lnTo>
                    <a:pt x="427609" y="57150"/>
                  </a:lnTo>
                  <a:close/>
                </a:path>
                <a:path w="5571490" h="171450">
                  <a:moveTo>
                    <a:pt x="313309" y="57150"/>
                  </a:moveTo>
                  <a:lnTo>
                    <a:pt x="256159" y="57150"/>
                  </a:lnTo>
                  <a:lnTo>
                    <a:pt x="256159" y="114300"/>
                  </a:lnTo>
                  <a:lnTo>
                    <a:pt x="313309" y="114300"/>
                  </a:lnTo>
                  <a:lnTo>
                    <a:pt x="313309" y="57150"/>
                  </a:lnTo>
                  <a:close/>
                </a:path>
                <a:path w="5571490" h="171450">
                  <a:moveTo>
                    <a:pt x="171449" y="0"/>
                  </a:moveTo>
                  <a:lnTo>
                    <a:pt x="0" y="85725"/>
                  </a:lnTo>
                  <a:lnTo>
                    <a:pt x="171449" y="171450"/>
                  </a:lnTo>
                  <a:lnTo>
                    <a:pt x="171449" y="114300"/>
                  </a:lnTo>
                  <a:lnTo>
                    <a:pt x="142874" y="114300"/>
                  </a:lnTo>
                  <a:lnTo>
                    <a:pt x="142874" y="57150"/>
                  </a:lnTo>
                  <a:lnTo>
                    <a:pt x="171449" y="57150"/>
                  </a:lnTo>
                  <a:lnTo>
                    <a:pt x="171449" y="0"/>
                  </a:lnTo>
                  <a:close/>
                </a:path>
                <a:path w="5571490" h="171450">
                  <a:moveTo>
                    <a:pt x="171449" y="57150"/>
                  </a:moveTo>
                  <a:lnTo>
                    <a:pt x="142874" y="57150"/>
                  </a:lnTo>
                  <a:lnTo>
                    <a:pt x="142874" y="114300"/>
                  </a:lnTo>
                  <a:lnTo>
                    <a:pt x="171449" y="114300"/>
                  </a:lnTo>
                  <a:lnTo>
                    <a:pt x="171449" y="57150"/>
                  </a:lnTo>
                  <a:close/>
                </a:path>
                <a:path w="5571490" h="171450">
                  <a:moveTo>
                    <a:pt x="199009" y="57150"/>
                  </a:moveTo>
                  <a:lnTo>
                    <a:pt x="171449" y="57150"/>
                  </a:lnTo>
                  <a:lnTo>
                    <a:pt x="171449" y="114300"/>
                  </a:lnTo>
                  <a:lnTo>
                    <a:pt x="199009" y="114300"/>
                  </a:lnTo>
                  <a:lnTo>
                    <a:pt x="199009" y="5715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74763" y="5655564"/>
              <a:ext cx="2879090" cy="779145"/>
            </a:xfrm>
            <a:custGeom>
              <a:avLst/>
              <a:gdLst/>
              <a:ahLst/>
              <a:cxnLst/>
              <a:rect l="l" t="t" r="r" b="b"/>
              <a:pathLst>
                <a:path w="2879090" h="779145">
                  <a:moveTo>
                    <a:pt x="2878835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2878835" y="778763"/>
                  </a:lnTo>
                  <a:lnTo>
                    <a:pt x="2878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384035" y="6993635"/>
            <a:ext cx="5571490" cy="779145"/>
            <a:chOff x="6384035" y="6993635"/>
            <a:chExt cx="5571490" cy="779145"/>
          </a:xfrm>
        </p:grpSpPr>
        <p:sp>
          <p:nvSpPr>
            <p:cNvPr id="20" name="object 20"/>
            <p:cNvSpPr/>
            <p:nvPr/>
          </p:nvSpPr>
          <p:spPr>
            <a:xfrm>
              <a:off x="6384035" y="7365110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7150" y="57149"/>
                  </a:moveTo>
                  <a:lnTo>
                    <a:pt x="0" y="57149"/>
                  </a:lnTo>
                  <a:lnTo>
                    <a:pt x="0" y="114299"/>
                  </a:lnTo>
                  <a:lnTo>
                    <a:pt x="57150" y="114299"/>
                  </a:lnTo>
                  <a:lnTo>
                    <a:pt x="57150" y="57149"/>
                  </a:lnTo>
                  <a:close/>
                </a:path>
                <a:path w="5571490" h="171450">
                  <a:moveTo>
                    <a:pt x="171449" y="57149"/>
                  </a:moveTo>
                  <a:lnTo>
                    <a:pt x="114300" y="57149"/>
                  </a:lnTo>
                  <a:lnTo>
                    <a:pt x="114300" y="114299"/>
                  </a:lnTo>
                  <a:lnTo>
                    <a:pt x="171449" y="114299"/>
                  </a:lnTo>
                  <a:lnTo>
                    <a:pt x="171449" y="57149"/>
                  </a:lnTo>
                  <a:close/>
                </a:path>
                <a:path w="5571490" h="171450">
                  <a:moveTo>
                    <a:pt x="285749" y="57149"/>
                  </a:moveTo>
                  <a:lnTo>
                    <a:pt x="228599" y="57149"/>
                  </a:lnTo>
                  <a:lnTo>
                    <a:pt x="228599" y="114299"/>
                  </a:lnTo>
                  <a:lnTo>
                    <a:pt x="285749" y="114299"/>
                  </a:lnTo>
                  <a:lnTo>
                    <a:pt x="285749" y="57149"/>
                  </a:lnTo>
                  <a:close/>
                </a:path>
                <a:path w="5571490" h="171450">
                  <a:moveTo>
                    <a:pt x="400049" y="57149"/>
                  </a:moveTo>
                  <a:lnTo>
                    <a:pt x="342899" y="57149"/>
                  </a:lnTo>
                  <a:lnTo>
                    <a:pt x="342899" y="114299"/>
                  </a:lnTo>
                  <a:lnTo>
                    <a:pt x="400049" y="114299"/>
                  </a:lnTo>
                  <a:lnTo>
                    <a:pt x="400049" y="57149"/>
                  </a:lnTo>
                  <a:close/>
                </a:path>
                <a:path w="5571490" h="171450">
                  <a:moveTo>
                    <a:pt x="514349" y="57149"/>
                  </a:moveTo>
                  <a:lnTo>
                    <a:pt x="457199" y="57149"/>
                  </a:lnTo>
                  <a:lnTo>
                    <a:pt x="457199" y="114299"/>
                  </a:lnTo>
                  <a:lnTo>
                    <a:pt x="514349" y="114299"/>
                  </a:lnTo>
                  <a:lnTo>
                    <a:pt x="514349" y="57149"/>
                  </a:lnTo>
                  <a:close/>
                </a:path>
                <a:path w="5571490" h="171450">
                  <a:moveTo>
                    <a:pt x="628649" y="57149"/>
                  </a:moveTo>
                  <a:lnTo>
                    <a:pt x="571499" y="57149"/>
                  </a:lnTo>
                  <a:lnTo>
                    <a:pt x="571499" y="114299"/>
                  </a:lnTo>
                  <a:lnTo>
                    <a:pt x="628649" y="114299"/>
                  </a:lnTo>
                  <a:lnTo>
                    <a:pt x="628649" y="57149"/>
                  </a:lnTo>
                  <a:close/>
                </a:path>
                <a:path w="5571490" h="171450">
                  <a:moveTo>
                    <a:pt x="742949" y="57149"/>
                  </a:moveTo>
                  <a:lnTo>
                    <a:pt x="685799" y="57149"/>
                  </a:lnTo>
                  <a:lnTo>
                    <a:pt x="685799" y="114299"/>
                  </a:lnTo>
                  <a:lnTo>
                    <a:pt x="742949" y="114299"/>
                  </a:lnTo>
                  <a:lnTo>
                    <a:pt x="742949" y="57149"/>
                  </a:lnTo>
                  <a:close/>
                </a:path>
                <a:path w="5571490" h="171450">
                  <a:moveTo>
                    <a:pt x="857249" y="57149"/>
                  </a:moveTo>
                  <a:lnTo>
                    <a:pt x="800099" y="57149"/>
                  </a:lnTo>
                  <a:lnTo>
                    <a:pt x="800099" y="114299"/>
                  </a:lnTo>
                  <a:lnTo>
                    <a:pt x="857249" y="114299"/>
                  </a:lnTo>
                  <a:lnTo>
                    <a:pt x="857249" y="57149"/>
                  </a:lnTo>
                  <a:close/>
                </a:path>
                <a:path w="5571490" h="171450">
                  <a:moveTo>
                    <a:pt x="971549" y="57149"/>
                  </a:moveTo>
                  <a:lnTo>
                    <a:pt x="914399" y="57149"/>
                  </a:lnTo>
                  <a:lnTo>
                    <a:pt x="914399" y="114299"/>
                  </a:lnTo>
                  <a:lnTo>
                    <a:pt x="971549" y="114299"/>
                  </a:lnTo>
                  <a:lnTo>
                    <a:pt x="971549" y="57149"/>
                  </a:lnTo>
                  <a:close/>
                </a:path>
                <a:path w="5571490" h="171450">
                  <a:moveTo>
                    <a:pt x="1085849" y="57149"/>
                  </a:moveTo>
                  <a:lnTo>
                    <a:pt x="1028699" y="57149"/>
                  </a:lnTo>
                  <a:lnTo>
                    <a:pt x="1028699" y="114299"/>
                  </a:lnTo>
                  <a:lnTo>
                    <a:pt x="1085849" y="114299"/>
                  </a:lnTo>
                  <a:lnTo>
                    <a:pt x="1085849" y="57149"/>
                  </a:lnTo>
                  <a:close/>
                </a:path>
                <a:path w="5571490" h="171450">
                  <a:moveTo>
                    <a:pt x="1200149" y="57149"/>
                  </a:moveTo>
                  <a:lnTo>
                    <a:pt x="1142999" y="57149"/>
                  </a:lnTo>
                  <a:lnTo>
                    <a:pt x="1142999" y="114299"/>
                  </a:lnTo>
                  <a:lnTo>
                    <a:pt x="1200149" y="114299"/>
                  </a:lnTo>
                  <a:lnTo>
                    <a:pt x="1200149" y="57149"/>
                  </a:lnTo>
                  <a:close/>
                </a:path>
                <a:path w="5571490" h="171450">
                  <a:moveTo>
                    <a:pt x="1314449" y="57149"/>
                  </a:moveTo>
                  <a:lnTo>
                    <a:pt x="1257299" y="57149"/>
                  </a:lnTo>
                  <a:lnTo>
                    <a:pt x="1257299" y="114299"/>
                  </a:lnTo>
                  <a:lnTo>
                    <a:pt x="1314449" y="114299"/>
                  </a:lnTo>
                  <a:lnTo>
                    <a:pt x="1314449" y="57149"/>
                  </a:lnTo>
                  <a:close/>
                </a:path>
                <a:path w="5571490" h="171450">
                  <a:moveTo>
                    <a:pt x="1428749" y="57149"/>
                  </a:moveTo>
                  <a:lnTo>
                    <a:pt x="1371599" y="57149"/>
                  </a:lnTo>
                  <a:lnTo>
                    <a:pt x="1371599" y="114299"/>
                  </a:lnTo>
                  <a:lnTo>
                    <a:pt x="1428749" y="114299"/>
                  </a:lnTo>
                  <a:lnTo>
                    <a:pt x="1428749" y="57149"/>
                  </a:lnTo>
                  <a:close/>
                </a:path>
                <a:path w="5571490" h="171450">
                  <a:moveTo>
                    <a:pt x="1543049" y="57149"/>
                  </a:moveTo>
                  <a:lnTo>
                    <a:pt x="1485899" y="57149"/>
                  </a:lnTo>
                  <a:lnTo>
                    <a:pt x="1485899" y="114299"/>
                  </a:lnTo>
                  <a:lnTo>
                    <a:pt x="1543049" y="114299"/>
                  </a:lnTo>
                  <a:lnTo>
                    <a:pt x="1543049" y="57149"/>
                  </a:lnTo>
                  <a:close/>
                </a:path>
                <a:path w="5571490" h="171450">
                  <a:moveTo>
                    <a:pt x="1657349" y="57149"/>
                  </a:moveTo>
                  <a:lnTo>
                    <a:pt x="1600199" y="57149"/>
                  </a:lnTo>
                  <a:lnTo>
                    <a:pt x="1600199" y="114299"/>
                  </a:lnTo>
                  <a:lnTo>
                    <a:pt x="1657349" y="114299"/>
                  </a:lnTo>
                  <a:lnTo>
                    <a:pt x="1657349" y="57149"/>
                  </a:lnTo>
                  <a:close/>
                </a:path>
                <a:path w="5571490" h="171450">
                  <a:moveTo>
                    <a:pt x="1771649" y="57149"/>
                  </a:moveTo>
                  <a:lnTo>
                    <a:pt x="1714499" y="57149"/>
                  </a:lnTo>
                  <a:lnTo>
                    <a:pt x="1714499" y="114299"/>
                  </a:lnTo>
                  <a:lnTo>
                    <a:pt x="1771649" y="114299"/>
                  </a:lnTo>
                  <a:lnTo>
                    <a:pt x="1771649" y="57149"/>
                  </a:lnTo>
                  <a:close/>
                </a:path>
                <a:path w="5571490" h="171450">
                  <a:moveTo>
                    <a:pt x="1885949" y="57149"/>
                  </a:moveTo>
                  <a:lnTo>
                    <a:pt x="1828799" y="57149"/>
                  </a:lnTo>
                  <a:lnTo>
                    <a:pt x="1828799" y="114299"/>
                  </a:lnTo>
                  <a:lnTo>
                    <a:pt x="1885949" y="114299"/>
                  </a:lnTo>
                  <a:lnTo>
                    <a:pt x="1885949" y="57149"/>
                  </a:lnTo>
                  <a:close/>
                </a:path>
                <a:path w="5571490" h="171450">
                  <a:moveTo>
                    <a:pt x="2000249" y="57149"/>
                  </a:moveTo>
                  <a:lnTo>
                    <a:pt x="1943099" y="57149"/>
                  </a:lnTo>
                  <a:lnTo>
                    <a:pt x="1943099" y="114299"/>
                  </a:lnTo>
                  <a:lnTo>
                    <a:pt x="2000249" y="114299"/>
                  </a:lnTo>
                  <a:lnTo>
                    <a:pt x="2000249" y="57149"/>
                  </a:lnTo>
                  <a:close/>
                </a:path>
                <a:path w="5571490" h="171450">
                  <a:moveTo>
                    <a:pt x="2114549" y="57149"/>
                  </a:moveTo>
                  <a:lnTo>
                    <a:pt x="2057399" y="57149"/>
                  </a:lnTo>
                  <a:lnTo>
                    <a:pt x="2057399" y="114299"/>
                  </a:lnTo>
                  <a:lnTo>
                    <a:pt x="2114549" y="114299"/>
                  </a:lnTo>
                  <a:lnTo>
                    <a:pt x="2114549" y="57149"/>
                  </a:lnTo>
                  <a:close/>
                </a:path>
                <a:path w="5571490" h="171450">
                  <a:moveTo>
                    <a:pt x="2228849" y="57149"/>
                  </a:moveTo>
                  <a:lnTo>
                    <a:pt x="2171699" y="57149"/>
                  </a:lnTo>
                  <a:lnTo>
                    <a:pt x="2171699" y="114299"/>
                  </a:lnTo>
                  <a:lnTo>
                    <a:pt x="2228849" y="114299"/>
                  </a:lnTo>
                  <a:lnTo>
                    <a:pt x="2228849" y="57149"/>
                  </a:lnTo>
                  <a:close/>
                </a:path>
                <a:path w="5571490" h="171450">
                  <a:moveTo>
                    <a:pt x="2343149" y="57149"/>
                  </a:moveTo>
                  <a:lnTo>
                    <a:pt x="2285999" y="57149"/>
                  </a:lnTo>
                  <a:lnTo>
                    <a:pt x="2285999" y="114299"/>
                  </a:lnTo>
                  <a:lnTo>
                    <a:pt x="2343149" y="114299"/>
                  </a:lnTo>
                  <a:lnTo>
                    <a:pt x="2343149" y="57149"/>
                  </a:lnTo>
                  <a:close/>
                </a:path>
                <a:path w="5571490" h="171450">
                  <a:moveTo>
                    <a:pt x="2457449" y="57149"/>
                  </a:moveTo>
                  <a:lnTo>
                    <a:pt x="2400299" y="57149"/>
                  </a:lnTo>
                  <a:lnTo>
                    <a:pt x="2400299" y="114299"/>
                  </a:lnTo>
                  <a:lnTo>
                    <a:pt x="2457449" y="114299"/>
                  </a:lnTo>
                  <a:lnTo>
                    <a:pt x="2457449" y="57149"/>
                  </a:lnTo>
                  <a:close/>
                </a:path>
                <a:path w="5571490" h="171450">
                  <a:moveTo>
                    <a:pt x="2571749" y="57149"/>
                  </a:moveTo>
                  <a:lnTo>
                    <a:pt x="2514599" y="57149"/>
                  </a:lnTo>
                  <a:lnTo>
                    <a:pt x="2514599" y="114299"/>
                  </a:lnTo>
                  <a:lnTo>
                    <a:pt x="2571749" y="114299"/>
                  </a:lnTo>
                  <a:lnTo>
                    <a:pt x="2571749" y="57149"/>
                  </a:lnTo>
                  <a:close/>
                </a:path>
                <a:path w="5571490" h="171450">
                  <a:moveTo>
                    <a:pt x="2686049" y="57149"/>
                  </a:moveTo>
                  <a:lnTo>
                    <a:pt x="2628899" y="57149"/>
                  </a:lnTo>
                  <a:lnTo>
                    <a:pt x="2628899" y="114299"/>
                  </a:lnTo>
                  <a:lnTo>
                    <a:pt x="2686049" y="114299"/>
                  </a:lnTo>
                  <a:lnTo>
                    <a:pt x="2686049" y="57149"/>
                  </a:lnTo>
                  <a:close/>
                </a:path>
                <a:path w="5571490" h="171450">
                  <a:moveTo>
                    <a:pt x="2800349" y="57149"/>
                  </a:moveTo>
                  <a:lnTo>
                    <a:pt x="2743199" y="57149"/>
                  </a:lnTo>
                  <a:lnTo>
                    <a:pt x="2743199" y="114299"/>
                  </a:lnTo>
                  <a:lnTo>
                    <a:pt x="2800349" y="114299"/>
                  </a:lnTo>
                  <a:lnTo>
                    <a:pt x="2800349" y="57149"/>
                  </a:lnTo>
                  <a:close/>
                </a:path>
                <a:path w="5571490" h="171450">
                  <a:moveTo>
                    <a:pt x="2914649" y="57149"/>
                  </a:moveTo>
                  <a:lnTo>
                    <a:pt x="2857499" y="57149"/>
                  </a:lnTo>
                  <a:lnTo>
                    <a:pt x="2857499" y="114299"/>
                  </a:lnTo>
                  <a:lnTo>
                    <a:pt x="2914649" y="114299"/>
                  </a:lnTo>
                  <a:lnTo>
                    <a:pt x="2914649" y="57149"/>
                  </a:lnTo>
                  <a:close/>
                </a:path>
                <a:path w="5571490" h="171450">
                  <a:moveTo>
                    <a:pt x="3028949" y="57149"/>
                  </a:moveTo>
                  <a:lnTo>
                    <a:pt x="2971799" y="57149"/>
                  </a:lnTo>
                  <a:lnTo>
                    <a:pt x="2971799" y="114299"/>
                  </a:lnTo>
                  <a:lnTo>
                    <a:pt x="3028949" y="114299"/>
                  </a:lnTo>
                  <a:lnTo>
                    <a:pt x="3028949" y="57149"/>
                  </a:lnTo>
                  <a:close/>
                </a:path>
                <a:path w="5571490" h="171450">
                  <a:moveTo>
                    <a:pt x="3143249" y="57149"/>
                  </a:moveTo>
                  <a:lnTo>
                    <a:pt x="3086099" y="57149"/>
                  </a:lnTo>
                  <a:lnTo>
                    <a:pt x="3086099" y="114299"/>
                  </a:lnTo>
                  <a:lnTo>
                    <a:pt x="3143249" y="114299"/>
                  </a:lnTo>
                  <a:lnTo>
                    <a:pt x="3143249" y="57149"/>
                  </a:lnTo>
                  <a:close/>
                </a:path>
                <a:path w="5571490" h="171450">
                  <a:moveTo>
                    <a:pt x="3257549" y="57149"/>
                  </a:moveTo>
                  <a:lnTo>
                    <a:pt x="3200399" y="57149"/>
                  </a:lnTo>
                  <a:lnTo>
                    <a:pt x="3200399" y="114299"/>
                  </a:lnTo>
                  <a:lnTo>
                    <a:pt x="3257549" y="114299"/>
                  </a:lnTo>
                  <a:lnTo>
                    <a:pt x="3257549" y="57149"/>
                  </a:lnTo>
                  <a:close/>
                </a:path>
                <a:path w="5571490" h="171450">
                  <a:moveTo>
                    <a:pt x="3371849" y="57149"/>
                  </a:moveTo>
                  <a:lnTo>
                    <a:pt x="3314699" y="57149"/>
                  </a:lnTo>
                  <a:lnTo>
                    <a:pt x="3314699" y="114299"/>
                  </a:lnTo>
                  <a:lnTo>
                    <a:pt x="3371849" y="114299"/>
                  </a:lnTo>
                  <a:lnTo>
                    <a:pt x="3371849" y="57149"/>
                  </a:lnTo>
                  <a:close/>
                </a:path>
                <a:path w="5571490" h="171450">
                  <a:moveTo>
                    <a:pt x="3486149" y="57149"/>
                  </a:moveTo>
                  <a:lnTo>
                    <a:pt x="3428999" y="57149"/>
                  </a:lnTo>
                  <a:lnTo>
                    <a:pt x="3428999" y="114299"/>
                  </a:lnTo>
                  <a:lnTo>
                    <a:pt x="3486149" y="114299"/>
                  </a:lnTo>
                  <a:lnTo>
                    <a:pt x="3486149" y="57149"/>
                  </a:lnTo>
                  <a:close/>
                </a:path>
                <a:path w="5571490" h="171450">
                  <a:moveTo>
                    <a:pt x="3600449" y="57149"/>
                  </a:moveTo>
                  <a:lnTo>
                    <a:pt x="3543299" y="57149"/>
                  </a:lnTo>
                  <a:lnTo>
                    <a:pt x="3543299" y="114299"/>
                  </a:lnTo>
                  <a:lnTo>
                    <a:pt x="3600449" y="114299"/>
                  </a:lnTo>
                  <a:lnTo>
                    <a:pt x="3600449" y="57149"/>
                  </a:lnTo>
                  <a:close/>
                </a:path>
                <a:path w="5571490" h="171450">
                  <a:moveTo>
                    <a:pt x="3714749" y="57149"/>
                  </a:moveTo>
                  <a:lnTo>
                    <a:pt x="3657599" y="57149"/>
                  </a:lnTo>
                  <a:lnTo>
                    <a:pt x="3657599" y="114299"/>
                  </a:lnTo>
                  <a:lnTo>
                    <a:pt x="3714749" y="114299"/>
                  </a:lnTo>
                  <a:lnTo>
                    <a:pt x="3714749" y="57149"/>
                  </a:lnTo>
                  <a:close/>
                </a:path>
                <a:path w="5571490" h="171450">
                  <a:moveTo>
                    <a:pt x="3829049" y="57149"/>
                  </a:moveTo>
                  <a:lnTo>
                    <a:pt x="3771899" y="57149"/>
                  </a:lnTo>
                  <a:lnTo>
                    <a:pt x="3771899" y="114299"/>
                  </a:lnTo>
                  <a:lnTo>
                    <a:pt x="3829049" y="114299"/>
                  </a:lnTo>
                  <a:lnTo>
                    <a:pt x="3829049" y="57149"/>
                  </a:lnTo>
                  <a:close/>
                </a:path>
                <a:path w="5571490" h="171450">
                  <a:moveTo>
                    <a:pt x="3943349" y="57149"/>
                  </a:moveTo>
                  <a:lnTo>
                    <a:pt x="3886199" y="57149"/>
                  </a:lnTo>
                  <a:lnTo>
                    <a:pt x="3886199" y="114299"/>
                  </a:lnTo>
                  <a:lnTo>
                    <a:pt x="3943349" y="114299"/>
                  </a:lnTo>
                  <a:lnTo>
                    <a:pt x="3943349" y="57149"/>
                  </a:lnTo>
                  <a:close/>
                </a:path>
                <a:path w="5571490" h="171450">
                  <a:moveTo>
                    <a:pt x="4057649" y="57149"/>
                  </a:moveTo>
                  <a:lnTo>
                    <a:pt x="4000499" y="57149"/>
                  </a:lnTo>
                  <a:lnTo>
                    <a:pt x="4000499" y="114299"/>
                  </a:lnTo>
                  <a:lnTo>
                    <a:pt x="4057649" y="114299"/>
                  </a:lnTo>
                  <a:lnTo>
                    <a:pt x="4057649" y="57149"/>
                  </a:lnTo>
                  <a:close/>
                </a:path>
                <a:path w="5571490" h="171450">
                  <a:moveTo>
                    <a:pt x="4171949" y="57149"/>
                  </a:moveTo>
                  <a:lnTo>
                    <a:pt x="4114799" y="57149"/>
                  </a:lnTo>
                  <a:lnTo>
                    <a:pt x="4114799" y="114299"/>
                  </a:lnTo>
                  <a:lnTo>
                    <a:pt x="4171949" y="114299"/>
                  </a:lnTo>
                  <a:lnTo>
                    <a:pt x="4171949" y="57149"/>
                  </a:lnTo>
                  <a:close/>
                </a:path>
                <a:path w="5571490" h="171450">
                  <a:moveTo>
                    <a:pt x="4286249" y="57149"/>
                  </a:moveTo>
                  <a:lnTo>
                    <a:pt x="4229099" y="57149"/>
                  </a:lnTo>
                  <a:lnTo>
                    <a:pt x="4229099" y="114299"/>
                  </a:lnTo>
                  <a:lnTo>
                    <a:pt x="4286249" y="114299"/>
                  </a:lnTo>
                  <a:lnTo>
                    <a:pt x="4286249" y="57149"/>
                  </a:lnTo>
                  <a:close/>
                </a:path>
                <a:path w="5571490" h="171450">
                  <a:moveTo>
                    <a:pt x="4400549" y="57149"/>
                  </a:moveTo>
                  <a:lnTo>
                    <a:pt x="4343399" y="57149"/>
                  </a:lnTo>
                  <a:lnTo>
                    <a:pt x="4343399" y="114299"/>
                  </a:lnTo>
                  <a:lnTo>
                    <a:pt x="4400549" y="114299"/>
                  </a:lnTo>
                  <a:lnTo>
                    <a:pt x="4400549" y="57149"/>
                  </a:lnTo>
                  <a:close/>
                </a:path>
                <a:path w="5571490" h="171450">
                  <a:moveTo>
                    <a:pt x="4514849" y="57149"/>
                  </a:moveTo>
                  <a:lnTo>
                    <a:pt x="4457699" y="57149"/>
                  </a:lnTo>
                  <a:lnTo>
                    <a:pt x="4457699" y="114299"/>
                  </a:lnTo>
                  <a:lnTo>
                    <a:pt x="4514849" y="114299"/>
                  </a:lnTo>
                  <a:lnTo>
                    <a:pt x="4514849" y="57149"/>
                  </a:lnTo>
                  <a:close/>
                </a:path>
                <a:path w="5571490" h="171450">
                  <a:moveTo>
                    <a:pt x="4629149" y="57149"/>
                  </a:moveTo>
                  <a:lnTo>
                    <a:pt x="4571999" y="57149"/>
                  </a:lnTo>
                  <a:lnTo>
                    <a:pt x="4571999" y="114299"/>
                  </a:lnTo>
                  <a:lnTo>
                    <a:pt x="4629149" y="114299"/>
                  </a:lnTo>
                  <a:lnTo>
                    <a:pt x="4629149" y="57149"/>
                  </a:lnTo>
                  <a:close/>
                </a:path>
                <a:path w="5571490" h="171450">
                  <a:moveTo>
                    <a:pt x="4743449" y="57149"/>
                  </a:moveTo>
                  <a:lnTo>
                    <a:pt x="4686299" y="57149"/>
                  </a:lnTo>
                  <a:lnTo>
                    <a:pt x="4686299" y="114299"/>
                  </a:lnTo>
                  <a:lnTo>
                    <a:pt x="4743449" y="114299"/>
                  </a:lnTo>
                  <a:lnTo>
                    <a:pt x="4743449" y="57149"/>
                  </a:lnTo>
                  <a:close/>
                </a:path>
                <a:path w="5571490" h="171450">
                  <a:moveTo>
                    <a:pt x="4857749" y="57149"/>
                  </a:moveTo>
                  <a:lnTo>
                    <a:pt x="4800599" y="57149"/>
                  </a:lnTo>
                  <a:lnTo>
                    <a:pt x="4800599" y="114299"/>
                  </a:lnTo>
                  <a:lnTo>
                    <a:pt x="4857749" y="114299"/>
                  </a:lnTo>
                  <a:lnTo>
                    <a:pt x="4857749" y="57149"/>
                  </a:lnTo>
                  <a:close/>
                </a:path>
                <a:path w="5571490" h="171450">
                  <a:moveTo>
                    <a:pt x="4972049" y="57149"/>
                  </a:moveTo>
                  <a:lnTo>
                    <a:pt x="4914899" y="57149"/>
                  </a:lnTo>
                  <a:lnTo>
                    <a:pt x="4914899" y="114299"/>
                  </a:lnTo>
                  <a:lnTo>
                    <a:pt x="4972049" y="114299"/>
                  </a:lnTo>
                  <a:lnTo>
                    <a:pt x="4972049" y="57149"/>
                  </a:lnTo>
                  <a:close/>
                </a:path>
                <a:path w="5571490" h="171450">
                  <a:moveTo>
                    <a:pt x="5086349" y="57149"/>
                  </a:moveTo>
                  <a:lnTo>
                    <a:pt x="5029199" y="57149"/>
                  </a:lnTo>
                  <a:lnTo>
                    <a:pt x="5029199" y="114299"/>
                  </a:lnTo>
                  <a:lnTo>
                    <a:pt x="5086349" y="114299"/>
                  </a:lnTo>
                  <a:lnTo>
                    <a:pt x="5086349" y="57149"/>
                  </a:lnTo>
                  <a:close/>
                </a:path>
                <a:path w="5571490" h="171450">
                  <a:moveTo>
                    <a:pt x="5200649" y="57149"/>
                  </a:moveTo>
                  <a:lnTo>
                    <a:pt x="5143499" y="57149"/>
                  </a:lnTo>
                  <a:lnTo>
                    <a:pt x="5143499" y="114299"/>
                  </a:lnTo>
                  <a:lnTo>
                    <a:pt x="5200649" y="114299"/>
                  </a:lnTo>
                  <a:lnTo>
                    <a:pt x="5200649" y="57149"/>
                  </a:lnTo>
                  <a:close/>
                </a:path>
                <a:path w="5571490" h="171450">
                  <a:moveTo>
                    <a:pt x="5314949" y="57149"/>
                  </a:moveTo>
                  <a:lnTo>
                    <a:pt x="5257799" y="57149"/>
                  </a:lnTo>
                  <a:lnTo>
                    <a:pt x="5257799" y="114299"/>
                  </a:lnTo>
                  <a:lnTo>
                    <a:pt x="5314949" y="114299"/>
                  </a:lnTo>
                  <a:lnTo>
                    <a:pt x="5314949" y="57149"/>
                  </a:lnTo>
                  <a:close/>
                </a:path>
                <a:path w="5571490" h="171450">
                  <a:moveTo>
                    <a:pt x="5399659" y="0"/>
                  </a:moveTo>
                  <a:lnTo>
                    <a:pt x="5399659" y="171449"/>
                  </a:lnTo>
                  <a:lnTo>
                    <a:pt x="5513959" y="114299"/>
                  </a:lnTo>
                  <a:lnTo>
                    <a:pt x="5428234" y="114299"/>
                  </a:lnTo>
                  <a:lnTo>
                    <a:pt x="5428234" y="57149"/>
                  </a:lnTo>
                  <a:lnTo>
                    <a:pt x="5513959" y="57149"/>
                  </a:lnTo>
                  <a:lnTo>
                    <a:pt x="5399659" y="0"/>
                  </a:lnTo>
                  <a:close/>
                </a:path>
                <a:path w="5571490" h="171450">
                  <a:moveTo>
                    <a:pt x="5399659" y="57149"/>
                  </a:moveTo>
                  <a:lnTo>
                    <a:pt x="5372099" y="57149"/>
                  </a:lnTo>
                  <a:lnTo>
                    <a:pt x="5372099" y="114299"/>
                  </a:lnTo>
                  <a:lnTo>
                    <a:pt x="5399659" y="114299"/>
                  </a:lnTo>
                  <a:lnTo>
                    <a:pt x="5399659" y="57149"/>
                  </a:lnTo>
                  <a:close/>
                </a:path>
                <a:path w="5571490" h="171450">
                  <a:moveTo>
                    <a:pt x="5513959" y="57149"/>
                  </a:moveTo>
                  <a:lnTo>
                    <a:pt x="5428234" y="57149"/>
                  </a:lnTo>
                  <a:lnTo>
                    <a:pt x="5428234" y="114299"/>
                  </a:lnTo>
                  <a:lnTo>
                    <a:pt x="5513959" y="114299"/>
                  </a:lnTo>
                  <a:lnTo>
                    <a:pt x="5571109" y="85724"/>
                  </a:lnTo>
                  <a:lnTo>
                    <a:pt x="5513959" y="5714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874763" y="6993635"/>
              <a:ext cx="2879090" cy="779145"/>
            </a:xfrm>
            <a:custGeom>
              <a:avLst/>
              <a:gdLst/>
              <a:ahLst/>
              <a:cxnLst/>
              <a:rect l="l" t="t" r="r" b="b"/>
              <a:pathLst>
                <a:path w="2879090" h="779145">
                  <a:moveTo>
                    <a:pt x="2878835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2878835" y="778763"/>
                  </a:lnTo>
                  <a:lnTo>
                    <a:pt x="2878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6384035" y="7865364"/>
            <a:ext cx="5571490" cy="779145"/>
            <a:chOff x="6384035" y="7865364"/>
            <a:chExt cx="5571490" cy="779145"/>
          </a:xfrm>
        </p:grpSpPr>
        <p:sp>
          <p:nvSpPr>
            <p:cNvPr id="23" name="object 23"/>
            <p:cNvSpPr/>
            <p:nvPr/>
          </p:nvSpPr>
          <p:spPr>
            <a:xfrm>
              <a:off x="6384035" y="8229219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571109" y="57149"/>
                  </a:moveTo>
                  <a:lnTo>
                    <a:pt x="5513959" y="57149"/>
                  </a:lnTo>
                  <a:lnTo>
                    <a:pt x="5513959" y="114299"/>
                  </a:lnTo>
                  <a:lnTo>
                    <a:pt x="5571109" y="114299"/>
                  </a:lnTo>
                  <a:lnTo>
                    <a:pt x="5571109" y="57149"/>
                  </a:lnTo>
                  <a:close/>
                </a:path>
                <a:path w="5571490" h="171450">
                  <a:moveTo>
                    <a:pt x="5456809" y="57149"/>
                  </a:moveTo>
                  <a:lnTo>
                    <a:pt x="5399659" y="57149"/>
                  </a:lnTo>
                  <a:lnTo>
                    <a:pt x="5399659" y="114299"/>
                  </a:lnTo>
                  <a:lnTo>
                    <a:pt x="5456809" y="114299"/>
                  </a:lnTo>
                  <a:lnTo>
                    <a:pt x="5456809" y="57149"/>
                  </a:lnTo>
                  <a:close/>
                </a:path>
                <a:path w="5571490" h="171450">
                  <a:moveTo>
                    <a:pt x="5342509" y="57149"/>
                  </a:moveTo>
                  <a:lnTo>
                    <a:pt x="5285359" y="57149"/>
                  </a:lnTo>
                  <a:lnTo>
                    <a:pt x="5285359" y="114299"/>
                  </a:lnTo>
                  <a:lnTo>
                    <a:pt x="5342509" y="114299"/>
                  </a:lnTo>
                  <a:lnTo>
                    <a:pt x="5342509" y="57149"/>
                  </a:lnTo>
                  <a:close/>
                </a:path>
                <a:path w="5571490" h="171450">
                  <a:moveTo>
                    <a:pt x="5228209" y="57149"/>
                  </a:moveTo>
                  <a:lnTo>
                    <a:pt x="5171059" y="57149"/>
                  </a:lnTo>
                  <a:lnTo>
                    <a:pt x="5171059" y="114299"/>
                  </a:lnTo>
                  <a:lnTo>
                    <a:pt x="5228209" y="114299"/>
                  </a:lnTo>
                  <a:lnTo>
                    <a:pt x="5228209" y="57149"/>
                  </a:lnTo>
                  <a:close/>
                </a:path>
                <a:path w="5571490" h="171450">
                  <a:moveTo>
                    <a:pt x="5113909" y="57149"/>
                  </a:moveTo>
                  <a:lnTo>
                    <a:pt x="5056759" y="57149"/>
                  </a:lnTo>
                  <a:lnTo>
                    <a:pt x="5056759" y="114299"/>
                  </a:lnTo>
                  <a:lnTo>
                    <a:pt x="5113909" y="114299"/>
                  </a:lnTo>
                  <a:lnTo>
                    <a:pt x="5113909" y="57149"/>
                  </a:lnTo>
                  <a:close/>
                </a:path>
                <a:path w="5571490" h="171450">
                  <a:moveTo>
                    <a:pt x="4999609" y="57149"/>
                  </a:moveTo>
                  <a:lnTo>
                    <a:pt x="4942459" y="57149"/>
                  </a:lnTo>
                  <a:lnTo>
                    <a:pt x="4942459" y="114299"/>
                  </a:lnTo>
                  <a:lnTo>
                    <a:pt x="4999609" y="114299"/>
                  </a:lnTo>
                  <a:lnTo>
                    <a:pt x="4999609" y="57149"/>
                  </a:lnTo>
                  <a:close/>
                </a:path>
                <a:path w="5571490" h="171450">
                  <a:moveTo>
                    <a:pt x="4885309" y="57149"/>
                  </a:moveTo>
                  <a:lnTo>
                    <a:pt x="4828159" y="57149"/>
                  </a:lnTo>
                  <a:lnTo>
                    <a:pt x="4828159" y="114299"/>
                  </a:lnTo>
                  <a:lnTo>
                    <a:pt x="4885309" y="114299"/>
                  </a:lnTo>
                  <a:lnTo>
                    <a:pt x="4885309" y="57149"/>
                  </a:lnTo>
                  <a:close/>
                </a:path>
                <a:path w="5571490" h="171450">
                  <a:moveTo>
                    <a:pt x="4771009" y="57149"/>
                  </a:moveTo>
                  <a:lnTo>
                    <a:pt x="4713859" y="57149"/>
                  </a:lnTo>
                  <a:lnTo>
                    <a:pt x="4713859" y="114299"/>
                  </a:lnTo>
                  <a:lnTo>
                    <a:pt x="4771009" y="114299"/>
                  </a:lnTo>
                  <a:lnTo>
                    <a:pt x="4771009" y="57149"/>
                  </a:lnTo>
                  <a:close/>
                </a:path>
                <a:path w="5571490" h="171450">
                  <a:moveTo>
                    <a:pt x="4656709" y="57149"/>
                  </a:moveTo>
                  <a:lnTo>
                    <a:pt x="4599559" y="57149"/>
                  </a:lnTo>
                  <a:lnTo>
                    <a:pt x="4599559" y="114299"/>
                  </a:lnTo>
                  <a:lnTo>
                    <a:pt x="4656709" y="114299"/>
                  </a:lnTo>
                  <a:lnTo>
                    <a:pt x="4656709" y="57149"/>
                  </a:lnTo>
                  <a:close/>
                </a:path>
                <a:path w="5571490" h="171450">
                  <a:moveTo>
                    <a:pt x="4542409" y="57149"/>
                  </a:moveTo>
                  <a:lnTo>
                    <a:pt x="4485259" y="57149"/>
                  </a:lnTo>
                  <a:lnTo>
                    <a:pt x="4485259" y="114299"/>
                  </a:lnTo>
                  <a:lnTo>
                    <a:pt x="4542409" y="114299"/>
                  </a:lnTo>
                  <a:lnTo>
                    <a:pt x="4542409" y="57149"/>
                  </a:lnTo>
                  <a:close/>
                </a:path>
                <a:path w="5571490" h="171450">
                  <a:moveTo>
                    <a:pt x="4428109" y="57149"/>
                  </a:moveTo>
                  <a:lnTo>
                    <a:pt x="4370959" y="57149"/>
                  </a:lnTo>
                  <a:lnTo>
                    <a:pt x="4370959" y="114299"/>
                  </a:lnTo>
                  <a:lnTo>
                    <a:pt x="4428109" y="114299"/>
                  </a:lnTo>
                  <a:lnTo>
                    <a:pt x="4428109" y="57149"/>
                  </a:lnTo>
                  <a:close/>
                </a:path>
                <a:path w="5571490" h="171450">
                  <a:moveTo>
                    <a:pt x="4313809" y="57149"/>
                  </a:moveTo>
                  <a:lnTo>
                    <a:pt x="4256659" y="57149"/>
                  </a:lnTo>
                  <a:lnTo>
                    <a:pt x="4256659" y="114299"/>
                  </a:lnTo>
                  <a:lnTo>
                    <a:pt x="4313809" y="114299"/>
                  </a:lnTo>
                  <a:lnTo>
                    <a:pt x="4313809" y="57149"/>
                  </a:lnTo>
                  <a:close/>
                </a:path>
                <a:path w="5571490" h="171450">
                  <a:moveTo>
                    <a:pt x="4199509" y="57149"/>
                  </a:moveTo>
                  <a:lnTo>
                    <a:pt x="4142359" y="57149"/>
                  </a:lnTo>
                  <a:lnTo>
                    <a:pt x="4142359" y="114299"/>
                  </a:lnTo>
                  <a:lnTo>
                    <a:pt x="4199509" y="114299"/>
                  </a:lnTo>
                  <a:lnTo>
                    <a:pt x="4199509" y="57149"/>
                  </a:lnTo>
                  <a:close/>
                </a:path>
                <a:path w="5571490" h="171450">
                  <a:moveTo>
                    <a:pt x="4085209" y="57149"/>
                  </a:moveTo>
                  <a:lnTo>
                    <a:pt x="4028059" y="57149"/>
                  </a:lnTo>
                  <a:lnTo>
                    <a:pt x="4028059" y="114299"/>
                  </a:lnTo>
                  <a:lnTo>
                    <a:pt x="4085209" y="114299"/>
                  </a:lnTo>
                  <a:lnTo>
                    <a:pt x="4085209" y="57149"/>
                  </a:lnTo>
                  <a:close/>
                </a:path>
                <a:path w="5571490" h="171450">
                  <a:moveTo>
                    <a:pt x="3970909" y="57149"/>
                  </a:moveTo>
                  <a:lnTo>
                    <a:pt x="3913759" y="57149"/>
                  </a:lnTo>
                  <a:lnTo>
                    <a:pt x="3913759" y="114299"/>
                  </a:lnTo>
                  <a:lnTo>
                    <a:pt x="3970909" y="114299"/>
                  </a:lnTo>
                  <a:lnTo>
                    <a:pt x="3970909" y="57149"/>
                  </a:lnTo>
                  <a:close/>
                </a:path>
                <a:path w="5571490" h="171450">
                  <a:moveTo>
                    <a:pt x="3856609" y="57149"/>
                  </a:moveTo>
                  <a:lnTo>
                    <a:pt x="3799459" y="57149"/>
                  </a:lnTo>
                  <a:lnTo>
                    <a:pt x="3799459" y="114299"/>
                  </a:lnTo>
                  <a:lnTo>
                    <a:pt x="3856609" y="114299"/>
                  </a:lnTo>
                  <a:lnTo>
                    <a:pt x="3856609" y="57149"/>
                  </a:lnTo>
                  <a:close/>
                </a:path>
                <a:path w="5571490" h="171450">
                  <a:moveTo>
                    <a:pt x="3742309" y="57149"/>
                  </a:moveTo>
                  <a:lnTo>
                    <a:pt x="3685159" y="57149"/>
                  </a:lnTo>
                  <a:lnTo>
                    <a:pt x="3685159" y="114299"/>
                  </a:lnTo>
                  <a:lnTo>
                    <a:pt x="3742309" y="114299"/>
                  </a:lnTo>
                  <a:lnTo>
                    <a:pt x="3742309" y="57149"/>
                  </a:lnTo>
                  <a:close/>
                </a:path>
                <a:path w="5571490" h="171450">
                  <a:moveTo>
                    <a:pt x="3628009" y="57149"/>
                  </a:moveTo>
                  <a:lnTo>
                    <a:pt x="3570859" y="57149"/>
                  </a:lnTo>
                  <a:lnTo>
                    <a:pt x="3570859" y="114299"/>
                  </a:lnTo>
                  <a:lnTo>
                    <a:pt x="3628009" y="114299"/>
                  </a:lnTo>
                  <a:lnTo>
                    <a:pt x="3628009" y="57149"/>
                  </a:lnTo>
                  <a:close/>
                </a:path>
                <a:path w="5571490" h="171450">
                  <a:moveTo>
                    <a:pt x="3513709" y="57149"/>
                  </a:moveTo>
                  <a:lnTo>
                    <a:pt x="3456559" y="57149"/>
                  </a:lnTo>
                  <a:lnTo>
                    <a:pt x="3456559" y="114299"/>
                  </a:lnTo>
                  <a:lnTo>
                    <a:pt x="3513709" y="114299"/>
                  </a:lnTo>
                  <a:lnTo>
                    <a:pt x="3513709" y="57149"/>
                  </a:lnTo>
                  <a:close/>
                </a:path>
                <a:path w="5571490" h="171450">
                  <a:moveTo>
                    <a:pt x="3399409" y="57149"/>
                  </a:moveTo>
                  <a:lnTo>
                    <a:pt x="3342259" y="57149"/>
                  </a:lnTo>
                  <a:lnTo>
                    <a:pt x="3342259" y="114299"/>
                  </a:lnTo>
                  <a:lnTo>
                    <a:pt x="3399409" y="114299"/>
                  </a:lnTo>
                  <a:lnTo>
                    <a:pt x="3399409" y="57149"/>
                  </a:lnTo>
                  <a:close/>
                </a:path>
                <a:path w="5571490" h="171450">
                  <a:moveTo>
                    <a:pt x="3285109" y="57149"/>
                  </a:moveTo>
                  <a:lnTo>
                    <a:pt x="3227959" y="57149"/>
                  </a:lnTo>
                  <a:lnTo>
                    <a:pt x="3227959" y="114299"/>
                  </a:lnTo>
                  <a:lnTo>
                    <a:pt x="3285109" y="114299"/>
                  </a:lnTo>
                  <a:lnTo>
                    <a:pt x="3285109" y="57149"/>
                  </a:lnTo>
                  <a:close/>
                </a:path>
                <a:path w="5571490" h="171450">
                  <a:moveTo>
                    <a:pt x="3170809" y="57149"/>
                  </a:moveTo>
                  <a:lnTo>
                    <a:pt x="3113659" y="57149"/>
                  </a:lnTo>
                  <a:lnTo>
                    <a:pt x="3113659" y="114299"/>
                  </a:lnTo>
                  <a:lnTo>
                    <a:pt x="3170809" y="114299"/>
                  </a:lnTo>
                  <a:lnTo>
                    <a:pt x="3170809" y="57149"/>
                  </a:lnTo>
                  <a:close/>
                </a:path>
                <a:path w="5571490" h="171450">
                  <a:moveTo>
                    <a:pt x="3056509" y="57149"/>
                  </a:moveTo>
                  <a:lnTo>
                    <a:pt x="2999359" y="57149"/>
                  </a:lnTo>
                  <a:lnTo>
                    <a:pt x="2999359" y="114299"/>
                  </a:lnTo>
                  <a:lnTo>
                    <a:pt x="3056509" y="114299"/>
                  </a:lnTo>
                  <a:lnTo>
                    <a:pt x="3056509" y="57149"/>
                  </a:lnTo>
                  <a:close/>
                </a:path>
                <a:path w="5571490" h="171450">
                  <a:moveTo>
                    <a:pt x="2942209" y="57149"/>
                  </a:moveTo>
                  <a:lnTo>
                    <a:pt x="2885059" y="57149"/>
                  </a:lnTo>
                  <a:lnTo>
                    <a:pt x="2885059" y="114299"/>
                  </a:lnTo>
                  <a:lnTo>
                    <a:pt x="2942209" y="114299"/>
                  </a:lnTo>
                  <a:lnTo>
                    <a:pt x="2942209" y="57149"/>
                  </a:lnTo>
                  <a:close/>
                </a:path>
                <a:path w="5571490" h="171450">
                  <a:moveTo>
                    <a:pt x="2827909" y="57149"/>
                  </a:moveTo>
                  <a:lnTo>
                    <a:pt x="2770759" y="57149"/>
                  </a:lnTo>
                  <a:lnTo>
                    <a:pt x="2770759" y="114299"/>
                  </a:lnTo>
                  <a:lnTo>
                    <a:pt x="2827909" y="114299"/>
                  </a:lnTo>
                  <a:lnTo>
                    <a:pt x="2827909" y="57149"/>
                  </a:lnTo>
                  <a:close/>
                </a:path>
                <a:path w="5571490" h="171450">
                  <a:moveTo>
                    <a:pt x="2713609" y="57149"/>
                  </a:moveTo>
                  <a:lnTo>
                    <a:pt x="2656459" y="57149"/>
                  </a:lnTo>
                  <a:lnTo>
                    <a:pt x="2656459" y="114299"/>
                  </a:lnTo>
                  <a:lnTo>
                    <a:pt x="2713609" y="114299"/>
                  </a:lnTo>
                  <a:lnTo>
                    <a:pt x="2713609" y="57149"/>
                  </a:lnTo>
                  <a:close/>
                </a:path>
                <a:path w="5571490" h="171450">
                  <a:moveTo>
                    <a:pt x="2599309" y="57149"/>
                  </a:moveTo>
                  <a:lnTo>
                    <a:pt x="2542159" y="57149"/>
                  </a:lnTo>
                  <a:lnTo>
                    <a:pt x="2542159" y="114299"/>
                  </a:lnTo>
                  <a:lnTo>
                    <a:pt x="2599309" y="114299"/>
                  </a:lnTo>
                  <a:lnTo>
                    <a:pt x="2599309" y="57149"/>
                  </a:lnTo>
                  <a:close/>
                </a:path>
                <a:path w="5571490" h="171450">
                  <a:moveTo>
                    <a:pt x="2485009" y="57149"/>
                  </a:moveTo>
                  <a:lnTo>
                    <a:pt x="2427859" y="57149"/>
                  </a:lnTo>
                  <a:lnTo>
                    <a:pt x="2427859" y="114299"/>
                  </a:lnTo>
                  <a:lnTo>
                    <a:pt x="2485009" y="114299"/>
                  </a:lnTo>
                  <a:lnTo>
                    <a:pt x="2485009" y="57149"/>
                  </a:lnTo>
                  <a:close/>
                </a:path>
                <a:path w="5571490" h="171450">
                  <a:moveTo>
                    <a:pt x="2370709" y="57149"/>
                  </a:moveTo>
                  <a:lnTo>
                    <a:pt x="2313559" y="57149"/>
                  </a:lnTo>
                  <a:lnTo>
                    <a:pt x="2313559" y="114299"/>
                  </a:lnTo>
                  <a:lnTo>
                    <a:pt x="2370709" y="114299"/>
                  </a:lnTo>
                  <a:lnTo>
                    <a:pt x="2370709" y="57149"/>
                  </a:lnTo>
                  <a:close/>
                </a:path>
                <a:path w="5571490" h="171450">
                  <a:moveTo>
                    <a:pt x="2256409" y="57149"/>
                  </a:moveTo>
                  <a:lnTo>
                    <a:pt x="2199259" y="57149"/>
                  </a:lnTo>
                  <a:lnTo>
                    <a:pt x="2199259" y="114299"/>
                  </a:lnTo>
                  <a:lnTo>
                    <a:pt x="2256409" y="114299"/>
                  </a:lnTo>
                  <a:lnTo>
                    <a:pt x="2256409" y="57149"/>
                  </a:lnTo>
                  <a:close/>
                </a:path>
                <a:path w="5571490" h="171450">
                  <a:moveTo>
                    <a:pt x="2142109" y="57149"/>
                  </a:moveTo>
                  <a:lnTo>
                    <a:pt x="2084959" y="57149"/>
                  </a:lnTo>
                  <a:lnTo>
                    <a:pt x="2084959" y="114299"/>
                  </a:lnTo>
                  <a:lnTo>
                    <a:pt x="2142109" y="114299"/>
                  </a:lnTo>
                  <a:lnTo>
                    <a:pt x="2142109" y="57149"/>
                  </a:lnTo>
                  <a:close/>
                </a:path>
                <a:path w="5571490" h="171450">
                  <a:moveTo>
                    <a:pt x="2027809" y="57149"/>
                  </a:moveTo>
                  <a:lnTo>
                    <a:pt x="1970659" y="57149"/>
                  </a:lnTo>
                  <a:lnTo>
                    <a:pt x="1970659" y="114299"/>
                  </a:lnTo>
                  <a:lnTo>
                    <a:pt x="2027809" y="114299"/>
                  </a:lnTo>
                  <a:lnTo>
                    <a:pt x="2027809" y="57149"/>
                  </a:lnTo>
                  <a:close/>
                </a:path>
                <a:path w="5571490" h="171450">
                  <a:moveTo>
                    <a:pt x="1913509" y="57149"/>
                  </a:moveTo>
                  <a:lnTo>
                    <a:pt x="1856359" y="57149"/>
                  </a:lnTo>
                  <a:lnTo>
                    <a:pt x="1856359" y="114299"/>
                  </a:lnTo>
                  <a:lnTo>
                    <a:pt x="1913509" y="114299"/>
                  </a:lnTo>
                  <a:lnTo>
                    <a:pt x="1913509" y="57149"/>
                  </a:lnTo>
                  <a:close/>
                </a:path>
                <a:path w="5571490" h="171450">
                  <a:moveTo>
                    <a:pt x="1799209" y="57149"/>
                  </a:moveTo>
                  <a:lnTo>
                    <a:pt x="1742059" y="57149"/>
                  </a:lnTo>
                  <a:lnTo>
                    <a:pt x="1742059" y="114299"/>
                  </a:lnTo>
                  <a:lnTo>
                    <a:pt x="1799209" y="114299"/>
                  </a:lnTo>
                  <a:lnTo>
                    <a:pt x="1799209" y="57149"/>
                  </a:lnTo>
                  <a:close/>
                </a:path>
                <a:path w="5571490" h="171450">
                  <a:moveTo>
                    <a:pt x="1684909" y="57149"/>
                  </a:moveTo>
                  <a:lnTo>
                    <a:pt x="1627759" y="57149"/>
                  </a:lnTo>
                  <a:lnTo>
                    <a:pt x="1627759" y="114299"/>
                  </a:lnTo>
                  <a:lnTo>
                    <a:pt x="1684909" y="114299"/>
                  </a:lnTo>
                  <a:lnTo>
                    <a:pt x="1684909" y="57149"/>
                  </a:lnTo>
                  <a:close/>
                </a:path>
                <a:path w="5571490" h="171450">
                  <a:moveTo>
                    <a:pt x="1570609" y="57149"/>
                  </a:moveTo>
                  <a:lnTo>
                    <a:pt x="1513459" y="57149"/>
                  </a:lnTo>
                  <a:lnTo>
                    <a:pt x="1513459" y="114299"/>
                  </a:lnTo>
                  <a:lnTo>
                    <a:pt x="1570609" y="114299"/>
                  </a:lnTo>
                  <a:lnTo>
                    <a:pt x="1570609" y="57149"/>
                  </a:lnTo>
                  <a:close/>
                </a:path>
                <a:path w="5571490" h="171450">
                  <a:moveTo>
                    <a:pt x="1456309" y="57149"/>
                  </a:moveTo>
                  <a:lnTo>
                    <a:pt x="1399159" y="57149"/>
                  </a:lnTo>
                  <a:lnTo>
                    <a:pt x="1399159" y="114299"/>
                  </a:lnTo>
                  <a:lnTo>
                    <a:pt x="1456309" y="114299"/>
                  </a:lnTo>
                  <a:lnTo>
                    <a:pt x="1456309" y="57149"/>
                  </a:lnTo>
                  <a:close/>
                </a:path>
                <a:path w="5571490" h="171450">
                  <a:moveTo>
                    <a:pt x="1342009" y="57149"/>
                  </a:moveTo>
                  <a:lnTo>
                    <a:pt x="1284859" y="57149"/>
                  </a:lnTo>
                  <a:lnTo>
                    <a:pt x="1284859" y="114299"/>
                  </a:lnTo>
                  <a:lnTo>
                    <a:pt x="1342009" y="114299"/>
                  </a:lnTo>
                  <a:lnTo>
                    <a:pt x="1342009" y="57149"/>
                  </a:lnTo>
                  <a:close/>
                </a:path>
                <a:path w="5571490" h="171450">
                  <a:moveTo>
                    <a:pt x="1227709" y="57149"/>
                  </a:moveTo>
                  <a:lnTo>
                    <a:pt x="1170559" y="57149"/>
                  </a:lnTo>
                  <a:lnTo>
                    <a:pt x="1170559" y="114299"/>
                  </a:lnTo>
                  <a:lnTo>
                    <a:pt x="1227709" y="114299"/>
                  </a:lnTo>
                  <a:lnTo>
                    <a:pt x="1227709" y="57149"/>
                  </a:lnTo>
                  <a:close/>
                </a:path>
                <a:path w="5571490" h="171450">
                  <a:moveTo>
                    <a:pt x="1113409" y="57149"/>
                  </a:moveTo>
                  <a:lnTo>
                    <a:pt x="1056259" y="57149"/>
                  </a:lnTo>
                  <a:lnTo>
                    <a:pt x="1056259" y="114299"/>
                  </a:lnTo>
                  <a:lnTo>
                    <a:pt x="1113409" y="114299"/>
                  </a:lnTo>
                  <a:lnTo>
                    <a:pt x="1113409" y="57149"/>
                  </a:lnTo>
                  <a:close/>
                </a:path>
                <a:path w="5571490" h="171450">
                  <a:moveTo>
                    <a:pt x="999109" y="57149"/>
                  </a:moveTo>
                  <a:lnTo>
                    <a:pt x="941959" y="57149"/>
                  </a:lnTo>
                  <a:lnTo>
                    <a:pt x="941959" y="114299"/>
                  </a:lnTo>
                  <a:lnTo>
                    <a:pt x="999109" y="114299"/>
                  </a:lnTo>
                  <a:lnTo>
                    <a:pt x="999109" y="57149"/>
                  </a:lnTo>
                  <a:close/>
                </a:path>
                <a:path w="5571490" h="171450">
                  <a:moveTo>
                    <a:pt x="884809" y="57149"/>
                  </a:moveTo>
                  <a:lnTo>
                    <a:pt x="827659" y="57149"/>
                  </a:lnTo>
                  <a:lnTo>
                    <a:pt x="827659" y="114299"/>
                  </a:lnTo>
                  <a:lnTo>
                    <a:pt x="884809" y="114299"/>
                  </a:lnTo>
                  <a:lnTo>
                    <a:pt x="884809" y="57149"/>
                  </a:lnTo>
                  <a:close/>
                </a:path>
                <a:path w="5571490" h="171450">
                  <a:moveTo>
                    <a:pt x="770509" y="57149"/>
                  </a:moveTo>
                  <a:lnTo>
                    <a:pt x="713359" y="57149"/>
                  </a:lnTo>
                  <a:lnTo>
                    <a:pt x="713359" y="114299"/>
                  </a:lnTo>
                  <a:lnTo>
                    <a:pt x="770509" y="114299"/>
                  </a:lnTo>
                  <a:lnTo>
                    <a:pt x="770509" y="57149"/>
                  </a:lnTo>
                  <a:close/>
                </a:path>
                <a:path w="5571490" h="171450">
                  <a:moveTo>
                    <a:pt x="656209" y="57149"/>
                  </a:moveTo>
                  <a:lnTo>
                    <a:pt x="599059" y="57149"/>
                  </a:lnTo>
                  <a:lnTo>
                    <a:pt x="599059" y="114299"/>
                  </a:lnTo>
                  <a:lnTo>
                    <a:pt x="656209" y="114299"/>
                  </a:lnTo>
                  <a:lnTo>
                    <a:pt x="656209" y="57149"/>
                  </a:lnTo>
                  <a:close/>
                </a:path>
                <a:path w="5571490" h="171450">
                  <a:moveTo>
                    <a:pt x="541909" y="57149"/>
                  </a:moveTo>
                  <a:lnTo>
                    <a:pt x="484759" y="57149"/>
                  </a:lnTo>
                  <a:lnTo>
                    <a:pt x="484759" y="114299"/>
                  </a:lnTo>
                  <a:lnTo>
                    <a:pt x="541909" y="114299"/>
                  </a:lnTo>
                  <a:lnTo>
                    <a:pt x="541909" y="57149"/>
                  </a:lnTo>
                  <a:close/>
                </a:path>
                <a:path w="5571490" h="171450">
                  <a:moveTo>
                    <a:pt x="427609" y="57149"/>
                  </a:moveTo>
                  <a:lnTo>
                    <a:pt x="370459" y="57149"/>
                  </a:lnTo>
                  <a:lnTo>
                    <a:pt x="370459" y="114299"/>
                  </a:lnTo>
                  <a:lnTo>
                    <a:pt x="427609" y="114299"/>
                  </a:lnTo>
                  <a:lnTo>
                    <a:pt x="427609" y="57149"/>
                  </a:lnTo>
                  <a:close/>
                </a:path>
                <a:path w="5571490" h="171450">
                  <a:moveTo>
                    <a:pt x="313309" y="57149"/>
                  </a:moveTo>
                  <a:lnTo>
                    <a:pt x="256159" y="57149"/>
                  </a:lnTo>
                  <a:lnTo>
                    <a:pt x="256159" y="114299"/>
                  </a:lnTo>
                  <a:lnTo>
                    <a:pt x="313309" y="114299"/>
                  </a:lnTo>
                  <a:lnTo>
                    <a:pt x="313309" y="57149"/>
                  </a:lnTo>
                  <a:close/>
                </a:path>
                <a:path w="5571490" h="171450">
                  <a:moveTo>
                    <a:pt x="171449" y="0"/>
                  </a:moveTo>
                  <a:lnTo>
                    <a:pt x="0" y="85724"/>
                  </a:lnTo>
                  <a:lnTo>
                    <a:pt x="171449" y="171449"/>
                  </a:lnTo>
                  <a:lnTo>
                    <a:pt x="171449" y="114299"/>
                  </a:lnTo>
                  <a:lnTo>
                    <a:pt x="142874" y="114299"/>
                  </a:lnTo>
                  <a:lnTo>
                    <a:pt x="142874" y="57149"/>
                  </a:lnTo>
                  <a:lnTo>
                    <a:pt x="171449" y="57149"/>
                  </a:lnTo>
                  <a:lnTo>
                    <a:pt x="171449" y="0"/>
                  </a:lnTo>
                  <a:close/>
                </a:path>
                <a:path w="5571490" h="171450">
                  <a:moveTo>
                    <a:pt x="171449" y="57149"/>
                  </a:moveTo>
                  <a:lnTo>
                    <a:pt x="142874" y="57149"/>
                  </a:lnTo>
                  <a:lnTo>
                    <a:pt x="142874" y="114299"/>
                  </a:lnTo>
                  <a:lnTo>
                    <a:pt x="171449" y="114299"/>
                  </a:lnTo>
                  <a:lnTo>
                    <a:pt x="171449" y="57149"/>
                  </a:lnTo>
                  <a:close/>
                </a:path>
                <a:path w="5571490" h="171450">
                  <a:moveTo>
                    <a:pt x="199009" y="57149"/>
                  </a:moveTo>
                  <a:lnTo>
                    <a:pt x="171449" y="57149"/>
                  </a:lnTo>
                  <a:lnTo>
                    <a:pt x="171449" y="114299"/>
                  </a:lnTo>
                  <a:lnTo>
                    <a:pt x="199009" y="114299"/>
                  </a:lnTo>
                  <a:lnTo>
                    <a:pt x="199009" y="5714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74763" y="7865364"/>
              <a:ext cx="3607435" cy="779145"/>
            </a:xfrm>
            <a:custGeom>
              <a:avLst/>
              <a:gdLst/>
              <a:ahLst/>
              <a:cxnLst/>
              <a:rect l="l" t="t" r="r" b="b"/>
              <a:pathLst>
                <a:path w="3607434" h="779145">
                  <a:moveTo>
                    <a:pt x="3607308" y="0"/>
                  </a:moveTo>
                  <a:lnTo>
                    <a:pt x="0" y="0"/>
                  </a:lnTo>
                  <a:lnTo>
                    <a:pt x="0" y="778764"/>
                  </a:lnTo>
                  <a:lnTo>
                    <a:pt x="3607308" y="778764"/>
                  </a:lnTo>
                  <a:lnTo>
                    <a:pt x="3607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62698" y="2711577"/>
            <a:ext cx="3522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spc="-43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400" spc="-25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400" spc="-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spc="11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spc="-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1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2698" y="3591890"/>
            <a:ext cx="3221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(2)</a:t>
            </a:r>
            <a:r>
              <a:rPr sz="2400" spc="-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2400" spc="-10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Grant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2698" y="4930266"/>
            <a:ext cx="3225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spc="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2400" spc="-25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400" spc="-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spc="11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spc="-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2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62698" y="5810758"/>
            <a:ext cx="2364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4</a:t>
            </a:r>
            <a:r>
              <a:rPr sz="2400" spc="-25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400" spc="-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2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cc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-1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-1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-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2698" y="7148830"/>
            <a:ext cx="236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(5)</a:t>
            </a:r>
            <a:r>
              <a:rPr sz="2400" spc="-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1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Access</a:t>
            </a:r>
            <a:r>
              <a:rPr sz="2400" spc="-1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Token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62698" y="8020939"/>
            <a:ext cx="3268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spc="-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6)</a:t>
            </a:r>
            <a:r>
              <a:rPr sz="2400" spc="-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2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spc="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400" spc="-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2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spc="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752931"/>
            <a:ext cx="133286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OAuth</a:t>
            </a:r>
            <a:r>
              <a:rPr spc="-425" dirty="0"/>
              <a:t> </a:t>
            </a:r>
            <a:r>
              <a:rPr spc="-45" dirty="0"/>
              <a:t>2.0</a:t>
            </a:r>
            <a:r>
              <a:rPr spc="-390" dirty="0"/>
              <a:t> </a:t>
            </a:r>
            <a:r>
              <a:rPr spc="150" dirty="0"/>
              <a:t>Grant</a:t>
            </a:r>
            <a:r>
              <a:rPr spc="-425" dirty="0"/>
              <a:t> </a:t>
            </a:r>
            <a:r>
              <a:rPr spc="-229" dirty="0"/>
              <a:t>Type:</a:t>
            </a:r>
            <a:r>
              <a:rPr spc="-390" dirty="0"/>
              <a:t> </a:t>
            </a:r>
            <a:r>
              <a:rPr spc="40" dirty="0"/>
              <a:t>Authorization</a:t>
            </a:r>
            <a:r>
              <a:rPr spc="-409" dirty="0"/>
              <a:t> </a:t>
            </a:r>
            <a:r>
              <a:rPr spc="320" dirty="0"/>
              <a:t>Code</a:t>
            </a:r>
            <a:endParaRPr spc="320" dirty="0"/>
          </a:p>
        </p:txBody>
      </p:sp>
      <p:sp>
        <p:nvSpPr>
          <p:cNvPr id="3" name="object 3"/>
          <p:cNvSpPr txBox="1"/>
          <p:nvPr/>
        </p:nvSpPr>
        <p:spPr>
          <a:xfrm>
            <a:off x="1016508" y="1926335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20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655" y="1926335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921385">
              <a:lnSpc>
                <a:spcPct val="100000"/>
              </a:lnSpc>
              <a:spcBef>
                <a:spcPts val="1050"/>
              </a:spcBef>
            </a:pPr>
            <a:r>
              <a:rPr sz="20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eb</a:t>
            </a:r>
            <a:r>
              <a:rPr sz="2000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8692" y="1959864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055"/>
              </a:spcBef>
            </a:pP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2000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rver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0363" y="1959864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821055">
              <a:lnSpc>
                <a:spcPct val="100000"/>
              </a:lnSpc>
              <a:spcBef>
                <a:spcPts val="1055"/>
              </a:spcBef>
            </a:pP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cure</a:t>
            </a:r>
            <a:r>
              <a:rPr sz="2000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09800" y="2515997"/>
            <a:ext cx="12814300" cy="7388859"/>
            <a:chOff x="2209800" y="2515997"/>
            <a:chExt cx="12814300" cy="7388859"/>
          </a:xfrm>
        </p:grpSpPr>
        <p:sp>
          <p:nvSpPr>
            <p:cNvPr id="8" name="object 8"/>
            <p:cNvSpPr/>
            <p:nvPr/>
          </p:nvSpPr>
          <p:spPr>
            <a:xfrm>
              <a:off x="2455163" y="2519172"/>
              <a:ext cx="0" cy="7382509"/>
            </a:xfrm>
            <a:custGeom>
              <a:avLst/>
              <a:gdLst/>
              <a:ahLst/>
              <a:cxnLst/>
              <a:rect l="l" t="t" r="r" b="b"/>
              <a:pathLst>
                <a:path h="7382509">
                  <a:moveTo>
                    <a:pt x="0" y="0"/>
                  </a:moveTo>
                  <a:lnTo>
                    <a:pt x="0" y="7382433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09800" y="2869692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5" h="490854">
                  <a:moveTo>
                    <a:pt x="245363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3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7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26835" y="2519172"/>
              <a:ext cx="9093835" cy="7382509"/>
            </a:xfrm>
            <a:custGeom>
              <a:avLst/>
              <a:gdLst/>
              <a:ahLst/>
              <a:cxnLst/>
              <a:rect l="l" t="t" r="r" b="b"/>
              <a:pathLst>
                <a:path w="9093835" h="7382509">
                  <a:moveTo>
                    <a:pt x="0" y="0"/>
                  </a:moveTo>
                  <a:lnTo>
                    <a:pt x="0" y="7382433"/>
                  </a:lnTo>
                </a:path>
                <a:path w="9093835" h="7382509">
                  <a:moveTo>
                    <a:pt x="5622036" y="33527"/>
                  </a:moveTo>
                  <a:lnTo>
                    <a:pt x="5622036" y="3805428"/>
                  </a:lnTo>
                </a:path>
                <a:path w="9093835" h="7382509">
                  <a:moveTo>
                    <a:pt x="5622036" y="4664964"/>
                  </a:moveTo>
                  <a:lnTo>
                    <a:pt x="5622036" y="7382090"/>
                  </a:lnTo>
                </a:path>
                <a:path w="9093835" h="7382509">
                  <a:moveTo>
                    <a:pt x="9093708" y="33527"/>
                  </a:moveTo>
                  <a:lnTo>
                    <a:pt x="9093708" y="7382090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7632" y="2940176"/>
            <a:ext cx="11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81471" y="3348228"/>
            <a:ext cx="490855" cy="492759"/>
          </a:xfrm>
          <a:custGeom>
            <a:avLst/>
            <a:gdLst/>
            <a:ahLst/>
            <a:cxnLst/>
            <a:rect l="l" t="t" r="r" b="b"/>
            <a:pathLst>
              <a:path w="490854" h="492760">
                <a:moveTo>
                  <a:pt x="245363" y="0"/>
                </a:moveTo>
                <a:lnTo>
                  <a:pt x="195915" y="5002"/>
                </a:lnTo>
                <a:lnTo>
                  <a:pt x="149858" y="19347"/>
                </a:lnTo>
                <a:lnTo>
                  <a:pt x="108179" y="42045"/>
                </a:lnTo>
                <a:lnTo>
                  <a:pt x="71866" y="72104"/>
                </a:lnTo>
                <a:lnTo>
                  <a:pt x="41904" y="108532"/>
                </a:lnTo>
                <a:lnTo>
                  <a:pt x="19282" y="150340"/>
                </a:lnTo>
                <a:lnTo>
                  <a:pt x="4984" y="196534"/>
                </a:lnTo>
                <a:lnTo>
                  <a:pt x="0" y="246125"/>
                </a:lnTo>
                <a:lnTo>
                  <a:pt x="4984" y="295717"/>
                </a:lnTo>
                <a:lnTo>
                  <a:pt x="19282" y="341911"/>
                </a:lnTo>
                <a:lnTo>
                  <a:pt x="41904" y="383719"/>
                </a:lnTo>
                <a:lnTo>
                  <a:pt x="71866" y="420147"/>
                </a:lnTo>
                <a:lnTo>
                  <a:pt x="108179" y="450206"/>
                </a:lnTo>
                <a:lnTo>
                  <a:pt x="149858" y="472904"/>
                </a:lnTo>
                <a:lnTo>
                  <a:pt x="195915" y="487249"/>
                </a:lnTo>
                <a:lnTo>
                  <a:pt x="245363" y="492251"/>
                </a:lnTo>
                <a:lnTo>
                  <a:pt x="294812" y="487249"/>
                </a:lnTo>
                <a:lnTo>
                  <a:pt x="340869" y="472904"/>
                </a:lnTo>
                <a:lnTo>
                  <a:pt x="382548" y="450206"/>
                </a:lnTo>
                <a:lnTo>
                  <a:pt x="418861" y="420147"/>
                </a:lnTo>
                <a:lnTo>
                  <a:pt x="448823" y="383719"/>
                </a:lnTo>
                <a:lnTo>
                  <a:pt x="471445" y="341911"/>
                </a:lnTo>
                <a:lnTo>
                  <a:pt x="485743" y="295717"/>
                </a:lnTo>
                <a:lnTo>
                  <a:pt x="490727" y="246125"/>
                </a:lnTo>
                <a:lnTo>
                  <a:pt x="485743" y="196534"/>
                </a:lnTo>
                <a:lnTo>
                  <a:pt x="471445" y="150340"/>
                </a:lnTo>
                <a:lnTo>
                  <a:pt x="448823" y="108532"/>
                </a:lnTo>
                <a:lnTo>
                  <a:pt x="418861" y="72104"/>
                </a:lnTo>
                <a:lnTo>
                  <a:pt x="382548" y="42045"/>
                </a:lnTo>
                <a:lnTo>
                  <a:pt x="340869" y="19347"/>
                </a:lnTo>
                <a:lnTo>
                  <a:pt x="294812" y="5002"/>
                </a:lnTo>
                <a:lnTo>
                  <a:pt x="245363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44921" y="3419348"/>
            <a:ext cx="162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03507" y="3983735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4">
                <a:moveTo>
                  <a:pt x="245364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4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7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465814" y="40539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9800" y="4576571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5" h="490854">
                <a:moveTo>
                  <a:pt x="245363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3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7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3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70201" y="4646802"/>
            <a:ext cx="168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01289" y="3048635"/>
            <a:ext cx="3225800" cy="111125"/>
          </a:xfrm>
          <a:custGeom>
            <a:avLst/>
            <a:gdLst/>
            <a:ahLst/>
            <a:cxnLst/>
            <a:rect l="l" t="t" r="r" b="b"/>
            <a:pathLst>
              <a:path w="3225800" h="111125">
                <a:moveTo>
                  <a:pt x="3209558" y="45593"/>
                </a:moveTo>
                <a:lnTo>
                  <a:pt x="3207004" y="45593"/>
                </a:lnTo>
                <a:lnTo>
                  <a:pt x="3207004" y="64643"/>
                </a:lnTo>
                <a:lnTo>
                  <a:pt x="3171621" y="64774"/>
                </a:lnTo>
                <a:lnTo>
                  <a:pt x="3121533" y="94234"/>
                </a:lnTo>
                <a:lnTo>
                  <a:pt x="3120009" y="100075"/>
                </a:lnTo>
                <a:lnTo>
                  <a:pt x="3125343" y="109220"/>
                </a:lnTo>
                <a:lnTo>
                  <a:pt x="3131185" y="110617"/>
                </a:lnTo>
                <a:lnTo>
                  <a:pt x="3225800" y="54991"/>
                </a:lnTo>
                <a:lnTo>
                  <a:pt x="3209558" y="45593"/>
                </a:lnTo>
                <a:close/>
              </a:path>
              <a:path w="3225800" h="111125">
                <a:moveTo>
                  <a:pt x="3171829" y="45723"/>
                </a:moveTo>
                <a:lnTo>
                  <a:pt x="0" y="57531"/>
                </a:lnTo>
                <a:lnTo>
                  <a:pt x="0" y="76581"/>
                </a:lnTo>
                <a:lnTo>
                  <a:pt x="3171621" y="64774"/>
                </a:lnTo>
                <a:lnTo>
                  <a:pt x="3188063" y="55096"/>
                </a:lnTo>
                <a:lnTo>
                  <a:pt x="3171829" y="45723"/>
                </a:lnTo>
                <a:close/>
              </a:path>
              <a:path w="3225800" h="111125">
                <a:moveTo>
                  <a:pt x="3188063" y="55096"/>
                </a:moveTo>
                <a:lnTo>
                  <a:pt x="3171621" y="64774"/>
                </a:lnTo>
                <a:lnTo>
                  <a:pt x="3207004" y="64643"/>
                </a:lnTo>
                <a:lnTo>
                  <a:pt x="3207004" y="63246"/>
                </a:lnTo>
                <a:lnTo>
                  <a:pt x="3202178" y="63246"/>
                </a:lnTo>
                <a:lnTo>
                  <a:pt x="3188063" y="55096"/>
                </a:lnTo>
                <a:close/>
              </a:path>
              <a:path w="3225800" h="111125">
                <a:moveTo>
                  <a:pt x="3202051" y="46863"/>
                </a:moveTo>
                <a:lnTo>
                  <a:pt x="3188063" y="55096"/>
                </a:lnTo>
                <a:lnTo>
                  <a:pt x="3202178" y="63246"/>
                </a:lnTo>
                <a:lnTo>
                  <a:pt x="3202051" y="46863"/>
                </a:lnTo>
                <a:close/>
              </a:path>
              <a:path w="3225800" h="111125">
                <a:moveTo>
                  <a:pt x="3207004" y="46863"/>
                </a:moveTo>
                <a:lnTo>
                  <a:pt x="3202051" y="46863"/>
                </a:lnTo>
                <a:lnTo>
                  <a:pt x="3202178" y="63246"/>
                </a:lnTo>
                <a:lnTo>
                  <a:pt x="3207004" y="63246"/>
                </a:lnTo>
                <a:lnTo>
                  <a:pt x="3207004" y="46863"/>
                </a:lnTo>
                <a:close/>
              </a:path>
              <a:path w="3225800" h="111125">
                <a:moveTo>
                  <a:pt x="3207004" y="45593"/>
                </a:moveTo>
                <a:lnTo>
                  <a:pt x="3171829" y="45723"/>
                </a:lnTo>
                <a:lnTo>
                  <a:pt x="3188063" y="55096"/>
                </a:lnTo>
                <a:lnTo>
                  <a:pt x="3202051" y="46863"/>
                </a:lnTo>
                <a:lnTo>
                  <a:pt x="3207004" y="46863"/>
                </a:lnTo>
                <a:lnTo>
                  <a:pt x="3207004" y="45593"/>
                </a:lnTo>
                <a:close/>
              </a:path>
              <a:path w="3225800" h="111125">
                <a:moveTo>
                  <a:pt x="3130804" y="0"/>
                </a:moveTo>
                <a:lnTo>
                  <a:pt x="3124962" y="1524"/>
                </a:lnTo>
                <a:lnTo>
                  <a:pt x="3122295" y="6096"/>
                </a:lnTo>
                <a:lnTo>
                  <a:pt x="3119755" y="10668"/>
                </a:lnTo>
                <a:lnTo>
                  <a:pt x="3121279" y="16510"/>
                </a:lnTo>
                <a:lnTo>
                  <a:pt x="3171829" y="45723"/>
                </a:lnTo>
                <a:lnTo>
                  <a:pt x="3209558" y="45593"/>
                </a:lnTo>
                <a:lnTo>
                  <a:pt x="313080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79014" y="2805176"/>
            <a:ext cx="1512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og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app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72961" y="3540505"/>
            <a:ext cx="5376545" cy="111125"/>
          </a:xfrm>
          <a:custGeom>
            <a:avLst/>
            <a:gdLst/>
            <a:ahLst/>
            <a:cxnLst/>
            <a:rect l="l" t="t" r="r" b="b"/>
            <a:pathLst>
              <a:path w="5376545" h="111125">
                <a:moveTo>
                  <a:pt x="5338517" y="55372"/>
                </a:moveTo>
                <a:lnTo>
                  <a:pt x="5271896" y="94234"/>
                </a:lnTo>
                <a:lnTo>
                  <a:pt x="5270372" y="100075"/>
                </a:lnTo>
                <a:lnTo>
                  <a:pt x="5275707" y="109220"/>
                </a:lnTo>
                <a:lnTo>
                  <a:pt x="5281548" y="110744"/>
                </a:lnTo>
                <a:lnTo>
                  <a:pt x="5360098" y="64897"/>
                </a:lnTo>
                <a:lnTo>
                  <a:pt x="5357621" y="64897"/>
                </a:lnTo>
                <a:lnTo>
                  <a:pt x="5357621" y="63626"/>
                </a:lnTo>
                <a:lnTo>
                  <a:pt x="5352669" y="63626"/>
                </a:lnTo>
                <a:lnTo>
                  <a:pt x="5338517" y="55372"/>
                </a:lnTo>
                <a:close/>
              </a:path>
              <a:path w="5376545" h="111125">
                <a:moveTo>
                  <a:pt x="5322189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5322189" y="64897"/>
                </a:lnTo>
                <a:lnTo>
                  <a:pt x="5338517" y="55372"/>
                </a:lnTo>
                <a:lnTo>
                  <a:pt x="5322189" y="45847"/>
                </a:lnTo>
                <a:close/>
              </a:path>
              <a:path w="5376545" h="111125">
                <a:moveTo>
                  <a:pt x="5360099" y="45847"/>
                </a:moveTo>
                <a:lnTo>
                  <a:pt x="5357621" y="45847"/>
                </a:lnTo>
                <a:lnTo>
                  <a:pt x="5357621" y="64897"/>
                </a:lnTo>
                <a:lnTo>
                  <a:pt x="5360098" y="64897"/>
                </a:lnTo>
                <a:lnTo>
                  <a:pt x="5376418" y="55372"/>
                </a:lnTo>
                <a:lnTo>
                  <a:pt x="5360099" y="45847"/>
                </a:lnTo>
                <a:close/>
              </a:path>
              <a:path w="5376545" h="111125">
                <a:moveTo>
                  <a:pt x="5352669" y="47117"/>
                </a:moveTo>
                <a:lnTo>
                  <a:pt x="5338517" y="55372"/>
                </a:lnTo>
                <a:lnTo>
                  <a:pt x="5352669" y="63626"/>
                </a:lnTo>
                <a:lnTo>
                  <a:pt x="5352669" y="47117"/>
                </a:lnTo>
                <a:close/>
              </a:path>
              <a:path w="5376545" h="111125">
                <a:moveTo>
                  <a:pt x="5357621" y="47117"/>
                </a:moveTo>
                <a:lnTo>
                  <a:pt x="5352669" y="47117"/>
                </a:lnTo>
                <a:lnTo>
                  <a:pt x="5352669" y="63626"/>
                </a:lnTo>
                <a:lnTo>
                  <a:pt x="5357621" y="63626"/>
                </a:lnTo>
                <a:lnTo>
                  <a:pt x="5357621" y="47117"/>
                </a:lnTo>
                <a:close/>
              </a:path>
              <a:path w="5376545" h="111125">
                <a:moveTo>
                  <a:pt x="5281548" y="0"/>
                </a:moveTo>
                <a:lnTo>
                  <a:pt x="5275707" y="1524"/>
                </a:lnTo>
                <a:lnTo>
                  <a:pt x="5270372" y="10668"/>
                </a:lnTo>
                <a:lnTo>
                  <a:pt x="5271896" y="16510"/>
                </a:lnTo>
                <a:lnTo>
                  <a:pt x="5338517" y="55372"/>
                </a:lnTo>
                <a:lnTo>
                  <a:pt x="5352669" y="47117"/>
                </a:lnTo>
                <a:lnTo>
                  <a:pt x="5357621" y="47117"/>
                </a:lnTo>
                <a:lnTo>
                  <a:pt x="5357621" y="45847"/>
                </a:lnTo>
                <a:lnTo>
                  <a:pt x="5360099" y="45847"/>
                </a:lnTo>
                <a:lnTo>
                  <a:pt x="5281548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52464" y="3297682"/>
            <a:ext cx="2526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Request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code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55926" y="4174490"/>
            <a:ext cx="8848090" cy="111125"/>
          </a:xfrm>
          <a:custGeom>
            <a:avLst/>
            <a:gdLst/>
            <a:ahLst/>
            <a:cxnLst/>
            <a:rect l="l" t="t" r="r" b="b"/>
            <a:pathLst>
              <a:path w="8848090" h="111125">
                <a:moveTo>
                  <a:pt x="94742" y="0"/>
                </a:moveTo>
                <a:lnTo>
                  <a:pt x="90297" y="2667"/>
                </a:lnTo>
                <a:lnTo>
                  <a:pt x="0" y="55372"/>
                </a:lnTo>
                <a:lnTo>
                  <a:pt x="90297" y="108076"/>
                </a:lnTo>
                <a:lnTo>
                  <a:pt x="94742" y="110744"/>
                </a:lnTo>
                <a:lnTo>
                  <a:pt x="100584" y="109220"/>
                </a:lnTo>
                <a:lnTo>
                  <a:pt x="105918" y="100075"/>
                </a:lnTo>
                <a:lnTo>
                  <a:pt x="104393" y="94234"/>
                </a:lnTo>
                <a:lnTo>
                  <a:pt x="54101" y="64897"/>
                </a:lnTo>
                <a:lnTo>
                  <a:pt x="18668" y="64897"/>
                </a:lnTo>
                <a:lnTo>
                  <a:pt x="18668" y="45847"/>
                </a:lnTo>
                <a:lnTo>
                  <a:pt x="54101" y="45847"/>
                </a:lnTo>
                <a:lnTo>
                  <a:pt x="104393" y="16510"/>
                </a:lnTo>
                <a:lnTo>
                  <a:pt x="105918" y="10668"/>
                </a:lnTo>
                <a:lnTo>
                  <a:pt x="100584" y="1524"/>
                </a:lnTo>
                <a:lnTo>
                  <a:pt x="94742" y="0"/>
                </a:lnTo>
                <a:close/>
              </a:path>
              <a:path w="8848090" h="111125">
                <a:moveTo>
                  <a:pt x="54101" y="45847"/>
                </a:moveTo>
                <a:lnTo>
                  <a:pt x="18668" y="45847"/>
                </a:lnTo>
                <a:lnTo>
                  <a:pt x="18668" y="64897"/>
                </a:lnTo>
                <a:lnTo>
                  <a:pt x="54101" y="64897"/>
                </a:lnTo>
                <a:lnTo>
                  <a:pt x="51924" y="63626"/>
                </a:lnTo>
                <a:lnTo>
                  <a:pt x="23622" y="63626"/>
                </a:lnTo>
                <a:lnTo>
                  <a:pt x="23622" y="47117"/>
                </a:lnTo>
                <a:lnTo>
                  <a:pt x="51924" y="47117"/>
                </a:lnTo>
                <a:lnTo>
                  <a:pt x="54101" y="45847"/>
                </a:lnTo>
                <a:close/>
              </a:path>
              <a:path w="8848090" h="111125">
                <a:moveTo>
                  <a:pt x="8847709" y="45847"/>
                </a:moveTo>
                <a:lnTo>
                  <a:pt x="54101" y="45847"/>
                </a:lnTo>
                <a:lnTo>
                  <a:pt x="37773" y="55372"/>
                </a:lnTo>
                <a:lnTo>
                  <a:pt x="54101" y="64897"/>
                </a:lnTo>
                <a:lnTo>
                  <a:pt x="8847709" y="64897"/>
                </a:lnTo>
                <a:lnTo>
                  <a:pt x="8847709" y="45847"/>
                </a:lnTo>
                <a:close/>
              </a:path>
              <a:path w="8848090" h="111125">
                <a:moveTo>
                  <a:pt x="23622" y="47117"/>
                </a:moveTo>
                <a:lnTo>
                  <a:pt x="23622" y="63626"/>
                </a:lnTo>
                <a:lnTo>
                  <a:pt x="37773" y="55372"/>
                </a:lnTo>
                <a:lnTo>
                  <a:pt x="23622" y="47117"/>
                </a:lnTo>
                <a:close/>
              </a:path>
              <a:path w="8848090" h="111125">
                <a:moveTo>
                  <a:pt x="37773" y="55372"/>
                </a:moveTo>
                <a:lnTo>
                  <a:pt x="23622" y="63626"/>
                </a:lnTo>
                <a:lnTo>
                  <a:pt x="51924" y="63626"/>
                </a:lnTo>
                <a:lnTo>
                  <a:pt x="37773" y="55372"/>
                </a:lnTo>
                <a:close/>
              </a:path>
              <a:path w="8848090" h="111125">
                <a:moveTo>
                  <a:pt x="51924" y="47117"/>
                </a:moveTo>
                <a:lnTo>
                  <a:pt x="23622" y="47117"/>
                </a:lnTo>
                <a:lnTo>
                  <a:pt x="37773" y="55372"/>
                </a:lnTo>
                <a:lnTo>
                  <a:pt x="51924" y="4711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764528" y="3926586"/>
            <a:ext cx="4309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Redirect</a:t>
            </a:r>
            <a:r>
              <a:rPr sz="1600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login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prompt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01290" y="4767325"/>
            <a:ext cx="9093200" cy="833755"/>
          </a:xfrm>
          <a:custGeom>
            <a:avLst/>
            <a:gdLst/>
            <a:ahLst/>
            <a:cxnLst/>
            <a:rect l="l" t="t" r="r" b="b"/>
            <a:pathLst>
              <a:path w="9093200" h="833754">
                <a:moveTo>
                  <a:pt x="8847709" y="55372"/>
                </a:moveTo>
                <a:lnTo>
                  <a:pt x="8831389" y="45847"/>
                </a:lnTo>
                <a:lnTo>
                  <a:pt x="8752840" y="0"/>
                </a:lnTo>
                <a:lnTo>
                  <a:pt x="8746998" y="1524"/>
                </a:lnTo>
                <a:lnTo>
                  <a:pt x="8741664" y="10668"/>
                </a:lnTo>
                <a:lnTo>
                  <a:pt x="8743315" y="16510"/>
                </a:lnTo>
                <a:lnTo>
                  <a:pt x="8747760" y="19177"/>
                </a:lnTo>
                <a:lnTo>
                  <a:pt x="8793467" y="45847"/>
                </a:lnTo>
                <a:lnTo>
                  <a:pt x="0" y="45847"/>
                </a:lnTo>
                <a:lnTo>
                  <a:pt x="0" y="64897"/>
                </a:lnTo>
                <a:lnTo>
                  <a:pt x="8793467" y="64897"/>
                </a:lnTo>
                <a:lnTo>
                  <a:pt x="8747760" y="91567"/>
                </a:lnTo>
                <a:lnTo>
                  <a:pt x="8743315" y="94234"/>
                </a:lnTo>
                <a:lnTo>
                  <a:pt x="8741664" y="100076"/>
                </a:lnTo>
                <a:lnTo>
                  <a:pt x="8746998" y="109220"/>
                </a:lnTo>
                <a:lnTo>
                  <a:pt x="8752840" y="110744"/>
                </a:lnTo>
                <a:lnTo>
                  <a:pt x="8831389" y="64897"/>
                </a:lnTo>
                <a:lnTo>
                  <a:pt x="8847709" y="55372"/>
                </a:lnTo>
                <a:close/>
              </a:path>
              <a:path w="9093200" h="833754">
                <a:moveTo>
                  <a:pt x="9092946" y="588010"/>
                </a:moveTo>
                <a:lnTo>
                  <a:pt x="9087955" y="538568"/>
                </a:lnTo>
                <a:lnTo>
                  <a:pt x="9073655" y="492506"/>
                </a:lnTo>
                <a:lnTo>
                  <a:pt x="9051036" y="450837"/>
                </a:lnTo>
                <a:lnTo>
                  <a:pt x="9021077" y="414515"/>
                </a:lnTo>
                <a:lnTo>
                  <a:pt x="8984755" y="384556"/>
                </a:lnTo>
                <a:lnTo>
                  <a:pt x="8943086" y="361937"/>
                </a:lnTo>
                <a:lnTo>
                  <a:pt x="8897023" y="347637"/>
                </a:lnTo>
                <a:lnTo>
                  <a:pt x="8847582" y="342646"/>
                </a:lnTo>
                <a:lnTo>
                  <a:pt x="8798128" y="347637"/>
                </a:lnTo>
                <a:lnTo>
                  <a:pt x="8752065" y="361937"/>
                </a:lnTo>
                <a:lnTo>
                  <a:pt x="8710397" y="384556"/>
                </a:lnTo>
                <a:lnTo>
                  <a:pt x="8674075" y="414515"/>
                </a:lnTo>
                <a:lnTo>
                  <a:pt x="8644115" y="450837"/>
                </a:lnTo>
                <a:lnTo>
                  <a:pt x="8621497" y="492506"/>
                </a:lnTo>
                <a:lnTo>
                  <a:pt x="8607196" y="538568"/>
                </a:lnTo>
                <a:lnTo>
                  <a:pt x="8602218" y="588010"/>
                </a:lnTo>
                <a:lnTo>
                  <a:pt x="8607196" y="637463"/>
                </a:lnTo>
                <a:lnTo>
                  <a:pt x="8621497" y="683526"/>
                </a:lnTo>
                <a:lnTo>
                  <a:pt x="8644115" y="725195"/>
                </a:lnTo>
                <a:lnTo>
                  <a:pt x="8674075" y="761517"/>
                </a:lnTo>
                <a:lnTo>
                  <a:pt x="8710397" y="791476"/>
                </a:lnTo>
                <a:lnTo>
                  <a:pt x="8752065" y="814095"/>
                </a:lnTo>
                <a:lnTo>
                  <a:pt x="8798128" y="828395"/>
                </a:lnTo>
                <a:lnTo>
                  <a:pt x="8847582" y="833374"/>
                </a:lnTo>
                <a:lnTo>
                  <a:pt x="8897023" y="828395"/>
                </a:lnTo>
                <a:lnTo>
                  <a:pt x="8943086" y="814095"/>
                </a:lnTo>
                <a:lnTo>
                  <a:pt x="8984755" y="791476"/>
                </a:lnTo>
                <a:lnTo>
                  <a:pt x="9021077" y="761517"/>
                </a:lnTo>
                <a:lnTo>
                  <a:pt x="9051036" y="725195"/>
                </a:lnTo>
                <a:lnTo>
                  <a:pt x="9073655" y="683526"/>
                </a:lnTo>
                <a:lnTo>
                  <a:pt x="9087955" y="637463"/>
                </a:lnTo>
                <a:lnTo>
                  <a:pt x="9092946" y="58801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464290" y="5179517"/>
            <a:ext cx="170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81472" y="5300725"/>
            <a:ext cx="5622925" cy="879475"/>
          </a:xfrm>
          <a:custGeom>
            <a:avLst/>
            <a:gdLst/>
            <a:ahLst/>
            <a:cxnLst/>
            <a:rect l="l" t="t" r="r" b="b"/>
            <a:pathLst>
              <a:path w="5622925" h="879475">
                <a:moveTo>
                  <a:pt x="490728" y="633730"/>
                </a:moveTo>
                <a:lnTo>
                  <a:pt x="485736" y="584288"/>
                </a:lnTo>
                <a:lnTo>
                  <a:pt x="471436" y="538226"/>
                </a:lnTo>
                <a:lnTo>
                  <a:pt x="448818" y="496557"/>
                </a:lnTo>
                <a:lnTo>
                  <a:pt x="418858" y="460235"/>
                </a:lnTo>
                <a:lnTo>
                  <a:pt x="382536" y="430276"/>
                </a:lnTo>
                <a:lnTo>
                  <a:pt x="340868" y="407657"/>
                </a:lnTo>
                <a:lnTo>
                  <a:pt x="294805" y="393357"/>
                </a:lnTo>
                <a:lnTo>
                  <a:pt x="245364" y="388366"/>
                </a:lnTo>
                <a:lnTo>
                  <a:pt x="195910" y="393357"/>
                </a:lnTo>
                <a:lnTo>
                  <a:pt x="149847" y="407657"/>
                </a:lnTo>
                <a:lnTo>
                  <a:pt x="108178" y="430276"/>
                </a:lnTo>
                <a:lnTo>
                  <a:pt x="71856" y="460235"/>
                </a:lnTo>
                <a:lnTo>
                  <a:pt x="41897" y="496557"/>
                </a:lnTo>
                <a:lnTo>
                  <a:pt x="19278" y="538226"/>
                </a:lnTo>
                <a:lnTo>
                  <a:pt x="4978" y="584288"/>
                </a:lnTo>
                <a:lnTo>
                  <a:pt x="0" y="633730"/>
                </a:lnTo>
                <a:lnTo>
                  <a:pt x="4978" y="683183"/>
                </a:lnTo>
                <a:lnTo>
                  <a:pt x="19278" y="729246"/>
                </a:lnTo>
                <a:lnTo>
                  <a:pt x="41897" y="770915"/>
                </a:lnTo>
                <a:lnTo>
                  <a:pt x="71856" y="807237"/>
                </a:lnTo>
                <a:lnTo>
                  <a:pt x="108178" y="837196"/>
                </a:lnTo>
                <a:lnTo>
                  <a:pt x="149847" y="859815"/>
                </a:lnTo>
                <a:lnTo>
                  <a:pt x="195910" y="874115"/>
                </a:lnTo>
                <a:lnTo>
                  <a:pt x="245364" y="879094"/>
                </a:lnTo>
                <a:lnTo>
                  <a:pt x="294805" y="874115"/>
                </a:lnTo>
                <a:lnTo>
                  <a:pt x="340868" y="859815"/>
                </a:lnTo>
                <a:lnTo>
                  <a:pt x="382536" y="837196"/>
                </a:lnTo>
                <a:lnTo>
                  <a:pt x="418858" y="807237"/>
                </a:lnTo>
                <a:lnTo>
                  <a:pt x="448818" y="770915"/>
                </a:lnTo>
                <a:lnTo>
                  <a:pt x="471436" y="729246"/>
                </a:lnTo>
                <a:lnTo>
                  <a:pt x="485736" y="683183"/>
                </a:lnTo>
                <a:lnTo>
                  <a:pt x="490728" y="633730"/>
                </a:lnTo>
                <a:close/>
              </a:path>
              <a:path w="5622925" h="879475">
                <a:moveTo>
                  <a:pt x="5622417" y="45847"/>
                </a:moveTo>
                <a:lnTo>
                  <a:pt x="300228" y="45847"/>
                </a:lnTo>
                <a:lnTo>
                  <a:pt x="350520" y="16510"/>
                </a:lnTo>
                <a:lnTo>
                  <a:pt x="352044" y="10668"/>
                </a:lnTo>
                <a:lnTo>
                  <a:pt x="346710" y="1524"/>
                </a:lnTo>
                <a:lnTo>
                  <a:pt x="340868" y="0"/>
                </a:lnTo>
                <a:lnTo>
                  <a:pt x="336423" y="2667"/>
                </a:lnTo>
                <a:lnTo>
                  <a:pt x="246126" y="55372"/>
                </a:lnTo>
                <a:lnTo>
                  <a:pt x="336423" y="108077"/>
                </a:lnTo>
                <a:lnTo>
                  <a:pt x="340868" y="110744"/>
                </a:lnTo>
                <a:lnTo>
                  <a:pt x="346710" y="109220"/>
                </a:lnTo>
                <a:lnTo>
                  <a:pt x="352044" y="100076"/>
                </a:lnTo>
                <a:lnTo>
                  <a:pt x="350520" y="94234"/>
                </a:lnTo>
                <a:lnTo>
                  <a:pt x="300228" y="64897"/>
                </a:lnTo>
                <a:lnTo>
                  <a:pt x="5622417" y="64897"/>
                </a:lnTo>
                <a:lnTo>
                  <a:pt x="5622417" y="4584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40348" y="5759322"/>
            <a:ext cx="172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72961" y="5879846"/>
            <a:ext cx="6449060" cy="1307465"/>
            <a:chOff x="6172961" y="5879846"/>
            <a:chExt cx="6449060" cy="1307465"/>
          </a:xfrm>
        </p:grpSpPr>
        <p:sp>
          <p:nvSpPr>
            <p:cNvPr id="29" name="object 29"/>
            <p:cNvSpPr/>
            <p:nvPr/>
          </p:nvSpPr>
          <p:spPr>
            <a:xfrm>
              <a:off x="6172961" y="5879846"/>
              <a:ext cx="5376545" cy="111125"/>
            </a:xfrm>
            <a:custGeom>
              <a:avLst/>
              <a:gdLst/>
              <a:ahLst/>
              <a:cxnLst/>
              <a:rect l="l" t="t" r="r" b="b"/>
              <a:pathLst>
                <a:path w="5376545" h="111125">
                  <a:moveTo>
                    <a:pt x="5338517" y="55371"/>
                  </a:moveTo>
                  <a:lnTo>
                    <a:pt x="5271896" y="94233"/>
                  </a:lnTo>
                  <a:lnTo>
                    <a:pt x="5270372" y="100075"/>
                  </a:lnTo>
                  <a:lnTo>
                    <a:pt x="5275707" y="109219"/>
                  </a:lnTo>
                  <a:lnTo>
                    <a:pt x="5281548" y="110743"/>
                  </a:lnTo>
                  <a:lnTo>
                    <a:pt x="5360098" y="64896"/>
                  </a:lnTo>
                  <a:lnTo>
                    <a:pt x="5357621" y="64896"/>
                  </a:lnTo>
                  <a:lnTo>
                    <a:pt x="5357621" y="63626"/>
                  </a:lnTo>
                  <a:lnTo>
                    <a:pt x="5352669" y="63626"/>
                  </a:lnTo>
                  <a:lnTo>
                    <a:pt x="5338517" y="55371"/>
                  </a:lnTo>
                  <a:close/>
                </a:path>
                <a:path w="5376545" h="111125">
                  <a:moveTo>
                    <a:pt x="5322188" y="45846"/>
                  </a:moveTo>
                  <a:lnTo>
                    <a:pt x="0" y="45846"/>
                  </a:lnTo>
                  <a:lnTo>
                    <a:pt x="0" y="64896"/>
                  </a:lnTo>
                  <a:lnTo>
                    <a:pt x="5322189" y="64896"/>
                  </a:lnTo>
                  <a:lnTo>
                    <a:pt x="5338517" y="55371"/>
                  </a:lnTo>
                  <a:lnTo>
                    <a:pt x="5322188" y="45846"/>
                  </a:lnTo>
                  <a:close/>
                </a:path>
                <a:path w="5376545" h="111125">
                  <a:moveTo>
                    <a:pt x="5360099" y="45846"/>
                  </a:moveTo>
                  <a:lnTo>
                    <a:pt x="5357621" y="45846"/>
                  </a:lnTo>
                  <a:lnTo>
                    <a:pt x="5357621" y="64896"/>
                  </a:lnTo>
                  <a:lnTo>
                    <a:pt x="5360098" y="64896"/>
                  </a:lnTo>
                  <a:lnTo>
                    <a:pt x="5376418" y="55371"/>
                  </a:lnTo>
                  <a:lnTo>
                    <a:pt x="5360099" y="45846"/>
                  </a:lnTo>
                  <a:close/>
                </a:path>
                <a:path w="5376545" h="111125">
                  <a:moveTo>
                    <a:pt x="5352669" y="47116"/>
                  </a:moveTo>
                  <a:lnTo>
                    <a:pt x="5338517" y="55371"/>
                  </a:lnTo>
                  <a:lnTo>
                    <a:pt x="5352669" y="63626"/>
                  </a:lnTo>
                  <a:lnTo>
                    <a:pt x="5352669" y="47116"/>
                  </a:lnTo>
                  <a:close/>
                </a:path>
                <a:path w="5376545" h="111125">
                  <a:moveTo>
                    <a:pt x="5357621" y="47116"/>
                  </a:moveTo>
                  <a:lnTo>
                    <a:pt x="5352669" y="47116"/>
                  </a:lnTo>
                  <a:lnTo>
                    <a:pt x="5352669" y="63626"/>
                  </a:lnTo>
                  <a:lnTo>
                    <a:pt x="5357621" y="63626"/>
                  </a:lnTo>
                  <a:lnTo>
                    <a:pt x="5357621" y="47116"/>
                  </a:lnTo>
                  <a:close/>
                </a:path>
                <a:path w="5376545" h="111125">
                  <a:moveTo>
                    <a:pt x="5281548" y="0"/>
                  </a:moveTo>
                  <a:lnTo>
                    <a:pt x="5275707" y="1524"/>
                  </a:lnTo>
                  <a:lnTo>
                    <a:pt x="5270372" y="10667"/>
                  </a:lnTo>
                  <a:lnTo>
                    <a:pt x="5271896" y="16509"/>
                  </a:lnTo>
                  <a:lnTo>
                    <a:pt x="5338517" y="55371"/>
                  </a:lnTo>
                  <a:lnTo>
                    <a:pt x="5352669" y="47116"/>
                  </a:lnTo>
                  <a:lnTo>
                    <a:pt x="5357621" y="47116"/>
                  </a:lnTo>
                  <a:lnTo>
                    <a:pt x="5357621" y="45846"/>
                  </a:lnTo>
                  <a:lnTo>
                    <a:pt x="5360099" y="45846"/>
                  </a:lnTo>
                  <a:lnTo>
                    <a:pt x="5281548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338559" y="6324600"/>
              <a:ext cx="421005" cy="859790"/>
            </a:xfrm>
            <a:custGeom>
              <a:avLst/>
              <a:gdLst/>
              <a:ahLst/>
              <a:cxnLst/>
              <a:rect l="l" t="t" r="r" b="b"/>
              <a:pathLst>
                <a:path w="421004" h="859790">
                  <a:moveTo>
                    <a:pt x="0" y="859536"/>
                  </a:moveTo>
                  <a:lnTo>
                    <a:pt x="420624" y="859536"/>
                  </a:lnTo>
                  <a:lnTo>
                    <a:pt x="42062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635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131040" y="6509004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4">
                  <a:moveTo>
                    <a:pt x="245363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3" y="490728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7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2299950" y="6579234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7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303507" y="7435595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4">
                <a:moveTo>
                  <a:pt x="245364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4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7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465814" y="75064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8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81472" y="7626350"/>
            <a:ext cx="5622925" cy="918844"/>
          </a:xfrm>
          <a:custGeom>
            <a:avLst/>
            <a:gdLst/>
            <a:ahLst/>
            <a:cxnLst/>
            <a:rect l="l" t="t" r="r" b="b"/>
            <a:pathLst>
              <a:path w="5622925" h="918845">
                <a:moveTo>
                  <a:pt x="490728" y="673354"/>
                </a:moveTo>
                <a:lnTo>
                  <a:pt x="485736" y="623912"/>
                </a:lnTo>
                <a:lnTo>
                  <a:pt x="471436" y="577850"/>
                </a:lnTo>
                <a:lnTo>
                  <a:pt x="448818" y="536181"/>
                </a:lnTo>
                <a:lnTo>
                  <a:pt x="418858" y="499859"/>
                </a:lnTo>
                <a:lnTo>
                  <a:pt x="382536" y="469900"/>
                </a:lnTo>
                <a:lnTo>
                  <a:pt x="340868" y="447281"/>
                </a:lnTo>
                <a:lnTo>
                  <a:pt x="294805" y="432981"/>
                </a:lnTo>
                <a:lnTo>
                  <a:pt x="245364" y="427990"/>
                </a:lnTo>
                <a:lnTo>
                  <a:pt x="195910" y="432981"/>
                </a:lnTo>
                <a:lnTo>
                  <a:pt x="149847" y="447281"/>
                </a:lnTo>
                <a:lnTo>
                  <a:pt x="108178" y="469900"/>
                </a:lnTo>
                <a:lnTo>
                  <a:pt x="71856" y="499859"/>
                </a:lnTo>
                <a:lnTo>
                  <a:pt x="41897" y="536181"/>
                </a:lnTo>
                <a:lnTo>
                  <a:pt x="19278" y="577850"/>
                </a:lnTo>
                <a:lnTo>
                  <a:pt x="4978" y="623912"/>
                </a:lnTo>
                <a:lnTo>
                  <a:pt x="0" y="673354"/>
                </a:lnTo>
                <a:lnTo>
                  <a:pt x="4978" y="722807"/>
                </a:lnTo>
                <a:lnTo>
                  <a:pt x="19278" y="768870"/>
                </a:lnTo>
                <a:lnTo>
                  <a:pt x="41897" y="810539"/>
                </a:lnTo>
                <a:lnTo>
                  <a:pt x="71856" y="846861"/>
                </a:lnTo>
                <a:lnTo>
                  <a:pt x="108178" y="876820"/>
                </a:lnTo>
                <a:lnTo>
                  <a:pt x="149847" y="899439"/>
                </a:lnTo>
                <a:lnTo>
                  <a:pt x="195910" y="913739"/>
                </a:lnTo>
                <a:lnTo>
                  <a:pt x="245364" y="918718"/>
                </a:lnTo>
                <a:lnTo>
                  <a:pt x="294805" y="913739"/>
                </a:lnTo>
                <a:lnTo>
                  <a:pt x="340868" y="899439"/>
                </a:lnTo>
                <a:lnTo>
                  <a:pt x="382536" y="876820"/>
                </a:lnTo>
                <a:lnTo>
                  <a:pt x="418858" y="846861"/>
                </a:lnTo>
                <a:lnTo>
                  <a:pt x="448818" y="810539"/>
                </a:lnTo>
                <a:lnTo>
                  <a:pt x="471436" y="768870"/>
                </a:lnTo>
                <a:lnTo>
                  <a:pt x="485736" y="722807"/>
                </a:lnTo>
                <a:lnTo>
                  <a:pt x="490728" y="673354"/>
                </a:lnTo>
                <a:close/>
              </a:path>
              <a:path w="5622925" h="918845">
                <a:moveTo>
                  <a:pt x="5622417" y="45847"/>
                </a:moveTo>
                <a:lnTo>
                  <a:pt x="300228" y="45847"/>
                </a:lnTo>
                <a:lnTo>
                  <a:pt x="350520" y="16510"/>
                </a:lnTo>
                <a:lnTo>
                  <a:pt x="352044" y="10668"/>
                </a:lnTo>
                <a:lnTo>
                  <a:pt x="346710" y="1524"/>
                </a:lnTo>
                <a:lnTo>
                  <a:pt x="340868" y="0"/>
                </a:lnTo>
                <a:lnTo>
                  <a:pt x="336423" y="2667"/>
                </a:lnTo>
                <a:lnTo>
                  <a:pt x="246126" y="55372"/>
                </a:lnTo>
                <a:lnTo>
                  <a:pt x="336423" y="108077"/>
                </a:lnTo>
                <a:lnTo>
                  <a:pt x="340868" y="110744"/>
                </a:lnTo>
                <a:lnTo>
                  <a:pt x="346710" y="109220"/>
                </a:lnTo>
                <a:lnTo>
                  <a:pt x="352044" y="100076"/>
                </a:lnTo>
                <a:lnTo>
                  <a:pt x="350520" y="94234"/>
                </a:lnTo>
                <a:lnTo>
                  <a:pt x="300228" y="64897"/>
                </a:lnTo>
                <a:lnTo>
                  <a:pt x="5622417" y="64897"/>
                </a:lnTo>
                <a:lnTo>
                  <a:pt x="5622417" y="4584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840348" y="8125459"/>
            <a:ext cx="17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9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72962" y="8245093"/>
            <a:ext cx="9093200" cy="1656714"/>
          </a:xfrm>
          <a:custGeom>
            <a:avLst/>
            <a:gdLst/>
            <a:ahLst/>
            <a:cxnLst/>
            <a:rect l="l" t="t" r="r" b="b"/>
            <a:pathLst>
              <a:path w="9093200" h="1656715">
                <a:moveTo>
                  <a:pt x="8847709" y="55372"/>
                </a:moveTo>
                <a:lnTo>
                  <a:pt x="8831389" y="45847"/>
                </a:lnTo>
                <a:lnTo>
                  <a:pt x="8752840" y="0"/>
                </a:lnTo>
                <a:lnTo>
                  <a:pt x="8746998" y="1524"/>
                </a:lnTo>
                <a:lnTo>
                  <a:pt x="8741664" y="10668"/>
                </a:lnTo>
                <a:lnTo>
                  <a:pt x="8743315" y="16510"/>
                </a:lnTo>
                <a:lnTo>
                  <a:pt x="8747760" y="19177"/>
                </a:lnTo>
                <a:lnTo>
                  <a:pt x="8793467" y="45847"/>
                </a:lnTo>
                <a:lnTo>
                  <a:pt x="0" y="45847"/>
                </a:lnTo>
                <a:lnTo>
                  <a:pt x="0" y="64897"/>
                </a:lnTo>
                <a:lnTo>
                  <a:pt x="8793467" y="64897"/>
                </a:lnTo>
                <a:lnTo>
                  <a:pt x="8747760" y="91567"/>
                </a:lnTo>
                <a:lnTo>
                  <a:pt x="8743315" y="94234"/>
                </a:lnTo>
                <a:lnTo>
                  <a:pt x="8741664" y="100076"/>
                </a:lnTo>
                <a:lnTo>
                  <a:pt x="8746998" y="109220"/>
                </a:lnTo>
                <a:lnTo>
                  <a:pt x="8752840" y="110744"/>
                </a:lnTo>
                <a:lnTo>
                  <a:pt x="8831389" y="64897"/>
                </a:lnTo>
                <a:lnTo>
                  <a:pt x="8847709" y="55372"/>
                </a:lnTo>
                <a:close/>
              </a:path>
              <a:path w="9093200" h="1656715">
                <a:moveTo>
                  <a:pt x="9092946" y="1410208"/>
                </a:moveTo>
                <a:lnTo>
                  <a:pt x="9087942" y="1360614"/>
                </a:lnTo>
                <a:lnTo>
                  <a:pt x="9073591" y="1314411"/>
                </a:lnTo>
                <a:lnTo>
                  <a:pt x="9050896" y="1272603"/>
                </a:lnTo>
                <a:lnTo>
                  <a:pt x="9020835" y="1236179"/>
                </a:lnTo>
                <a:lnTo>
                  <a:pt x="8984412" y="1206119"/>
                </a:lnTo>
                <a:lnTo>
                  <a:pt x="8942603" y="1183436"/>
                </a:lnTo>
                <a:lnTo>
                  <a:pt x="8896401" y="1169085"/>
                </a:lnTo>
                <a:lnTo>
                  <a:pt x="8846820" y="1164082"/>
                </a:lnTo>
                <a:lnTo>
                  <a:pt x="8797226" y="1169085"/>
                </a:lnTo>
                <a:lnTo>
                  <a:pt x="8751024" y="1183436"/>
                </a:lnTo>
                <a:lnTo>
                  <a:pt x="8709215" y="1206119"/>
                </a:lnTo>
                <a:lnTo>
                  <a:pt x="8672792" y="1236179"/>
                </a:lnTo>
                <a:lnTo>
                  <a:pt x="8642731" y="1272603"/>
                </a:lnTo>
                <a:lnTo>
                  <a:pt x="8620036" y="1314411"/>
                </a:lnTo>
                <a:lnTo>
                  <a:pt x="8605685" y="1360614"/>
                </a:lnTo>
                <a:lnTo>
                  <a:pt x="8600694" y="1410208"/>
                </a:lnTo>
                <a:lnTo>
                  <a:pt x="8605685" y="1459814"/>
                </a:lnTo>
                <a:lnTo>
                  <a:pt x="8620036" y="1506016"/>
                </a:lnTo>
                <a:lnTo>
                  <a:pt x="8642731" y="1547825"/>
                </a:lnTo>
                <a:lnTo>
                  <a:pt x="8672792" y="1584248"/>
                </a:lnTo>
                <a:lnTo>
                  <a:pt x="8709215" y="1614309"/>
                </a:lnTo>
                <a:lnTo>
                  <a:pt x="8751024" y="1636991"/>
                </a:lnTo>
                <a:lnTo>
                  <a:pt x="8797226" y="1651342"/>
                </a:lnTo>
                <a:lnTo>
                  <a:pt x="8846820" y="1656334"/>
                </a:lnTo>
                <a:lnTo>
                  <a:pt x="8896401" y="1651342"/>
                </a:lnTo>
                <a:lnTo>
                  <a:pt x="8942603" y="1636991"/>
                </a:lnTo>
                <a:lnTo>
                  <a:pt x="8984412" y="1614309"/>
                </a:lnTo>
                <a:lnTo>
                  <a:pt x="9020835" y="1584248"/>
                </a:lnTo>
                <a:lnTo>
                  <a:pt x="9050896" y="1547825"/>
                </a:lnTo>
                <a:lnTo>
                  <a:pt x="9073591" y="1506016"/>
                </a:lnTo>
                <a:lnTo>
                  <a:pt x="9087942" y="1459814"/>
                </a:lnTo>
                <a:lnTo>
                  <a:pt x="9092946" y="1410208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4917673" y="9480905"/>
            <a:ext cx="205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11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927597" y="6318250"/>
            <a:ext cx="8848090" cy="3394075"/>
            <a:chOff x="5927597" y="6318250"/>
            <a:chExt cx="8848090" cy="3394075"/>
          </a:xfrm>
        </p:grpSpPr>
        <p:sp>
          <p:nvSpPr>
            <p:cNvPr id="40" name="object 40"/>
            <p:cNvSpPr/>
            <p:nvPr/>
          </p:nvSpPr>
          <p:spPr>
            <a:xfrm>
              <a:off x="5927597" y="9601492"/>
              <a:ext cx="8848090" cy="111125"/>
            </a:xfrm>
            <a:custGeom>
              <a:avLst/>
              <a:gdLst/>
              <a:ahLst/>
              <a:cxnLst/>
              <a:rect l="l" t="t" r="r" b="b"/>
              <a:pathLst>
                <a:path w="8848090" h="111125">
                  <a:moveTo>
                    <a:pt x="94741" y="0"/>
                  </a:moveTo>
                  <a:lnTo>
                    <a:pt x="90297" y="2654"/>
                  </a:lnTo>
                  <a:lnTo>
                    <a:pt x="0" y="55333"/>
                  </a:lnTo>
                  <a:lnTo>
                    <a:pt x="90297" y="108013"/>
                  </a:lnTo>
                  <a:lnTo>
                    <a:pt x="94741" y="110655"/>
                  </a:lnTo>
                  <a:lnTo>
                    <a:pt x="100584" y="109131"/>
                  </a:lnTo>
                  <a:lnTo>
                    <a:pt x="105917" y="100037"/>
                  </a:lnTo>
                  <a:lnTo>
                    <a:pt x="104393" y="94208"/>
                  </a:lnTo>
                  <a:lnTo>
                    <a:pt x="54066" y="64858"/>
                  </a:lnTo>
                  <a:lnTo>
                    <a:pt x="18668" y="64858"/>
                  </a:lnTo>
                  <a:lnTo>
                    <a:pt x="18668" y="45808"/>
                  </a:lnTo>
                  <a:lnTo>
                    <a:pt x="54066" y="45808"/>
                  </a:lnTo>
                  <a:lnTo>
                    <a:pt x="104393" y="16459"/>
                  </a:lnTo>
                  <a:lnTo>
                    <a:pt x="105917" y="10629"/>
                  </a:lnTo>
                  <a:lnTo>
                    <a:pt x="100584" y="1536"/>
                  </a:lnTo>
                  <a:lnTo>
                    <a:pt x="94741" y="0"/>
                  </a:lnTo>
                  <a:close/>
                </a:path>
                <a:path w="8848090" h="111125">
                  <a:moveTo>
                    <a:pt x="54066" y="45808"/>
                  </a:moveTo>
                  <a:lnTo>
                    <a:pt x="18668" y="45808"/>
                  </a:lnTo>
                  <a:lnTo>
                    <a:pt x="18668" y="64858"/>
                  </a:lnTo>
                  <a:lnTo>
                    <a:pt x="54066" y="64858"/>
                  </a:lnTo>
                  <a:lnTo>
                    <a:pt x="51845" y="63563"/>
                  </a:lnTo>
                  <a:lnTo>
                    <a:pt x="23622" y="63563"/>
                  </a:lnTo>
                  <a:lnTo>
                    <a:pt x="23622" y="47104"/>
                  </a:lnTo>
                  <a:lnTo>
                    <a:pt x="51845" y="47104"/>
                  </a:lnTo>
                  <a:lnTo>
                    <a:pt x="54066" y="45808"/>
                  </a:lnTo>
                  <a:close/>
                </a:path>
                <a:path w="8848090" h="111125">
                  <a:moveTo>
                    <a:pt x="8847709" y="45808"/>
                  </a:moveTo>
                  <a:lnTo>
                    <a:pt x="54066" y="45808"/>
                  </a:lnTo>
                  <a:lnTo>
                    <a:pt x="37733" y="55333"/>
                  </a:lnTo>
                  <a:lnTo>
                    <a:pt x="54066" y="64858"/>
                  </a:lnTo>
                  <a:lnTo>
                    <a:pt x="8847709" y="64858"/>
                  </a:lnTo>
                  <a:lnTo>
                    <a:pt x="8847709" y="45808"/>
                  </a:lnTo>
                  <a:close/>
                </a:path>
                <a:path w="8848090" h="111125">
                  <a:moveTo>
                    <a:pt x="23622" y="47104"/>
                  </a:moveTo>
                  <a:lnTo>
                    <a:pt x="23622" y="63563"/>
                  </a:lnTo>
                  <a:lnTo>
                    <a:pt x="37733" y="55333"/>
                  </a:lnTo>
                  <a:lnTo>
                    <a:pt x="23622" y="47104"/>
                  </a:lnTo>
                  <a:close/>
                </a:path>
                <a:path w="8848090" h="111125">
                  <a:moveTo>
                    <a:pt x="37733" y="55333"/>
                  </a:moveTo>
                  <a:lnTo>
                    <a:pt x="23622" y="63563"/>
                  </a:lnTo>
                  <a:lnTo>
                    <a:pt x="51845" y="63563"/>
                  </a:lnTo>
                  <a:lnTo>
                    <a:pt x="37733" y="55333"/>
                  </a:lnTo>
                  <a:close/>
                </a:path>
                <a:path w="8848090" h="111125">
                  <a:moveTo>
                    <a:pt x="51845" y="47104"/>
                  </a:moveTo>
                  <a:lnTo>
                    <a:pt x="23622" y="47104"/>
                  </a:lnTo>
                  <a:lnTo>
                    <a:pt x="37733" y="55333"/>
                  </a:lnTo>
                  <a:lnTo>
                    <a:pt x="51845" y="47104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794235" y="6324600"/>
              <a:ext cx="582930" cy="184150"/>
            </a:xfrm>
            <a:custGeom>
              <a:avLst/>
              <a:gdLst/>
              <a:ahLst/>
              <a:cxnLst/>
              <a:rect l="l" t="t" r="r" b="b"/>
              <a:pathLst>
                <a:path w="582929" h="184150">
                  <a:moveTo>
                    <a:pt x="0" y="0"/>
                  </a:moveTo>
                  <a:lnTo>
                    <a:pt x="582676" y="0"/>
                  </a:lnTo>
                  <a:lnTo>
                    <a:pt x="582676" y="183896"/>
                  </a:lnTo>
                </a:path>
              </a:pathLst>
            </a:custGeom>
            <a:ln w="127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794235" y="6999731"/>
              <a:ext cx="589280" cy="217170"/>
            </a:xfrm>
            <a:custGeom>
              <a:avLst/>
              <a:gdLst/>
              <a:ahLst/>
              <a:cxnLst/>
              <a:rect l="l" t="t" r="r" b="b"/>
              <a:pathLst>
                <a:path w="589279" h="217170">
                  <a:moveTo>
                    <a:pt x="88646" y="113410"/>
                  </a:moveTo>
                  <a:lnTo>
                    <a:pt x="85598" y="115061"/>
                  </a:lnTo>
                  <a:lnTo>
                    <a:pt x="0" y="165099"/>
                  </a:lnTo>
                  <a:lnTo>
                    <a:pt x="88646" y="216788"/>
                  </a:lnTo>
                  <a:lnTo>
                    <a:pt x="92456" y="215772"/>
                  </a:lnTo>
                  <a:lnTo>
                    <a:pt x="96012" y="209676"/>
                  </a:lnTo>
                  <a:lnTo>
                    <a:pt x="94996" y="205739"/>
                  </a:lnTo>
                  <a:lnTo>
                    <a:pt x="36213" y="171449"/>
                  </a:lnTo>
                  <a:lnTo>
                    <a:pt x="12573" y="171449"/>
                  </a:lnTo>
                  <a:lnTo>
                    <a:pt x="12573" y="158749"/>
                  </a:lnTo>
                  <a:lnTo>
                    <a:pt x="35995" y="158749"/>
                  </a:lnTo>
                  <a:lnTo>
                    <a:pt x="94996" y="124332"/>
                  </a:lnTo>
                  <a:lnTo>
                    <a:pt x="96012" y="120395"/>
                  </a:lnTo>
                  <a:lnTo>
                    <a:pt x="94234" y="117347"/>
                  </a:lnTo>
                  <a:lnTo>
                    <a:pt x="92456" y="114426"/>
                  </a:lnTo>
                  <a:lnTo>
                    <a:pt x="88646" y="113410"/>
                  </a:lnTo>
                  <a:close/>
                </a:path>
                <a:path w="589279" h="217170">
                  <a:moveTo>
                    <a:pt x="35995" y="158749"/>
                  </a:moveTo>
                  <a:lnTo>
                    <a:pt x="12573" y="158749"/>
                  </a:lnTo>
                  <a:lnTo>
                    <a:pt x="12573" y="171449"/>
                  </a:lnTo>
                  <a:lnTo>
                    <a:pt x="36213" y="171449"/>
                  </a:lnTo>
                  <a:lnTo>
                    <a:pt x="34689" y="170560"/>
                  </a:lnTo>
                  <a:lnTo>
                    <a:pt x="15748" y="170560"/>
                  </a:lnTo>
                  <a:lnTo>
                    <a:pt x="15748" y="159511"/>
                  </a:lnTo>
                  <a:lnTo>
                    <a:pt x="34689" y="159511"/>
                  </a:lnTo>
                  <a:lnTo>
                    <a:pt x="35995" y="158749"/>
                  </a:lnTo>
                  <a:close/>
                </a:path>
                <a:path w="589279" h="217170">
                  <a:moveTo>
                    <a:pt x="576326" y="158749"/>
                  </a:moveTo>
                  <a:lnTo>
                    <a:pt x="35995" y="158749"/>
                  </a:lnTo>
                  <a:lnTo>
                    <a:pt x="25218" y="165036"/>
                  </a:lnTo>
                  <a:lnTo>
                    <a:pt x="36213" y="171449"/>
                  </a:lnTo>
                  <a:lnTo>
                    <a:pt x="589026" y="171449"/>
                  </a:lnTo>
                  <a:lnTo>
                    <a:pt x="589026" y="165099"/>
                  </a:lnTo>
                  <a:lnTo>
                    <a:pt x="576326" y="165099"/>
                  </a:lnTo>
                  <a:lnTo>
                    <a:pt x="576326" y="158749"/>
                  </a:lnTo>
                  <a:close/>
                </a:path>
                <a:path w="589279" h="217170">
                  <a:moveTo>
                    <a:pt x="15748" y="159511"/>
                  </a:moveTo>
                  <a:lnTo>
                    <a:pt x="15748" y="170560"/>
                  </a:lnTo>
                  <a:lnTo>
                    <a:pt x="25218" y="165036"/>
                  </a:lnTo>
                  <a:lnTo>
                    <a:pt x="15748" y="159511"/>
                  </a:lnTo>
                  <a:close/>
                </a:path>
                <a:path w="589279" h="217170">
                  <a:moveTo>
                    <a:pt x="25218" y="165036"/>
                  </a:moveTo>
                  <a:lnTo>
                    <a:pt x="15748" y="170560"/>
                  </a:lnTo>
                  <a:lnTo>
                    <a:pt x="34689" y="170560"/>
                  </a:lnTo>
                  <a:lnTo>
                    <a:pt x="25218" y="165036"/>
                  </a:lnTo>
                  <a:close/>
                </a:path>
                <a:path w="589279" h="217170">
                  <a:moveTo>
                    <a:pt x="589026" y="0"/>
                  </a:moveTo>
                  <a:lnTo>
                    <a:pt x="576326" y="0"/>
                  </a:lnTo>
                  <a:lnTo>
                    <a:pt x="576326" y="165099"/>
                  </a:lnTo>
                  <a:lnTo>
                    <a:pt x="582676" y="158749"/>
                  </a:lnTo>
                  <a:lnTo>
                    <a:pt x="589026" y="158749"/>
                  </a:lnTo>
                  <a:lnTo>
                    <a:pt x="589026" y="0"/>
                  </a:lnTo>
                  <a:close/>
                </a:path>
                <a:path w="589279" h="217170">
                  <a:moveTo>
                    <a:pt x="589026" y="158749"/>
                  </a:moveTo>
                  <a:lnTo>
                    <a:pt x="582676" y="158749"/>
                  </a:lnTo>
                  <a:lnTo>
                    <a:pt x="576326" y="165099"/>
                  </a:lnTo>
                  <a:lnTo>
                    <a:pt x="589026" y="165099"/>
                  </a:lnTo>
                  <a:lnTo>
                    <a:pt x="589026" y="158749"/>
                  </a:lnTo>
                  <a:close/>
                </a:path>
                <a:path w="589279" h="217170">
                  <a:moveTo>
                    <a:pt x="34689" y="159511"/>
                  </a:moveTo>
                  <a:lnTo>
                    <a:pt x="15748" y="159511"/>
                  </a:lnTo>
                  <a:lnTo>
                    <a:pt x="25218" y="165036"/>
                  </a:lnTo>
                  <a:lnTo>
                    <a:pt x="34689" y="159511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779014" y="4510532"/>
            <a:ext cx="312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Authenticate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provide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consent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48878" y="5051805"/>
            <a:ext cx="2452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Provide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code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2464" y="5621223"/>
            <a:ext cx="4653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Send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code,</a:t>
            </a:r>
            <a:r>
              <a:rPr sz="1600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client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ID,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client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secret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85758" y="6690486"/>
            <a:ext cx="2580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600" spc="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229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ID,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72218" y="7378954"/>
            <a:ext cx="1202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Ret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rn</a:t>
            </a:r>
            <a:r>
              <a:rPr sz="1600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52464" y="8004175"/>
            <a:ext cx="3678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Request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secure</a:t>
            </a:r>
            <a:r>
              <a:rPr sz="1600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access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token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70917" y="9352280"/>
            <a:ext cx="1769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Return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secure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773656" y="8679180"/>
            <a:ext cx="492759" cy="490855"/>
          </a:xfrm>
          <a:custGeom>
            <a:avLst/>
            <a:gdLst/>
            <a:ahLst/>
            <a:cxnLst/>
            <a:rect l="l" t="t" r="r" b="b"/>
            <a:pathLst>
              <a:path w="492759" h="490854">
                <a:moveTo>
                  <a:pt x="246126" y="0"/>
                </a:moveTo>
                <a:lnTo>
                  <a:pt x="196534" y="4984"/>
                </a:lnTo>
                <a:lnTo>
                  <a:pt x="150340" y="19282"/>
                </a:lnTo>
                <a:lnTo>
                  <a:pt x="108532" y="41904"/>
                </a:lnTo>
                <a:lnTo>
                  <a:pt x="72104" y="71866"/>
                </a:lnTo>
                <a:lnTo>
                  <a:pt x="42045" y="108179"/>
                </a:lnTo>
                <a:lnTo>
                  <a:pt x="19347" y="149858"/>
                </a:lnTo>
                <a:lnTo>
                  <a:pt x="5002" y="195915"/>
                </a:lnTo>
                <a:lnTo>
                  <a:pt x="0" y="245364"/>
                </a:lnTo>
                <a:lnTo>
                  <a:pt x="5002" y="294812"/>
                </a:lnTo>
                <a:lnTo>
                  <a:pt x="19347" y="340869"/>
                </a:lnTo>
                <a:lnTo>
                  <a:pt x="42045" y="382548"/>
                </a:lnTo>
                <a:lnTo>
                  <a:pt x="72104" y="418861"/>
                </a:lnTo>
                <a:lnTo>
                  <a:pt x="108532" y="448823"/>
                </a:lnTo>
                <a:lnTo>
                  <a:pt x="150340" y="471445"/>
                </a:lnTo>
                <a:lnTo>
                  <a:pt x="196534" y="485743"/>
                </a:lnTo>
                <a:lnTo>
                  <a:pt x="246126" y="490728"/>
                </a:lnTo>
                <a:lnTo>
                  <a:pt x="295717" y="485743"/>
                </a:lnTo>
                <a:lnTo>
                  <a:pt x="341911" y="471445"/>
                </a:lnTo>
                <a:lnTo>
                  <a:pt x="383719" y="448823"/>
                </a:lnTo>
                <a:lnTo>
                  <a:pt x="420147" y="418861"/>
                </a:lnTo>
                <a:lnTo>
                  <a:pt x="450206" y="382548"/>
                </a:lnTo>
                <a:lnTo>
                  <a:pt x="472904" y="340869"/>
                </a:lnTo>
                <a:lnTo>
                  <a:pt x="487249" y="294812"/>
                </a:lnTo>
                <a:lnTo>
                  <a:pt x="492251" y="245364"/>
                </a:lnTo>
                <a:lnTo>
                  <a:pt x="487249" y="195915"/>
                </a:lnTo>
                <a:lnTo>
                  <a:pt x="472904" y="149858"/>
                </a:lnTo>
                <a:lnTo>
                  <a:pt x="450206" y="108179"/>
                </a:lnTo>
                <a:lnTo>
                  <a:pt x="420147" y="71866"/>
                </a:lnTo>
                <a:lnTo>
                  <a:pt x="383719" y="41904"/>
                </a:lnTo>
                <a:lnTo>
                  <a:pt x="341911" y="19282"/>
                </a:lnTo>
                <a:lnTo>
                  <a:pt x="295717" y="4984"/>
                </a:lnTo>
                <a:lnTo>
                  <a:pt x="24612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4878050" y="8749665"/>
            <a:ext cx="286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10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549633" y="8869933"/>
            <a:ext cx="3225800" cy="111125"/>
          </a:xfrm>
          <a:custGeom>
            <a:avLst/>
            <a:gdLst/>
            <a:ahLst/>
            <a:cxnLst/>
            <a:rect l="l" t="t" r="r" b="b"/>
            <a:pathLst>
              <a:path w="3225800" h="111125">
                <a:moveTo>
                  <a:pt x="94742" y="0"/>
                </a:moveTo>
                <a:lnTo>
                  <a:pt x="90297" y="2667"/>
                </a:lnTo>
                <a:lnTo>
                  <a:pt x="0" y="55372"/>
                </a:lnTo>
                <a:lnTo>
                  <a:pt x="90297" y="108077"/>
                </a:lnTo>
                <a:lnTo>
                  <a:pt x="94742" y="110744"/>
                </a:lnTo>
                <a:lnTo>
                  <a:pt x="100584" y="109220"/>
                </a:lnTo>
                <a:lnTo>
                  <a:pt x="105918" y="100076"/>
                </a:lnTo>
                <a:lnTo>
                  <a:pt x="104394" y="94234"/>
                </a:lnTo>
                <a:lnTo>
                  <a:pt x="54101" y="64897"/>
                </a:lnTo>
                <a:lnTo>
                  <a:pt x="18796" y="64897"/>
                </a:lnTo>
                <a:lnTo>
                  <a:pt x="18796" y="45847"/>
                </a:lnTo>
                <a:lnTo>
                  <a:pt x="54101" y="45847"/>
                </a:lnTo>
                <a:lnTo>
                  <a:pt x="104394" y="16510"/>
                </a:lnTo>
                <a:lnTo>
                  <a:pt x="105918" y="10668"/>
                </a:lnTo>
                <a:lnTo>
                  <a:pt x="100584" y="1524"/>
                </a:lnTo>
                <a:lnTo>
                  <a:pt x="94742" y="0"/>
                </a:lnTo>
                <a:close/>
              </a:path>
              <a:path w="3225800" h="111125">
                <a:moveTo>
                  <a:pt x="54101" y="45847"/>
                </a:moveTo>
                <a:lnTo>
                  <a:pt x="18796" y="45847"/>
                </a:lnTo>
                <a:lnTo>
                  <a:pt x="18796" y="64897"/>
                </a:lnTo>
                <a:lnTo>
                  <a:pt x="54101" y="64897"/>
                </a:lnTo>
                <a:lnTo>
                  <a:pt x="51924" y="63627"/>
                </a:lnTo>
                <a:lnTo>
                  <a:pt x="23622" y="63627"/>
                </a:lnTo>
                <a:lnTo>
                  <a:pt x="23622" y="47117"/>
                </a:lnTo>
                <a:lnTo>
                  <a:pt x="51924" y="47117"/>
                </a:lnTo>
                <a:lnTo>
                  <a:pt x="54101" y="45847"/>
                </a:lnTo>
                <a:close/>
              </a:path>
              <a:path w="3225800" h="111125">
                <a:moveTo>
                  <a:pt x="3225800" y="45847"/>
                </a:moveTo>
                <a:lnTo>
                  <a:pt x="54101" y="45847"/>
                </a:lnTo>
                <a:lnTo>
                  <a:pt x="37773" y="55372"/>
                </a:lnTo>
                <a:lnTo>
                  <a:pt x="54101" y="64897"/>
                </a:lnTo>
                <a:lnTo>
                  <a:pt x="3225800" y="64897"/>
                </a:lnTo>
                <a:lnTo>
                  <a:pt x="3225800" y="45847"/>
                </a:lnTo>
                <a:close/>
              </a:path>
              <a:path w="3225800" h="111125">
                <a:moveTo>
                  <a:pt x="23622" y="47117"/>
                </a:moveTo>
                <a:lnTo>
                  <a:pt x="23622" y="63627"/>
                </a:lnTo>
                <a:lnTo>
                  <a:pt x="37773" y="55372"/>
                </a:lnTo>
                <a:lnTo>
                  <a:pt x="23622" y="47117"/>
                </a:lnTo>
                <a:close/>
              </a:path>
              <a:path w="3225800" h="111125">
                <a:moveTo>
                  <a:pt x="37773" y="55372"/>
                </a:moveTo>
                <a:lnTo>
                  <a:pt x="23622" y="63627"/>
                </a:lnTo>
                <a:lnTo>
                  <a:pt x="51924" y="63627"/>
                </a:lnTo>
                <a:lnTo>
                  <a:pt x="37773" y="55372"/>
                </a:lnTo>
                <a:close/>
              </a:path>
              <a:path w="3225800" h="111125">
                <a:moveTo>
                  <a:pt x="51924" y="47117"/>
                </a:moveTo>
                <a:lnTo>
                  <a:pt x="23622" y="47117"/>
                </a:lnTo>
                <a:lnTo>
                  <a:pt x="37773" y="55372"/>
                </a:lnTo>
                <a:lnTo>
                  <a:pt x="51924" y="4711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3293979" y="8625078"/>
            <a:ext cx="1305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937118" y="3060318"/>
            <a:ext cx="838073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Build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Toll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reporting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site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OAuth2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login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Authenticate</a:t>
            </a:r>
            <a:r>
              <a:rPr sz="3600" b="1" spc="-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authorize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GitHub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Watch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redirects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during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flow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Choose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pages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protect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580" y="752931"/>
            <a:ext cx="105136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Options</a:t>
            </a:r>
            <a:r>
              <a:rPr spc="-425" dirty="0"/>
              <a:t> </a:t>
            </a:r>
            <a:r>
              <a:rPr spc="30" dirty="0"/>
              <a:t>for</a:t>
            </a:r>
            <a:r>
              <a:rPr spc="-390" dirty="0"/>
              <a:t> </a:t>
            </a:r>
            <a:r>
              <a:rPr spc="40" dirty="0"/>
              <a:t>Authorization</a:t>
            </a:r>
            <a:r>
              <a:rPr spc="-415" dirty="0"/>
              <a:t> </a:t>
            </a:r>
            <a:r>
              <a:rPr spc="50" dirty="0"/>
              <a:t>Servers</a:t>
            </a:r>
            <a:endParaRPr spc="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1486" y="3317792"/>
            <a:ext cx="5157234" cy="50687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495294"/>
            <a:ext cx="9475470" cy="3820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0670">
              <a:lnSpc>
                <a:spcPct val="100000"/>
              </a:lnSpc>
              <a:spcBef>
                <a:spcPts val="95"/>
              </a:spcBef>
            </a:pPr>
            <a:r>
              <a:rPr sz="3400" b="1" spc="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Managed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3400" b="1" spc="-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those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such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Google, </a:t>
            </a:r>
            <a:r>
              <a:rPr sz="3400" b="1" spc="-10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Ping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Identity,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Okta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800735">
              <a:lnSpc>
                <a:spcPct val="100000"/>
              </a:lnSpc>
              <a:spcBef>
                <a:spcPts val="2700"/>
              </a:spcBef>
            </a:pP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Commercial</a:t>
            </a:r>
            <a:r>
              <a:rPr sz="3400" b="1" spc="-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software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Microsoft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Active </a:t>
            </a:r>
            <a:r>
              <a:rPr sz="3400" b="1" spc="-10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Directory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source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Keycloak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3400" b="1" spc="-10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3128898"/>
            <a:ext cx="8481695" cy="400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Stand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Keycloak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instance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256665">
              <a:lnSpc>
                <a:spcPct val="100000"/>
              </a:lnSpc>
              <a:spcBef>
                <a:spcPts val="27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realm,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client,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necessary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Keycloak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Update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Keycloak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authentication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instead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GitHub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Summary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1002538"/>
            <a:ext cx="7875270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2785998"/>
            <a:ext cx="9089390" cy="417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OAuth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2.0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664335">
              <a:lnSpc>
                <a:spcPct val="163000"/>
              </a:lnSpc>
            </a:pP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supports OAuth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2.0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grant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Options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556641"/>
            <a:ext cx="7875270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807720">
              <a:lnSpc>
                <a:spcPts val="7020"/>
              </a:lnSpc>
              <a:spcBef>
                <a:spcPts val="485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OAuth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2.0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118" y="3231642"/>
            <a:ext cx="9090660" cy="327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supports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OAuth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2.0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664970">
              <a:lnSpc>
                <a:spcPct val="163000"/>
              </a:lnSpc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grant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Options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792" y="752931"/>
            <a:ext cx="116947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The</a:t>
            </a:r>
            <a:r>
              <a:rPr spc="-405" dirty="0"/>
              <a:t> </a:t>
            </a:r>
            <a:r>
              <a:rPr spc="70" dirty="0"/>
              <a:t>Role</a:t>
            </a:r>
            <a:r>
              <a:rPr spc="-390" dirty="0"/>
              <a:t> </a:t>
            </a:r>
            <a:r>
              <a:rPr spc="80" dirty="0"/>
              <a:t>of</a:t>
            </a:r>
            <a:r>
              <a:rPr spc="-390" dirty="0"/>
              <a:t> </a:t>
            </a:r>
            <a:r>
              <a:rPr spc="100" dirty="0"/>
              <a:t>Security</a:t>
            </a:r>
            <a:r>
              <a:rPr spc="-390" dirty="0"/>
              <a:t> </a:t>
            </a:r>
            <a:r>
              <a:rPr spc="15" dirty="0"/>
              <a:t>in</a:t>
            </a:r>
            <a:r>
              <a:rPr spc="-405" dirty="0"/>
              <a:t> </a:t>
            </a:r>
            <a:r>
              <a:rPr spc="135" dirty="0"/>
              <a:t>Microservices</a:t>
            </a:r>
            <a:endParaRPr spc="1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4008" y="3085850"/>
            <a:ext cx="3778346" cy="34408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2869" y="7163181"/>
            <a:ext cx="304546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authe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tic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tion 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124" y="2968238"/>
            <a:ext cx="3798181" cy="3675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3335" y="2908095"/>
            <a:ext cx="3798139" cy="37966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88" y="3000963"/>
            <a:ext cx="3790111" cy="36058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65835" y="7163181"/>
            <a:ext cx="317182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0">
              <a:lnSpc>
                <a:spcPct val="100000"/>
              </a:lnSpc>
              <a:spcBef>
                <a:spcPts val="95"/>
              </a:spcBef>
            </a:pPr>
            <a:r>
              <a:rPr sz="34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Need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4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40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eroperabi</a:t>
            </a: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4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7708" y="7163181"/>
            <a:ext cx="295402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Single</a:t>
            </a:r>
            <a:r>
              <a:rPr sz="3400" b="1" spc="-2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sign-on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token </a:t>
            </a:r>
            <a:r>
              <a:rPr sz="34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0413" y="7163181"/>
            <a:ext cx="3465829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13435">
              <a:lnSpc>
                <a:spcPct val="100000"/>
              </a:lnSpc>
              <a:spcBef>
                <a:spcPts val="95"/>
              </a:spcBef>
            </a:pP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network</a:t>
            </a:r>
            <a:r>
              <a:rPr sz="3400" b="1" spc="-2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172" y="752931"/>
            <a:ext cx="9423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Problems</a:t>
            </a:r>
            <a:r>
              <a:rPr spc="-415" dirty="0"/>
              <a:t> </a:t>
            </a:r>
            <a:r>
              <a:rPr spc="-30" dirty="0"/>
              <a:t>with</a:t>
            </a:r>
            <a:r>
              <a:rPr spc="-420" dirty="0"/>
              <a:t> </a:t>
            </a:r>
            <a:r>
              <a:rPr spc="145" dirty="0"/>
              <a:t>the</a:t>
            </a:r>
            <a:r>
              <a:rPr spc="-390" dirty="0"/>
              <a:t> </a:t>
            </a:r>
            <a:r>
              <a:rPr spc="30" dirty="0"/>
              <a:t>S</a:t>
            </a:r>
            <a:r>
              <a:rPr spc="55" dirty="0"/>
              <a:t>t</a:t>
            </a:r>
            <a:r>
              <a:rPr spc="-65" dirty="0"/>
              <a:t>a</a:t>
            </a:r>
            <a:r>
              <a:rPr spc="110" dirty="0"/>
              <a:t>tus</a:t>
            </a:r>
            <a:r>
              <a:rPr spc="-390" dirty="0"/>
              <a:t> </a:t>
            </a:r>
            <a:r>
              <a:rPr spc="250" dirty="0"/>
              <a:t>Q</a:t>
            </a:r>
            <a:r>
              <a:rPr spc="180" dirty="0"/>
              <a:t>u</a:t>
            </a:r>
            <a:r>
              <a:rPr spc="130" dirty="0"/>
              <a:t>o</a:t>
            </a:r>
            <a:endParaRPr spc="13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890" y="3839141"/>
            <a:ext cx="4236086" cy="40260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4272534"/>
            <a:ext cx="7793990" cy="312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Credentials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embedded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applications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638810">
              <a:lnSpc>
                <a:spcPct val="166000"/>
              </a:lnSpc>
            </a:pP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Unnecessary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permissions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Differentiating</a:t>
            </a:r>
            <a:r>
              <a:rPr sz="3400" b="1" spc="-1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users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machines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optimized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diverse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Spring</a:t>
            </a:r>
            <a:r>
              <a:rPr spc="-310" dirty="0"/>
              <a:t> </a:t>
            </a:r>
            <a:r>
              <a:rPr spc="130" dirty="0"/>
              <a:t>(Cloud)</a:t>
            </a:r>
            <a:r>
              <a:rPr spc="-350" dirty="0"/>
              <a:t> </a:t>
            </a:r>
            <a:r>
              <a:rPr spc="90" dirty="0"/>
              <a:t>Security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3464814" y="5098160"/>
            <a:ext cx="1136015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0" marR="5080" indent="-3162935">
              <a:lnSpc>
                <a:spcPct val="100000"/>
              </a:lnSpc>
              <a:spcBef>
                <a:spcPts val="100"/>
              </a:spcBef>
            </a:pPr>
            <a:r>
              <a:rPr sz="6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6600" spc="-4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6600" spc="-4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powered </a:t>
            </a:r>
            <a:r>
              <a:rPr sz="6600" spc="-20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OAuth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2.0.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526" y="752931"/>
            <a:ext cx="60623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Wh</a:t>
            </a:r>
            <a:r>
              <a:rPr spc="-35" dirty="0"/>
              <a:t>a</a:t>
            </a:r>
            <a:r>
              <a:rPr spc="130" dirty="0"/>
              <a:t>t</a:t>
            </a:r>
            <a:r>
              <a:rPr spc="-390" dirty="0"/>
              <a:t> </a:t>
            </a:r>
            <a:r>
              <a:rPr spc="-15" dirty="0"/>
              <a:t>is</a:t>
            </a:r>
            <a:r>
              <a:rPr spc="-390" dirty="0"/>
              <a:t> </a:t>
            </a:r>
            <a:r>
              <a:rPr spc="160" dirty="0"/>
              <a:t>O</a:t>
            </a:r>
            <a:r>
              <a:rPr spc="114" dirty="0"/>
              <a:t>Auth</a:t>
            </a:r>
            <a:r>
              <a:rPr spc="-425" dirty="0"/>
              <a:t> </a:t>
            </a:r>
            <a:r>
              <a:rPr spc="-10" dirty="0"/>
              <a:t>2.0?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541655" marR="533400" indent="-2540" algn="ctr">
              <a:lnSpc>
                <a:spcPct val="100000"/>
              </a:lnSpc>
            </a:pP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Provides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flow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various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1057910" marR="1050290" indent="-635" algn="ctr">
              <a:lnSpc>
                <a:spcPct val="100000"/>
              </a:lnSpc>
            </a:pP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Protocol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6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conveying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authori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932180" marR="923925" indent="1270" algn="ctr">
              <a:lnSpc>
                <a:spcPct val="100000"/>
              </a:lnSpc>
            </a:pP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Obtain </a:t>
            </a:r>
            <a:r>
              <a:rPr sz="36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limited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access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sz="3600" b="1" spc="-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accounts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11" y="6170676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591820" marR="584200" indent="-1270" algn="ctr">
              <a:lnSpc>
                <a:spcPct val="100000"/>
              </a:lnSpc>
            </a:pPr>
            <a:r>
              <a:rPr sz="3600" b="1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Access </a:t>
            </a: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token 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carries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than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identity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676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84555" marR="608330" indent="-270510">
              <a:lnSpc>
                <a:spcPct val="100000"/>
              </a:lnSpc>
            </a:pP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Separates</a:t>
            </a:r>
            <a:r>
              <a:rPr sz="36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idea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600" b="1" spc="-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user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123" y="6170676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895985" marR="886460" indent="635" algn="ctr">
              <a:lnSpc>
                <a:spcPct val="100000"/>
              </a:lnSpc>
            </a:pP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authe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tic</a:t>
            </a: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tion 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scheme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0609" y="752931"/>
            <a:ext cx="100672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0" dirty="0"/>
              <a:t>Ac</a:t>
            </a:r>
            <a:r>
              <a:rPr spc="85" dirty="0"/>
              <a:t>t</a:t>
            </a:r>
            <a:r>
              <a:rPr spc="40" dirty="0"/>
              <a:t>ors</a:t>
            </a:r>
            <a:r>
              <a:rPr spc="-405" dirty="0"/>
              <a:t> </a:t>
            </a:r>
            <a:r>
              <a:rPr spc="15" dirty="0"/>
              <a:t>in</a:t>
            </a:r>
            <a:r>
              <a:rPr spc="-390" dirty="0"/>
              <a:t> </a:t>
            </a:r>
            <a:r>
              <a:rPr spc="60" dirty="0"/>
              <a:t>an</a:t>
            </a:r>
            <a:r>
              <a:rPr spc="-405" dirty="0"/>
              <a:t> </a:t>
            </a:r>
            <a:r>
              <a:rPr spc="165" dirty="0"/>
              <a:t>O</a:t>
            </a:r>
            <a:r>
              <a:rPr spc="114" dirty="0"/>
              <a:t>Auth</a:t>
            </a:r>
            <a:r>
              <a:rPr spc="-425" dirty="0"/>
              <a:t> </a:t>
            </a:r>
            <a:r>
              <a:rPr spc="-45" dirty="0"/>
              <a:t>2.0</a:t>
            </a:r>
            <a:r>
              <a:rPr spc="-390" dirty="0"/>
              <a:t> </a:t>
            </a:r>
            <a:r>
              <a:rPr spc="100" dirty="0"/>
              <a:t>Scenario</a:t>
            </a:r>
            <a:endParaRPr spc="1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4431" y="2907242"/>
            <a:ext cx="3759151" cy="37972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6992" y="7163181"/>
            <a:ext cx="3418840" cy="1826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80"/>
              </a:spcBef>
            </a:pP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400" b="1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Owner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Entity </a:t>
            </a:r>
            <a:r>
              <a:rPr sz="2800" spc="3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sz="2800" spc="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grants </a:t>
            </a:r>
            <a:r>
              <a:rPr sz="2800" spc="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1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800" spc="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cess</a:t>
            </a:r>
            <a:r>
              <a:rPr sz="2800" spc="-2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800" spc="-1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-1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800" spc="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800" spc="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source.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spc="7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800" spc="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ua</a:t>
            </a:r>
            <a:r>
              <a:rPr sz="2800" spc="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800" spc="-1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ly,</a:t>
            </a:r>
            <a:r>
              <a:rPr sz="2800" spc="-2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you!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3814" y="2941895"/>
            <a:ext cx="3796755" cy="3732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939" y="3638302"/>
            <a:ext cx="3814164" cy="2337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3372" y="3639053"/>
            <a:ext cx="3797666" cy="23340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46962" y="7163181"/>
            <a:ext cx="3412490" cy="191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marR="320040" algn="ctr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Authori</a:t>
            </a:r>
            <a:r>
              <a:rPr sz="34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tion 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 algn="ctr">
              <a:lnSpc>
                <a:spcPct val="100000"/>
              </a:lnSpc>
              <a:spcBef>
                <a:spcPts val="25"/>
              </a:spcBef>
            </a:pPr>
            <a:r>
              <a:rPr sz="2800" spc="3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2800" spc="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8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ver</a:t>
            </a:r>
            <a:r>
              <a:rPr sz="2800" spc="-1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2800" spc="-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uing</a:t>
            </a:r>
            <a:r>
              <a:rPr sz="2800" spc="-1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1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800" spc="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cess  </a:t>
            </a:r>
            <a:r>
              <a:rPr sz="2800" spc="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tokens</a:t>
            </a:r>
            <a:r>
              <a:rPr sz="2800" spc="-1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800" spc="-20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clients.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8252" y="7163181"/>
            <a:ext cx="3394075" cy="1399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0"/>
              </a:spcBef>
            </a:pP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hosting </a:t>
            </a:r>
            <a:r>
              <a:rPr sz="2800" spc="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2800" spc="6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7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protected</a:t>
            </a:r>
            <a:r>
              <a:rPr sz="2800" spc="-2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3084" y="7163181"/>
            <a:ext cx="3383279" cy="2253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25"/>
              </a:spcBef>
            </a:pPr>
            <a:r>
              <a:rPr sz="28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App </a:t>
            </a:r>
            <a:r>
              <a:rPr sz="28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that’s </a:t>
            </a:r>
            <a:r>
              <a:rPr sz="2800" spc="-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making </a:t>
            </a:r>
            <a:r>
              <a:rPr sz="28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7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protected </a:t>
            </a:r>
            <a:r>
              <a:rPr sz="2800" spc="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 </a:t>
            </a:r>
            <a:r>
              <a:rPr sz="2800" spc="6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requests</a:t>
            </a:r>
            <a:r>
              <a:rPr sz="2800" spc="-2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2800" spc="-2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behalf</a:t>
            </a:r>
            <a:r>
              <a:rPr sz="2800" spc="-2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2800" spc="-8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</a:t>
            </a:r>
            <a:r>
              <a:rPr sz="2800" spc="-1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owner.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4009" y="752931"/>
            <a:ext cx="89998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Glossary</a:t>
            </a:r>
            <a:r>
              <a:rPr spc="-390" dirty="0"/>
              <a:t> </a:t>
            </a:r>
            <a:r>
              <a:rPr spc="110" dirty="0"/>
              <a:t>o</a:t>
            </a:r>
            <a:r>
              <a:rPr spc="25" dirty="0"/>
              <a:t>f</a:t>
            </a:r>
            <a:r>
              <a:rPr spc="-390" dirty="0"/>
              <a:t> </a:t>
            </a:r>
            <a:r>
              <a:rPr spc="185" dirty="0"/>
              <a:t>O</a:t>
            </a:r>
            <a:r>
              <a:rPr spc="114" dirty="0"/>
              <a:t>Auth</a:t>
            </a:r>
            <a:r>
              <a:rPr spc="-425" dirty="0"/>
              <a:t> </a:t>
            </a:r>
            <a:r>
              <a:rPr spc="-45" dirty="0"/>
              <a:t>2.0</a:t>
            </a:r>
            <a:r>
              <a:rPr spc="-390" dirty="0"/>
              <a:t> </a:t>
            </a:r>
            <a:r>
              <a:rPr spc="-550" dirty="0"/>
              <a:t>T</a:t>
            </a:r>
            <a:r>
              <a:rPr spc="35" dirty="0"/>
              <a:t>erms</a:t>
            </a:r>
            <a:endParaRPr spc="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7386" y="3859546"/>
            <a:ext cx="5165434" cy="3973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411473"/>
            <a:ext cx="3558540" cy="484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3400" b="1" spc="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Access</a:t>
            </a:r>
            <a:r>
              <a:rPr sz="34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Token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629285" algn="just">
              <a:lnSpc>
                <a:spcPct val="166000"/>
              </a:lnSpc>
            </a:pP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Refresh</a:t>
            </a:r>
            <a:r>
              <a:rPr sz="3400" b="1" spc="-2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Token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Scope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ct val="166000"/>
              </a:lnSpc>
            </a:pP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34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Secret </a:t>
            </a:r>
            <a:r>
              <a:rPr sz="3400" b="1" spc="-10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OpenID </a:t>
            </a:r>
            <a:r>
              <a:rPr sz="34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Connect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JWT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133" y="752931"/>
            <a:ext cx="100634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How</a:t>
            </a:r>
            <a:r>
              <a:rPr spc="-390" dirty="0"/>
              <a:t> </a:t>
            </a:r>
            <a:r>
              <a:rPr spc="30" dirty="0"/>
              <a:t>S</a:t>
            </a:r>
            <a:r>
              <a:rPr spc="75" dirty="0"/>
              <a:t>pring</a:t>
            </a:r>
            <a:r>
              <a:rPr spc="-390" dirty="0"/>
              <a:t> </a:t>
            </a:r>
            <a:r>
              <a:rPr spc="130" dirty="0"/>
              <a:t>Suppor</a:t>
            </a:r>
            <a:r>
              <a:rPr dirty="0"/>
              <a:t>t</a:t>
            </a:r>
            <a:r>
              <a:rPr spc="55" dirty="0"/>
              <a:t>s</a:t>
            </a:r>
            <a:r>
              <a:rPr spc="-390" dirty="0"/>
              <a:t> </a:t>
            </a:r>
            <a:r>
              <a:rPr spc="180" dirty="0"/>
              <a:t>O</a:t>
            </a:r>
            <a:r>
              <a:rPr spc="114" dirty="0"/>
              <a:t>Auth</a:t>
            </a:r>
            <a:r>
              <a:rPr spc="-434" dirty="0"/>
              <a:t> </a:t>
            </a:r>
            <a:r>
              <a:rPr spc="-45" dirty="0"/>
              <a:t>2.0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2127885" marR="987425" indent="-1132840">
              <a:lnSpc>
                <a:spcPct val="100000"/>
              </a:lnSpc>
            </a:pPr>
            <a:r>
              <a:rPr sz="36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Deep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support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standard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OAuth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2.0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flows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793750" marR="730250" indent="-56515">
              <a:lnSpc>
                <a:spcPct val="100000"/>
              </a:lnSpc>
            </a:pP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Broad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auto-configuration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600" b="1" spc="-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r>
              <a:rPr sz="3600" b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servers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745"/>
              </a:spcBef>
            </a:pPr>
            <a:r>
              <a:rPr sz="3600" b="1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Many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extensibility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points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2246630" marR="661035" indent="-1577975">
              <a:lnSpc>
                <a:spcPct val="100000"/>
              </a:lnSpc>
            </a:pP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Integrates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RestTemplate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WebClient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2909</Words>
  <Application>WPS Presentation</Application>
  <PresentationFormat>On-screen Show (4:3)</PresentationFormat>
  <Paragraphs>207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Tahoma</vt:lpstr>
      <vt:lpstr>Trebuchet MS</vt:lpstr>
      <vt:lpstr>Times New Roman</vt:lpstr>
      <vt:lpstr>Calibri</vt:lpstr>
      <vt:lpstr>Microsoft YaHei</vt:lpstr>
      <vt:lpstr>Arial Unicode MS</vt:lpstr>
      <vt:lpstr>Office Theme</vt:lpstr>
      <vt:lpstr>Securing Your Microservices with a  Declarative Model</vt:lpstr>
      <vt:lpstr>The problem with the status quo  What OAuth 2.0 is all about</vt:lpstr>
      <vt:lpstr>The Role of Security in Microservices</vt:lpstr>
      <vt:lpstr>Problems with the Status Quo</vt:lpstr>
      <vt:lpstr>Spring (Cloud) Security</vt:lpstr>
      <vt:lpstr>What is OAuth 2.0?</vt:lpstr>
      <vt:lpstr>Actors in an OAuth 2.0 Scenario</vt:lpstr>
      <vt:lpstr>Glossary of OAuth 2.0 Terms</vt:lpstr>
      <vt:lpstr>How Spring Supports OAuth 2.0</vt:lpstr>
      <vt:lpstr>Abstract OAuth Flow</vt:lpstr>
      <vt:lpstr>OAuth 2.0 Grant Type: Authorization Code</vt:lpstr>
      <vt:lpstr>Demo</vt:lpstr>
      <vt:lpstr>Options for Authorization Servers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Your Microservices with a  Declarative Model</dc:title>
  <dc:creator>Ann Grafelman</dc:creator>
  <cp:lastModifiedBy>Admin</cp:lastModifiedBy>
  <cp:revision>3</cp:revision>
  <dcterms:created xsi:type="dcterms:W3CDTF">2023-06-17T15:41:00Z</dcterms:created>
  <dcterms:modified xsi:type="dcterms:W3CDTF">2023-06-19T20:32:31Z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2023-06-15T11:00:00Z</vt:filetime>
  </property>
  <property fmtid="{D5CDD505-2E9C-101B-9397-08002B2CF9AE}" pid="5" name="ICV">
    <vt:lpwstr>39B6F32BCCC14C4F83A21064D85CD4A1</vt:lpwstr>
  </property>
  <property fmtid="{D5CDD505-2E9C-101B-9397-08002B2CF9AE}" pid="6" name="KSOProductBuildVer">
    <vt:lpwstr>1033-11.2.0.11537</vt:lpwstr>
  </property>
</Properties>
</file>