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02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75" dirty="0">
                <a:solidFill>
                  <a:srgbClr val="171717"/>
                </a:solidFill>
              </a:rPr>
              <a:t>Design Patterns of Microservices</a:t>
            </a:r>
            <a:endParaRPr sz="45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2E8F-681F-7BA1-7DAC-688603D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A14C-4111-0137-4B6C-2550682B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Branch Microservices Design Pattern">
            <a:extLst>
              <a:ext uri="{FF2B5EF4-FFF2-40B4-BE49-F238E27FC236}">
                <a16:creationId xmlns:a16="http://schemas.microsoft.com/office/drawing/2014/main" id="{B80F2AAF-27E6-F166-6A86-4AF0D2D70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16" y="2144575"/>
            <a:ext cx="7736253" cy="393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8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C08-35F5-3FB1-C663-5B5F6FD6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Query Responsibility Segregator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66316-4974-9FFD-1901-9E2F7E74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A5E56-3FCE-3B4A-7E62-0051B423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09" y="2041361"/>
            <a:ext cx="7758113" cy="43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BA9F-79C9-3C37-2F76-415E1259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Circuit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/>
              <a:t>Breaker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DC5E7-EAD9-24A2-0301-DD230EB2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pic>
        <p:nvPicPr>
          <p:cNvPr id="2052" name="Picture 4" descr="Hystrix Circuit Breaker">
            <a:extLst>
              <a:ext uri="{FF2B5EF4-FFF2-40B4-BE49-F238E27FC236}">
                <a16:creationId xmlns:a16="http://schemas.microsoft.com/office/drawing/2014/main" id="{7DD5E53D-7F40-85F9-1B27-DFB1F04A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55" y="1779588"/>
            <a:ext cx="6912821" cy="47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4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B863-2E71-E13F-4B0D-2FACE103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B3D9-7235-CFD8-03A2-3DA1E9B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69A21-A13B-85A2-865E-73B1C7F6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26" y="1870075"/>
            <a:ext cx="8089293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6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21" y="350492"/>
            <a:ext cx="9488557" cy="675861"/>
          </a:xfrm>
        </p:spPr>
        <p:txBody>
          <a:bodyPr>
            <a:normAutofit fontScale="90000"/>
          </a:bodyPr>
          <a:lstStyle/>
          <a:p>
            <a:r>
              <a:rPr lang="en-US" sz="4500" spc="-75" dirty="0">
                <a:solidFill>
                  <a:srgbClr val="171717"/>
                </a:solidFill>
              </a:rPr>
              <a:t>How Do Microservices Architectures Work?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Microservices Architecture Diagram">
            <a:extLst>
              <a:ext uri="{FF2B5EF4-FFF2-40B4-BE49-F238E27FC236}">
                <a16:creationId xmlns:a16="http://schemas.microsoft.com/office/drawing/2014/main" id="{47498644-871D-0EA2-F706-E89FAFE4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03" y="1411770"/>
            <a:ext cx="8475593" cy="463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044870-AE45-433F-4C0E-4B7DB4E44B9C}"/>
              </a:ext>
            </a:extLst>
          </p:cNvPr>
          <p:cNvSpPr txBox="1"/>
          <p:nvPr/>
        </p:nvSpPr>
        <p:spPr>
          <a:xfrm>
            <a:off x="2514599" y="6075144"/>
            <a:ext cx="8475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Microservices Architecture Diagram: 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Microservices Architecture vs Monolithic Architecture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100" dirty="0"/>
              <a:t>Principles Used to Design Microservice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72FEE1F-BE16-35D9-3926-117567665482}"/>
              </a:ext>
            </a:extLst>
          </p:cNvPr>
          <p:cNvSpPr txBox="1"/>
          <p:nvPr/>
        </p:nvSpPr>
        <p:spPr>
          <a:xfrm>
            <a:off x="2663202" y="1620078"/>
            <a:ext cx="7766259" cy="51013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Independent &amp; Autonomous Services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Scalability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Decentralization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Resilient Services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Real-Time Load Balancing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Availability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Continuous delivery through DevOps Integration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Seamless API Integration and Continuous Monitoring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Isolation from Failures</a:t>
            </a: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lang="en-US" sz="2400" spc="-10" dirty="0">
                <a:solidFill>
                  <a:srgbClr val="F05A28"/>
                </a:solidFill>
                <a:latin typeface="Verdana" panose="020B0604030504040204"/>
              </a:rPr>
              <a:t>Auto -Provisioning</a:t>
            </a:r>
            <a:endParaRPr sz="2400" spc="-10" dirty="0">
              <a:solidFill>
                <a:srgbClr val="F05A28"/>
              </a:solidFill>
              <a:latin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78837-594D-8DA6-EED5-A566D1B9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18" y="1755357"/>
            <a:ext cx="7407137" cy="4536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668410-F0C4-3EDA-91E8-B0A53D12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78" y="1895819"/>
            <a:ext cx="7786066" cy="44605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Chained or Chain of Responsibility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AF8E2-6928-9DAF-1FBD-C72AEB06F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624"/>
            <a:ext cx="121920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Asynchronous Messaging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0F797-70F8-1A12-239B-642B4A65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044437"/>
            <a:ext cx="6534150" cy="339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60BA92-8BBF-F771-E7EA-78FA7B2C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729162"/>
            <a:ext cx="67341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9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or Shared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FE2F5-ECA3-EB73-D473-C5DEF62BF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475"/>
            <a:ext cx="1219200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Event Sourcing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82283-47A0-3C5D-B235-37DC0755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97" y="1486727"/>
            <a:ext cx="6365806" cy="52738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92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Lucida Sans Unicode</vt:lpstr>
      <vt:lpstr>Open Sans</vt:lpstr>
      <vt:lpstr>Verdana</vt:lpstr>
      <vt:lpstr>Office Theme</vt:lpstr>
      <vt:lpstr>Design Patterns of Microservices</vt:lpstr>
      <vt:lpstr>How Do Microservices Architectures Work?</vt:lpstr>
      <vt:lpstr>Principles Used to Design Microservice Architecture</vt:lpstr>
      <vt:lpstr>Aggregator</vt:lpstr>
      <vt:lpstr>API Gateway</vt:lpstr>
      <vt:lpstr>Chained or Chain of Responsibility</vt:lpstr>
      <vt:lpstr>Asynchronous Messaging</vt:lpstr>
      <vt:lpstr>Database or Shared Data</vt:lpstr>
      <vt:lpstr> Event Sourcing</vt:lpstr>
      <vt:lpstr>Branch</vt:lpstr>
      <vt:lpstr>Command Query Responsibility Segregator</vt:lpstr>
      <vt:lpstr>Circuit Breaker</vt:lpstr>
      <vt:lpstr>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Fundamentals</dc:title>
  <dc:creator/>
  <cp:lastModifiedBy>Stephen Samuels</cp:lastModifiedBy>
  <cp:revision>15</cp:revision>
  <dcterms:created xsi:type="dcterms:W3CDTF">2022-03-07T16:14:30Z</dcterms:created>
  <dcterms:modified xsi:type="dcterms:W3CDTF">2023-06-04T15:27:21Z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25BE33E75E8A49B48057D9564418EB48</vt:lpwstr>
  </property>
  <property fmtid="{D5CDD505-2E9C-101B-9397-08002B2CF9AE}" pid="3" name="KSOProductBuildVer">
    <vt:lpwstr>1033-11.2.0.10463</vt:lpwstr>
  </property>
</Properties>
</file>