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8" r:id="rId7"/>
    <p:sldId id="269" r:id="rId8"/>
    <p:sldId id="271" r:id="rId9"/>
    <p:sldId id="259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92" autoAdjust="0"/>
  </p:normalViewPr>
  <p:slideViewPr>
    <p:cSldViewPr>
      <p:cViewPr varScale="1">
        <p:scale>
          <a:sx n="78" d="100"/>
          <a:sy n="78" d="100"/>
        </p:scale>
        <p:origin x="462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12/5/2020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12/5/2020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12/5/2020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12/5/2020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12/5/2020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12/5/2020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12/5/2020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12/5/2020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12/5/2020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12/5/2020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12/5/2020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12/5/2020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12/5/2020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12/5/2020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usa.io/" TargetMode="External"/><Relationship Id="rId2" Type="http://schemas.openxmlformats.org/officeDocument/2006/relationships/hyperlink" Target="http://gis.mctx.org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Adventures in Food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Fast-Food for people in a hurry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Why another fast-food place 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People are busy. They do not have time to enjoy a leisurely meal especially for lunch</a:t>
            </a:r>
          </a:p>
          <a:p>
            <a:r>
              <a:rPr lang="en-US" dirty="0"/>
              <a:t>The fast-food places that are operating currently do not offer variety in their menu. There are no healthy alternatives too. </a:t>
            </a:r>
          </a:p>
          <a:p>
            <a:r>
              <a:rPr lang="en-US" dirty="0"/>
              <a:t>It is completely possible to combine healthy eating with an ever changing and interesting menu options gathered from many parts of the world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Choice of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26C4C-EDB4-45EE-95F9-E0889E833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that have good demographic diversity. </a:t>
            </a:r>
          </a:p>
          <a:p>
            <a:r>
              <a:rPr lang="en-US" dirty="0"/>
              <a:t>Places where population is increasing</a:t>
            </a:r>
          </a:p>
          <a:p>
            <a:r>
              <a:rPr lang="en-US" dirty="0"/>
              <a:t>Places with high median income</a:t>
            </a:r>
          </a:p>
          <a:p>
            <a:r>
              <a:rPr lang="en-US" dirty="0"/>
              <a:t>Places where average worker wages are consistent, neither too low nor too high, which would be easy to find workers</a:t>
            </a:r>
          </a:p>
          <a:p>
            <a:r>
              <a:rPr lang="en-US" dirty="0"/>
              <a:t>Location narrowed to The woodlands city in the Montgomery county</a:t>
            </a:r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Income and demography comparisons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C03615-CDBE-441B-8763-06E84121994D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1768082"/>
            <a:ext cx="4875212" cy="332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514695-FE4F-48C7-B7C7-984AFBDF8F3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1443681"/>
            <a:ext cx="4875212" cy="33343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Competition from other fast-food places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9543B1-F2BA-48C6-A7E3-20DE8517DEBE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0665" y="1981200"/>
            <a:ext cx="3400900" cy="322942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316E98-7BAA-45A8-986F-3646E5DF143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68110" y="1978109"/>
            <a:ext cx="4875213" cy="290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457201"/>
            <a:ext cx="9141619" cy="1066800"/>
          </a:xfrm>
        </p:spPr>
        <p:txBody>
          <a:bodyPr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2" y="1752600"/>
            <a:ext cx="9372600" cy="16764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 the city of The Woodlands, there are fast-food places that are run by the big chains and few that offer healthy food. It says that there would be interest in trying out a new and interesting eating place</a:t>
            </a:r>
            <a:r>
              <a:rPr lang="en-US" dirty="0"/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C10368-A866-4017-A829-8CE42533A0C2}"/>
              </a:ext>
            </a:extLst>
          </p:cNvPr>
          <p:cNvSpPr/>
          <p:nvPr/>
        </p:nvSpPr>
        <p:spPr>
          <a:xfrm>
            <a:off x="1751012" y="3657599"/>
            <a:ext cx="5231909" cy="17221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Data:</a:t>
            </a:r>
          </a:p>
          <a:p>
            <a:pPr marL="571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http://gis.mctx.org/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https://datausa.io/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 Square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34</TotalTime>
  <Words>199</Words>
  <Application>Microsoft Office PowerPoint</Application>
  <PresentationFormat>Custom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Constantia</vt:lpstr>
      <vt:lpstr>Cooking 16x9</vt:lpstr>
      <vt:lpstr>Adventures in Food</vt:lpstr>
      <vt:lpstr>Why another fast-food place ?</vt:lpstr>
      <vt:lpstr>Choice of location</vt:lpstr>
      <vt:lpstr>Income and demography comparisons</vt:lpstr>
      <vt:lpstr>Competition from other fast-food places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Vandana Valluri</dc:creator>
  <cp:lastModifiedBy>Vandana Valluri</cp:lastModifiedBy>
  <cp:revision>8</cp:revision>
  <dcterms:created xsi:type="dcterms:W3CDTF">2020-12-06T02:46:36Z</dcterms:created>
  <dcterms:modified xsi:type="dcterms:W3CDTF">2020-12-06T03:20:54Z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