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Introduction to the Waterfall Model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 sequential, linear software development approach.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Each phase must be completed before the next can begin.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Focuses on thorough planning and documentation upfront.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Also called a "Linear Sequential Life Cycle Model".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The Waterfall Model Phases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**Requirements:** Define project goals and constraints.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**Design:** Plan the architecture and system specifications.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**Implementation:** Code and build the system based on the design.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**Testing:** Verify and validate the system meets requirements.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**Deployment:** Release the system to the users.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457200" y="3200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**Maintenance:** Fix bugs and improve the system.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Requirements Phase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 detailed definition of system functionality.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Output is a comprehensive requirements document.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Key questions: What is the system supposed to do? What problem does it solve?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User stories can play an important part here.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Design Phase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Transforms requirements into a detailed design.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Defines system architecture, data structures, and algorithms.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Outputs include design documents and specifications.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Covers both high-level and low-level design details.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Implementation Phase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Translates the design into executable code.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Coding is the primary activity in this phase.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Unit testing is often performed during implementation.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Requires adherence to coding standards.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Testing Phase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Evaluates the system against the requirements.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Detects and fixes defects in the software.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Various testing methods employed (unit, integration, system).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Produces test reports and bug tracking information.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Advantages of the Waterfall Model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Simple and easy to understand and implement.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Well-suited for projects with clear, stable requirements.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Disciplined approach with defined stages and milestones.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Easy to manage due to the rigidity of the model.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Disadvantages of the Waterfall Model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Inflexible to changes once a phase is complete.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Difficult to accommodate evolving requirements.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Working software is only produced late in the lifecycle.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High risk and uncertainty if requirements are not fully understood upfront.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Not a good model for complex or object-oriented projects.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2025-04-04T07:07:58Z</dcterms:created>
  <dcterms:modified xsi:type="dcterms:W3CDTF">2025-04-04T07:07:58Z</dcterms:modified>
</cp:coreProperties>
</file>