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Introduction to Jenkins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Jenkins: The leading open-source automation server.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Automates repetitive technical tasks in software development.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Key Function: Continuous Integration and Continuous Delivery (CI/CD).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Simplifies build, test, and deployment processes.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Core Concepts: CI/CD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Continuous Integration (CI): Frequent code integration, automated builds and tests.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Continuous Delivery (CD): Automated release process, ready for deployment.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CI/CD Pipeline: Automated workflow from code commit to production release.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Goals: Faster feedback, reduced integration problems, quicker releases.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Jenkins Architecture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Master Node: Central server for managing jobs and configurations.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Agent Nodes: Execute build jobs remotely (distributed builds).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Plugins: Extend Jenkins functionality (e.g., version control, build tools).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Web Interface: User-friendly GUI for configuration and monitoring.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Key Features of Jenkins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Extensibility: Huge plugin ecosystem to support almost any tool.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Distributed Builds: Scale your build capacity across multiple agents.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Easy Setup: Simple installation and configuration via web interface.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Pipelines as Code: Define build processes as code for version control.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Notifications: Real-time alerts on build status and failures.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Benefits of Using Jenkins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Increased Productivity: Automate repetitive tasks, freeing up developers.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Faster Time to Market: Accelerate release cycles with automated deployment.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Improved Code Quality: Early detection of bugs through automated testing.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Reduced Errors: Minimize manual intervention and human error.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57200" y="2743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Centralized Control: Manage and monitor build processes from a single dashboard.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Getting Started with Jenkins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Installation: Download and install Jenkins (WAR file or package manager).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Configuration: Set up jobs, agents, and plugins through the web interface.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Define Pipelines: Create pipelines using Jenkinsfile (Groovy-based DSL).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• Explore Plugins: Discover plugins to integrate with your toolchain (e.g., Git, Maven, Docker).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2025-03-25T14:08:15Z</dcterms:created>
  <dcterms:modified xsi:type="dcterms:W3CDTF">2025-03-25T14:08:15Z</dcterms:modified>
</cp:coreProperties>
</file>