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Introduction to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Jenkins is an open-source automation server.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Used for automating tasks related to software development like building, testing, and deploying.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Simplifies Continuous Integration and Continuous Delivery (CI/CD) pipelines.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Automates repetitive tasks, saving time and reducing errors.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Benefits of Using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Increased development velocity through automation.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Improved code quality through automated testing.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Faster feedback cycles for developers.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Reduced manual effort and errors.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Streamlined software delivery process.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Key Features of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Continuous Integration: Automatically triggers builds and tests when code changes are made.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Extensible: Supports thousands of plugins to integrate with various tools.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Distributed Builds: Distributes build workload across multiple machines (nodes).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Easy to Use: User-friendly web interface for managing jobs.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Jenkins Architecture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**Jenkins Master:** The central controller, manages nodes, schedules jobs, and presents the UI.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**Jenkins Nodes (Agents):** Execute build jobs delegated by the Master.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**Plugins:** Extend Jenkins functionality.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Communication between master and nodes is via TCP/IP protocol.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Continuous Integration with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Monitors the version control system (e.g., Git) for changes.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Automatically builds and tests code upon commit.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Provides feedback to developers on build status.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Helps identify and fix integration issues early.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Continuous Delivery with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Extends CI to automatically deploy applications to various environments.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Automates the release process, reducing manual effort.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Ensures consistent and repeatable deployments.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Supports various deployment strategies (e.g., Blue/Green, Canary).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Setting Up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Download the Jenkins package suitable for your OS from the official Jenkins website.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Install Jenkins using the provided installer or package manager.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Access Jenkins through a web browser (default port is 8080).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Follow the setup wizard to configure initial settings and install plugins.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Creating a Jenkins Job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Log in to the Jenkins web interface.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Click "New Item" to create a new job.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Choose a job type (e.g., Freestyle project, Pipeline).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Configure the job settings, including source code management, build triggers, and build steps.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Jenkins Plugins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Plugins extend Jenkins functionality to integrate with various tools and technologies.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Examples: Git plugin, Maven Integration plugin, Docker plugin, SonarQube plugin.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Install plugins through the Jenkins Plugin Manager.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Plugins make Jenkins extremely versatile.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Jenkins Pipeline as Code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Define CI/CD pipelines using a Groovy-based DSL (Domain Specific Language).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Pipeline definitions can be stored in version control alongside application code.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Improves collaboration and maintainability.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Allows for complex workflows and conditional logic.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2025-03-27T12:14:10Z</dcterms:created>
  <dcterms:modified xsi:type="dcterms:W3CDTF">2025-03-27T12:14:10Z</dcterms:modified>
</cp:coreProperties>
</file>