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743969" y="7472758"/>
            <a:ext cx="2692194" cy="1840680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68774" y="1104055"/>
            <a:ext cx="11467253" cy="2090702"/>
          </a:xfrm>
        </p:spPr>
        <p:txBody>
          <a:bodyPr anchor="b">
            <a:normAutofit/>
          </a:bodyPr>
          <a:lstStyle>
            <a:lvl1pPr algn="r">
              <a:defRPr sz="63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68774" y="3200398"/>
            <a:ext cx="11467253" cy="2492587"/>
          </a:xfrm>
        </p:spPr>
        <p:txBody>
          <a:bodyPr/>
          <a:lstStyle>
            <a:lvl1pPr marL="0" marR="52018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950720" y="8551334"/>
            <a:ext cx="8236373" cy="519289"/>
          </a:xfrm>
        </p:spPr>
        <p:txBody>
          <a:bodyPr tIns="0" bIns="0" anchor="t"/>
          <a:lstStyle>
            <a:lvl1pPr algn="r"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950720" y="8036557"/>
            <a:ext cx="8236373" cy="519289"/>
          </a:xfrm>
        </p:spPr>
        <p:txBody>
          <a:bodyPr tIns="0" bIns="0" anchor="b"/>
          <a:lstStyle>
            <a:lvl1pPr algn="r">
              <a:defRPr sz="16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935640" y="8181060"/>
            <a:ext cx="715264" cy="519289"/>
          </a:xfrm>
        </p:spPr>
        <p:txBody>
          <a:bodyPr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5227" y="541867"/>
            <a:ext cx="2709333" cy="780288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541867"/>
            <a:ext cx="8886613" cy="780288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0436"/>
            <a:ext cx="11704320" cy="198973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677771"/>
            <a:ext cx="11704320" cy="6502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4515" y="9216068"/>
            <a:ext cx="3034453" cy="4291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0240" y="9217379"/>
            <a:ext cx="6058746" cy="4278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10004" y="10004"/>
            <a:ext cx="12984792" cy="9723590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marL="0" algn="ctr" defTabSz="1300460" rtl="0" eaLnBrk="1" latinLnBrk="0" hangingPunct="1"/>
            <a:endParaRPr kumimoji="0" lang="en-US"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743969" y="440163"/>
            <a:ext cx="2692194" cy="1840680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2455" y="9211734"/>
            <a:ext cx="3034453" cy="43349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5335" y="9217379"/>
            <a:ext cx="6058746" cy="4278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19280" y="1151466"/>
            <a:ext cx="715264" cy="42784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9200063" y="13342"/>
            <a:ext cx="3801402" cy="2702521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10004"/>
            <a:ext cx="12994796" cy="9733594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386083"/>
            <a:ext cx="10295467" cy="1937173"/>
          </a:xfrm>
        </p:spPr>
        <p:txBody>
          <a:bodyPr anchor="ctr"/>
          <a:lstStyle>
            <a:lvl1pPr marL="0" algn="l">
              <a:buNone/>
              <a:defRPr sz="51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7" y="2323251"/>
            <a:ext cx="5527040" cy="3251200"/>
          </a:xfrm>
        </p:spPr>
        <p:txBody>
          <a:bodyPr anchor="t"/>
          <a:lstStyle>
            <a:lvl1pPr marL="78028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449689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449689"/>
            <a:ext cx="5743787" cy="6436925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4515" y="9217378"/>
            <a:ext cx="3034453" cy="4291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0240" y="9217378"/>
            <a:ext cx="6058746" cy="42915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3984" y="9217378"/>
            <a:ext cx="715264" cy="42915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3" y="413486"/>
            <a:ext cx="1517227" cy="8752230"/>
          </a:xfrm>
        </p:spPr>
        <p:txBody>
          <a:bodyPr vert="vert270" anchor="b"/>
          <a:lstStyle>
            <a:lvl1pPr marL="0" algn="ctr">
              <a:defRPr sz="47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342" y="413486"/>
            <a:ext cx="826345" cy="4291584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941342" y="4874132"/>
            <a:ext cx="826345" cy="4291584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876060" y="413486"/>
            <a:ext cx="9753600" cy="4291584"/>
          </a:xfrm>
        </p:spPr>
        <p:txBody>
          <a:bodyPr/>
          <a:lstStyle>
            <a:lvl1pPr algn="l">
              <a:defRPr sz="3400"/>
            </a:lvl1pPr>
            <a:lvl2pPr algn="l">
              <a:defRPr sz="2800"/>
            </a:lvl2pPr>
            <a:lvl3pPr algn="l">
              <a:defRPr sz="2600"/>
            </a:lvl3pPr>
            <a:lvl4pPr algn="l">
              <a:defRPr sz="2300"/>
            </a:lvl4pPr>
            <a:lvl5pPr algn="l"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6060" y="4874132"/>
            <a:ext cx="9753600" cy="429158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4515" y="9217378"/>
            <a:ext cx="3030118" cy="4291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0240" y="9217378"/>
            <a:ext cx="6060237" cy="42915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93984" y="9220403"/>
            <a:ext cx="715264" cy="429158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4515" y="9217378"/>
            <a:ext cx="3034453" cy="4291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0240" y="9218688"/>
            <a:ext cx="6058746" cy="42784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3984" y="9217378"/>
            <a:ext cx="715264" cy="42915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15" y="522900"/>
            <a:ext cx="1300480" cy="8453120"/>
          </a:xfrm>
        </p:spPr>
        <p:txBody>
          <a:bodyPr vert="vert270" anchor="b"/>
          <a:lstStyle>
            <a:lvl1pPr marL="0" marR="26009" algn="r">
              <a:spcBef>
                <a:spcPts val="0"/>
              </a:spcBef>
              <a:buNone/>
              <a:defRPr sz="41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615439" y="522900"/>
            <a:ext cx="3467947" cy="845312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92889" y="455168"/>
            <a:ext cx="7503770" cy="8518144"/>
          </a:xfrm>
        </p:spPr>
        <p:txBody>
          <a:bodyPr/>
          <a:lstStyle>
            <a:lvl1pPr>
              <a:spcBef>
                <a:spcPts val="0"/>
              </a:spcBef>
              <a:defRPr sz="4300"/>
            </a:lvl1pPr>
            <a:lvl2pPr>
              <a:defRPr sz="37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0099" y="9324442"/>
            <a:ext cx="3034453" cy="429158"/>
          </a:xfrm>
        </p:spPr>
        <p:txBody>
          <a:bodyPr/>
          <a:lstStyle>
            <a:lvl1pPr>
              <a:defRPr sz="1300"/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15439" y="9324442"/>
            <a:ext cx="7314660" cy="429158"/>
          </a:xfrm>
        </p:spPr>
        <p:txBody>
          <a:bodyPr/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961708" y="9324442"/>
            <a:ext cx="715264" cy="429158"/>
          </a:xfrm>
        </p:spPr>
        <p:txBody>
          <a:bodyPr/>
          <a:lstStyle>
            <a:lvl1pPr>
              <a:defRPr sz="13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15" y="214608"/>
            <a:ext cx="1300480" cy="9103360"/>
          </a:xfrm>
        </p:spPr>
        <p:txBody>
          <a:bodyPr vert="vert270" anchor="b"/>
          <a:lstStyle>
            <a:lvl1pPr marL="0" algn="l">
              <a:buNone/>
              <a:defRPr sz="43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8826" y="531863"/>
            <a:ext cx="10429850" cy="780288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8344747"/>
            <a:ext cx="10429850" cy="97536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7206" y="9324442"/>
            <a:ext cx="2991104" cy="429158"/>
          </a:xfrm>
        </p:spPr>
        <p:txBody>
          <a:bodyPr/>
          <a:lstStyle>
            <a:lvl1pPr>
              <a:defRPr sz="1300"/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64614" y="9325752"/>
            <a:ext cx="7037258" cy="429158"/>
          </a:xfrm>
        </p:spPr>
        <p:txBody>
          <a:bodyPr/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6673" y="9324442"/>
            <a:ext cx="520192" cy="429158"/>
          </a:xfrm>
        </p:spPr>
        <p:txBody>
          <a:bodyPr/>
          <a:lstStyle>
            <a:lvl1pPr algn="ctr">
              <a:defRPr sz="13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10004" y="20008"/>
            <a:ext cx="12984792" cy="9723590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004"/>
            <a:ext cx="12994796" cy="9733594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9200063" y="7037739"/>
            <a:ext cx="3801402" cy="2702521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380436"/>
            <a:ext cx="11704320" cy="1989734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2677771"/>
            <a:ext cx="11704320" cy="6502400"/>
          </a:xfrm>
          <a:prstGeom prst="rect">
            <a:avLst/>
          </a:prstGeom>
        </p:spPr>
        <p:txBody>
          <a:bodyPr vert="horz" lIns="130046" tIns="65023" rIns="130046" bIns="65023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814515" y="9217378"/>
            <a:ext cx="3034453" cy="429158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0240" y="9218688"/>
            <a:ext cx="6058746" cy="42784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793984" y="9217378"/>
            <a:ext cx="715264" cy="429158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ctr" eaLnBrk="1" latinLnBrk="0" hangingPunct="1">
              <a:defRPr kumimoji="0" sz="17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marL="689244" algn="l" rtl="0" eaLnBrk="1" latinLnBrk="0" hangingPunct="1">
        <a:spcBef>
          <a:spcPct val="0"/>
        </a:spcBef>
        <a:buNone/>
        <a:defRPr kumimoji="0" sz="60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37225" indent="-54619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414" indent="-406394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73556" indent="-32511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indent="-299106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275804" indent="-299106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600919" indent="-299106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048" indent="-299106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251149" indent="-26009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264" indent="-26009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600" y="6057900"/>
            <a:ext cx="693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err="1" smtClean="0">
                <a:solidFill>
                  <a:srgbClr val="FFFFFF"/>
                </a:solidFill>
                <a:latin typeface="Arial"/>
                <a:cs typeface="Arial"/>
              </a:rPr>
              <a:t>Vandana</a:t>
            </a:r>
            <a:r>
              <a:rPr lang="en-IN" sz="2400" spc="-1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400" spc="-100" dirty="0" err="1" smtClean="0">
                <a:solidFill>
                  <a:srgbClr val="FFFFFF"/>
                </a:solidFill>
                <a:latin typeface="Arial"/>
                <a:cs typeface="Arial"/>
              </a:rPr>
              <a:t>Bhagwani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768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Owner</dc:creator>
  <cp:lastModifiedBy>Windows User</cp:lastModifiedBy>
  <cp:revision>1</cp:revision>
  <dcterms:created xsi:type="dcterms:W3CDTF">2020-07-21T16:27:55Z</dcterms:created>
  <dcterms:modified xsi:type="dcterms:W3CDTF">2020-07-21T16:32:57Z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2020-07-21T00:00:00Z</vt:filetime>
  </property>
</Properties>
</file>