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5"/>
  </p:notesMasterIdLst>
  <p:sldIdLst>
    <p:sldId id="256" r:id="rId2"/>
    <p:sldId id="257" r:id="rId3"/>
    <p:sldId id="258" r:id="rId4"/>
    <p:sldId id="266" r:id="rId5"/>
    <p:sldId id="265" r:id="rId6"/>
    <p:sldId id="264" r:id="rId7"/>
    <p:sldId id="272" r:id="rId8"/>
    <p:sldId id="273" r:id="rId9"/>
    <p:sldId id="259" r:id="rId10"/>
    <p:sldId id="267" r:id="rId11"/>
    <p:sldId id="270" r:id="rId12"/>
    <p:sldId id="268" r:id="rId13"/>
    <p:sldId id="269"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D17D9C-80F7-4B8B-A08A-8AF31F34586D}" v="222" dt="2025-05-10T03:55:52.4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027" autoAdjust="0"/>
    <p:restoredTop sz="94660"/>
  </p:normalViewPr>
  <p:slideViewPr>
    <p:cSldViewPr snapToGrid="0">
      <p:cViewPr varScale="1">
        <p:scale>
          <a:sx n="68" d="100"/>
          <a:sy n="68" d="100"/>
        </p:scale>
        <p:origin x="-696" y="-96"/>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CHANA T" userId="2ccccced65c8f39b" providerId="LiveId" clId="{F1F75EBB-DA2B-4690-81DF-2EAAAC3A3F62}"/>
    <pc:docChg chg="modSld">
      <pc:chgData name="SINCHANA T" userId="2ccccced65c8f39b" providerId="LiveId" clId="{F1F75EBB-DA2B-4690-81DF-2EAAAC3A3F62}" dt="2025-05-10T05:51:27.045" v="10" actId="20577"/>
      <pc:docMkLst>
        <pc:docMk/>
      </pc:docMkLst>
      <pc:sldChg chg="modSp mod">
        <pc:chgData name="SINCHANA T" userId="2ccccced65c8f39b" providerId="LiveId" clId="{F1F75EBB-DA2B-4690-81DF-2EAAAC3A3F62}" dt="2025-05-10T05:51:27.045" v="10" actId="20577"/>
        <pc:sldMkLst>
          <pc:docMk/>
          <pc:sldMk cId="0" sldId="258"/>
        </pc:sldMkLst>
        <pc:spChg chg="mod">
          <ac:chgData name="SINCHANA T" userId="2ccccced65c8f39b" providerId="LiveId" clId="{F1F75EBB-DA2B-4690-81DF-2EAAAC3A3F62}" dt="2025-05-10T05:51:27.045" v="10" actId="20577"/>
          <ac:spMkLst>
            <pc:docMk/>
            <pc:sldMk cId="0" sldId="258"/>
            <ac:spMk id="3" creationId="{672CC7C2-7987-CAFC-EE2B-0F1051DD0AA7}"/>
          </ac:spMkLst>
        </pc:spChg>
      </pc:sldChg>
      <pc:sldChg chg="modSp mod">
        <pc:chgData name="SINCHANA T" userId="2ccccced65c8f39b" providerId="LiveId" clId="{F1F75EBB-DA2B-4690-81DF-2EAAAC3A3F62}" dt="2025-05-10T04:49:43.969" v="3" actId="1076"/>
        <pc:sldMkLst>
          <pc:docMk/>
          <pc:sldMk cId="1025164406" sldId="266"/>
        </pc:sldMkLst>
        <pc:spChg chg="mod">
          <ac:chgData name="SINCHANA T" userId="2ccccced65c8f39b" providerId="LiveId" clId="{F1F75EBB-DA2B-4690-81DF-2EAAAC3A3F62}" dt="2025-05-10T04:49:43.969" v="3" actId="1076"/>
          <ac:spMkLst>
            <pc:docMk/>
            <pc:sldMk cId="1025164406" sldId="266"/>
            <ac:spMk id="3" creationId="{5B17CA2C-2819-1E0B-5B21-79890F30B6B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16"/>
        <p:cNvGrpSpPr/>
        <p:nvPr/>
      </p:nvGrpSpPr>
      <p:grpSpPr>
        <a:xfrm>
          <a:off x="0" y="0"/>
          <a:ext cx="0" cy="0"/>
          <a:chOff x="0" y="0"/>
          <a:chExt cx="0" cy="0"/>
        </a:xfrm>
      </p:grpSpPr>
      <p:sp>
        <p:nvSpPr>
          <p:cNvPr id="17" name="Google Shape;17;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 name="Google Shape;18;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3" name="Google Shape;11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 xmlns:a16="http://schemas.microsoft.com/office/drawing/2014/main" id="{70FAA2FA-8488-0C9C-2E01-F68788AA1A6C}"/>
            </a:ext>
          </a:extLst>
        </p:cNvPr>
        <p:cNvGrpSpPr/>
        <p:nvPr/>
      </p:nvGrpSpPr>
      <p:grpSpPr>
        <a:xfrm>
          <a:off x="0" y="0"/>
          <a:ext cx="0" cy="0"/>
          <a:chOff x="0" y="0"/>
          <a:chExt cx="0" cy="0"/>
        </a:xfrm>
      </p:grpSpPr>
      <p:sp>
        <p:nvSpPr>
          <p:cNvPr id="131" name="Google Shape;131;p3:notes">
            <a:extLst>
              <a:ext uri="{FF2B5EF4-FFF2-40B4-BE49-F238E27FC236}">
                <a16:creationId xmlns="" xmlns:a16="http://schemas.microsoft.com/office/drawing/2014/main" id="{21BEE35E-D778-9094-0C2F-1CAD8E2E34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a:extLst>
              <a:ext uri="{FF2B5EF4-FFF2-40B4-BE49-F238E27FC236}">
                <a16:creationId xmlns="" xmlns:a16="http://schemas.microsoft.com/office/drawing/2014/main" id="{20D7D257-D69C-5FC3-E5EF-C0BA9578ED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298018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 xmlns:a16="http://schemas.microsoft.com/office/drawing/2014/main" id="{4B9F28AA-5D43-42CE-F384-1E56736AC250}"/>
            </a:ext>
          </a:extLst>
        </p:cNvPr>
        <p:cNvGrpSpPr/>
        <p:nvPr/>
      </p:nvGrpSpPr>
      <p:grpSpPr>
        <a:xfrm>
          <a:off x="0" y="0"/>
          <a:ext cx="0" cy="0"/>
          <a:chOff x="0" y="0"/>
          <a:chExt cx="0" cy="0"/>
        </a:xfrm>
      </p:grpSpPr>
      <p:sp>
        <p:nvSpPr>
          <p:cNvPr id="131" name="Google Shape;131;p3:notes">
            <a:extLst>
              <a:ext uri="{FF2B5EF4-FFF2-40B4-BE49-F238E27FC236}">
                <a16:creationId xmlns="" xmlns:a16="http://schemas.microsoft.com/office/drawing/2014/main" id="{4CAB96E5-FFEC-D24F-3D01-F622EE3F83A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a:extLst>
              <a:ext uri="{FF2B5EF4-FFF2-40B4-BE49-F238E27FC236}">
                <a16:creationId xmlns="" xmlns:a16="http://schemas.microsoft.com/office/drawing/2014/main" id="{97180D89-75FC-7AEA-22FE-4AEE0EF0F6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6815254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 xmlns:a16="http://schemas.microsoft.com/office/drawing/2014/main" id="{920BF941-262C-FEB4-D92F-8E95C5AA92E3}"/>
            </a:ext>
          </a:extLst>
        </p:cNvPr>
        <p:cNvGrpSpPr/>
        <p:nvPr/>
      </p:nvGrpSpPr>
      <p:grpSpPr>
        <a:xfrm>
          <a:off x="0" y="0"/>
          <a:ext cx="0" cy="0"/>
          <a:chOff x="0" y="0"/>
          <a:chExt cx="0" cy="0"/>
        </a:xfrm>
      </p:grpSpPr>
      <p:sp>
        <p:nvSpPr>
          <p:cNvPr id="131" name="Google Shape;131;p3:notes">
            <a:extLst>
              <a:ext uri="{FF2B5EF4-FFF2-40B4-BE49-F238E27FC236}">
                <a16:creationId xmlns="" xmlns:a16="http://schemas.microsoft.com/office/drawing/2014/main" id="{335FEEFB-1EA2-05DC-57EF-BFE3EB3F66E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a:extLst>
              <a:ext uri="{FF2B5EF4-FFF2-40B4-BE49-F238E27FC236}">
                <a16:creationId xmlns="" xmlns:a16="http://schemas.microsoft.com/office/drawing/2014/main" id="{EEE5025C-7522-2989-4862-C377151F525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5161818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 xmlns:a16="http://schemas.microsoft.com/office/drawing/2014/main" id="{7758A7E8-9222-E4C3-39FE-34DE696C313E}"/>
            </a:ext>
          </a:extLst>
        </p:cNvPr>
        <p:cNvGrpSpPr/>
        <p:nvPr/>
      </p:nvGrpSpPr>
      <p:grpSpPr>
        <a:xfrm>
          <a:off x="0" y="0"/>
          <a:ext cx="0" cy="0"/>
          <a:chOff x="0" y="0"/>
          <a:chExt cx="0" cy="0"/>
        </a:xfrm>
      </p:grpSpPr>
      <p:sp>
        <p:nvSpPr>
          <p:cNvPr id="131" name="Google Shape;131;p3:notes">
            <a:extLst>
              <a:ext uri="{FF2B5EF4-FFF2-40B4-BE49-F238E27FC236}">
                <a16:creationId xmlns="" xmlns:a16="http://schemas.microsoft.com/office/drawing/2014/main" id="{44E26AFF-74D0-8743-91D3-BE3FAB2926F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a:extLst>
              <a:ext uri="{FF2B5EF4-FFF2-40B4-BE49-F238E27FC236}">
                <a16:creationId xmlns="" xmlns:a16="http://schemas.microsoft.com/office/drawing/2014/main" id="{44EB5CF0-FD74-0C03-81BE-7874255796D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60752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6" name="Google Shape;12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 xmlns:a16="http://schemas.microsoft.com/office/drawing/2014/main" id="{C03E3FE4-1819-85F9-E8E7-3D9987D04856}"/>
            </a:ext>
          </a:extLst>
        </p:cNvPr>
        <p:cNvGrpSpPr/>
        <p:nvPr/>
      </p:nvGrpSpPr>
      <p:grpSpPr>
        <a:xfrm>
          <a:off x="0" y="0"/>
          <a:ext cx="0" cy="0"/>
          <a:chOff x="0" y="0"/>
          <a:chExt cx="0" cy="0"/>
        </a:xfrm>
      </p:grpSpPr>
      <p:sp>
        <p:nvSpPr>
          <p:cNvPr id="131" name="Google Shape;131;p3:notes">
            <a:extLst>
              <a:ext uri="{FF2B5EF4-FFF2-40B4-BE49-F238E27FC236}">
                <a16:creationId xmlns="" xmlns:a16="http://schemas.microsoft.com/office/drawing/2014/main" id="{73F5068C-B40D-3F38-A2D1-531E87DAAE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a:extLst>
              <a:ext uri="{FF2B5EF4-FFF2-40B4-BE49-F238E27FC236}">
                <a16:creationId xmlns="" xmlns:a16="http://schemas.microsoft.com/office/drawing/2014/main" id="{2C4F1C54-9C92-7C10-C8FE-F90F7A8A4D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1050661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 xmlns:a16="http://schemas.microsoft.com/office/drawing/2014/main" id="{717203BC-5CED-3C69-218D-D37F56030589}"/>
            </a:ext>
          </a:extLst>
        </p:cNvPr>
        <p:cNvGrpSpPr/>
        <p:nvPr/>
      </p:nvGrpSpPr>
      <p:grpSpPr>
        <a:xfrm>
          <a:off x="0" y="0"/>
          <a:ext cx="0" cy="0"/>
          <a:chOff x="0" y="0"/>
          <a:chExt cx="0" cy="0"/>
        </a:xfrm>
      </p:grpSpPr>
      <p:sp>
        <p:nvSpPr>
          <p:cNvPr id="131" name="Google Shape;131;p3:notes">
            <a:extLst>
              <a:ext uri="{FF2B5EF4-FFF2-40B4-BE49-F238E27FC236}">
                <a16:creationId xmlns="" xmlns:a16="http://schemas.microsoft.com/office/drawing/2014/main" id="{94EB0C08-725D-0A7E-28EA-E3D5F444F4A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a:extLst>
              <a:ext uri="{FF2B5EF4-FFF2-40B4-BE49-F238E27FC236}">
                <a16:creationId xmlns="" xmlns:a16="http://schemas.microsoft.com/office/drawing/2014/main" id="{565EF388-261C-1C4C-3EAA-EE026FB30E4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8265349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 xmlns:a16="http://schemas.microsoft.com/office/drawing/2014/main" id="{45709F61-A446-AC9F-E5F7-CE4E41BE0B1F}"/>
            </a:ext>
          </a:extLst>
        </p:cNvPr>
        <p:cNvGrpSpPr/>
        <p:nvPr/>
      </p:nvGrpSpPr>
      <p:grpSpPr>
        <a:xfrm>
          <a:off x="0" y="0"/>
          <a:ext cx="0" cy="0"/>
          <a:chOff x="0" y="0"/>
          <a:chExt cx="0" cy="0"/>
        </a:xfrm>
      </p:grpSpPr>
      <p:sp>
        <p:nvSpPr>
          <p:cNvPr id="131" name="Google Shape;131;p3:notes">
            <a:extLst>
              <a:ext uri="{FF2B5EF4-FFF2-40B4-BE49-F238E27FC236}">
                <a16:creationId xmlns="" xmlns:a16="http://schemas.microsoft.com/office/drawing/2014/main" id="{22E2A94A-2A01-B6DC-4520-4F82E62370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a:extLst>
              <a:ext uri="{FF2B5EF4-FFF2-40B4-BE49-F238E27FC236}">
                <a16:creationId xmlns="" xmlns:a16="http://schemas.microsoft.com/office/drawing/2014/main" id="{9B0C6A6F-5759-D65B-ADB9-9B70D9FF93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3140257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 xmlns:a16="http://schemas.microsoft.com/office/drawing/2014/main" id="{45709F61-A446-AC9F-E5F7-CE4E41BE0B1F}"/>
            </a:ext>
          </a:extLst>
        </p:cNvPr>
        <p:cNvGrpSpPr/>
        <p:nvPr/>
      </p:nvGrpSpPr>
      <p:grpSpPr>
        <a:xfrm>
          <a:off x="0" y="0"/>
          <a:ext cx="0" cy="0"/>
          <a:chOff x="0" y="0"/>
          <a:chExt cx="0" cy="0"/>
        </a:xfrm>
      </p:grpSpPr>
      <p:sp>
        <p:nvSpPr>
          <p:cNvPr id="131" name="Google Shape;131;p3:notes">
            <a:extLst>
              <a:ext uri="{FF2B5EF4-FFF2-40B4-BE49-F238E27FC236}">
                <a16:creationId xmlns="" xmlns:a16="http://schemas.microsoft.com/office/drawing/2014/main" id="{22E2A94A-2A01-B6DC-4520-4F82E62370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a:extLst>
              <a:ext uri="{FF2B5EF4-FFF2-40B4-BE49-F238E27FC236}">
                <a16:creationId xmlns="" xmlns:a16="http://schemas.microsoft.com/office/drawing/2014/main" id="{9B0C6A6F-5759-D65B-ADB9-9B70D9FF93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314025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 xmlns:a16="http://schemas.microsoft.com/office/drawing/2014/main" id="{45709F61-A446-AC9F-E5F7-CE4E41BE0B1F}"/>
            </a:ext>
          </a:extLst>
        </p:cNvPr>
        <p:cNvGrpSpPr/>
        <p:nvPr/>
      </p:nvGrpSpPr>
      <p:grpSpPr>
        <a:xfrm>
          <a:off x="0" y="0"/>
          <a:ext cx="0" cy="0"/>
          <a:chOff x="0" y="0"/>
          <a:chExt cx="0" cy="0"/>
        </a:xfrm>
      </p:grpSpPr>
      <p:sp>
        <p:nvSpPr>
          <p:cNvPr id="131" name="Google Shape;131;p3:notes">
            <a:extLst>
              <a:ext uri="{FF2B5EF4-FFF2-40B4-BE49-F238E27FC236}">
                <a16:creationId xmlns="" xmlns:a16="http://schemas.microsoft.com/office/drawing/2014/main" id="{22E2A94A-2A01-B6DC-4520-4F82E623707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a:extLst>
              <a:ext uri="{FF2B5EF4-FFF2-40B4-BE49-F238E27FC236}">
                <a16:creationId xmlns="" xmlns:a16="http://schemas.microsoft.com/office/drawing/2014/main" id="{9B0C6A6F-5759-D65B-ADB9-9B70D9FF931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13140257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 xmlns:a16="http://schemas.microsoft.com/office/drawing/2014/main" id="{0E4E113A-2F72-22FC-6216-A86F660F1EE0}"/>
            </a:ext>
          </a:extLst>
        </p:cNvPr>
        <p:cNvGrpSpPr/>
        <p:nvPr/>
      </p:nvGrpSpPr>
      <p:grpSpPr>
        <a:xfrm>
          <a:off x="0" y="0"/>
          <a:ext cx="0" cy="0"/>
          <a:chOff x="0" y="0"/>
          <a:chExt cx="0" cy="0"/>
        </a:xfrm>
      </p:grpSpPr>
      <p:sp>
        <p:nvSpPr>
          <p:cNvPr id="131" name="Google Shape;131;p3:notes">
            <a:extLst>
              <a:ext uri="{FF2B5EF4-FFF2-40B4-BE49-F238E27FC236}">
                <a16:creationId xmlns="" xmlns:a16="http://schemas.microsoft.com/office/drawing/2014/main" id="{A6ACFF9E-3527-D8DE-E99E-ACCF73C62DA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3:notes">
            <a:extLst>
              <a:ext uri="{FF2B5EF4-FFF2-40B4-BE49-F238E27FC236}">
                <a16:creationId xmlns="" xmlns:a16="http://schemas.microsoft.com/office/drawing/2014/main" id="{7430313C-561E-63A2-30C7-D2D75EEA398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3694549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8"/>
        <p:cNvGrpSpPr/>
        <p:nvPr/>
      </p:nvGrpSpPr>
      <p:grpSpPr>
        <a:xfrm>
          <a:off x="0" y="0"/>
          <a:ext cx="0" cy="0"/>
          <a:chOff x="0" y="0"/>
          <a:chExt cx="0" cy="0"/>
        </a:xfrm>
      </p:grpSpPr>
      <p:sp>
        <p:nvSpPr>
          <p:cNvPr id="29" name="Google Shape;29;p2"/>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txBox="1">
            <a:spLocks noGrp="1"/>
          </p:cNvSpPr>
          <p:nvPr>
            <p:ph type="ctr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262626"/>
              </a:buClr>
              <a:buSzPts val="8000"/>
              <a:buFont typeface="Calibri"/>
              <a:buNone/>
              <a:defRPr sz="800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32" name="Google Shape;32;p2"/>
          <p:cNvSpPr txBox="1">
            <a:spLocks noGrp="1"/>
          </p:cNvSpPr>
          <p:nvPr>
            <p:ph type="subTitle" idx="1"/>
          </p:nvPr>
        </p:nvSpPr>
        <p:spPr>
          <a:xfrm>
            <a:off x="1100051" y="4455620"/>
            <a:ext cx="10058400" cy="1143000"/>
          </a:xfrm>
          <a:prstGeom prst="rect">
            <a:avLst/>
          </a:prstGeom>
          <a:noFill/>
          <a:ln>
            <a:noFill/>
          </a:ln>
        </p:spPr>
        <p:txBody>
          <a:bodyPr spcFirstLastPara="1" wrap="square" lIns="91425" tIns="45700" rIns="91425" bIns="45700" anchor="t" anchorCtr="0">
            <a:normAutofit/>
          </a:bodyPr>
          <a:lstStyle>
            <a:lvl1pPr lvl="0" algn="l" rtl="0">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rtl="0">
              <a:lnSpc>
                <a:spcPct val="90000"/>
              </a:lnSpc>
              <a:spcBef>
                <a:spcPts val="200"/>
              </a:spcBef>
              <a:spcAft>
                <a:spcPts val="0"/>
              </a:spcAft>
              <a:buSzPts val="2400"/>
              <a:buNone/>
              <a:defRPr sz="2400"/>
            </a:lvl2pPr>
            <a:lvl3pPr lvl="2" algn="ctr" rtl="0">
              <a:lnSpc>
                <a:spcPct val="90000"/>
              </a:lnSpc>
              <a:spcBef>
                <a:spcPts val="400"/>
              </a:spcBef>
              <a:spcAft>
                <a:spcPts val="0"/>
              </a:spcAft>
              <a:buSzPts val="2400"/>
              <a:buNone/>
              <a:defRPr sz="2400"/>
            </a:lvl3pPr>
            <a:lvl4pPr lvl="3" algn="ctr" rtl="0">
              <a:lnSpc>
                <a:spcPct val="90000"/>
              </a:lnSpc>
              <a:spcBef>
                <a:spcPts val="400"/>
              </a:spcBef>
              <a:spcAft>
                <a:spcPts val="0"/>
              </a:spcAft>
              <a:buSzPts val="2000"/>
              <a:buNone/>
              <a:defRPr sz="2000"/>
            </a:lvl4pPr>
            <a:lvl5pPr lvl="4" algn="ctr" rtl="0">
              <a:lnSpc>
                <a:spcPct val="90000"/>
              </a:lnSpc>
              <a:spcBef>
                <a:spcPts val="400"/>
              </a:spcBef>
              <a:spcAft>
                <a:spcPts val="0"/>
              </a:spcAft>
              <a:buSzPts val="2000"/>
              <a:buNone/>
              <a:defRPr sz="2000"/>
            </a:lvl5pPr>
            <a:lvl6pPr lvl="5" algn="ctr" rtl="0">
              <a:lnSpc>
                <a:spcPct val="90000"/>
              </a:lnSpc>
              <a:spcBef>
                <a:spcPts val="400"/>
              </a:spcBef>
              <a:spcAft>
                <a:spcPts val="0"/>
              </a:spcAft>
              <a:buSzPts val="2000"/>
              <a:buNone/>
              <a:defRPr sz="2000"/>
            </a:lvl6pPr>
            <a:lvl7pPr lvl="6" algn="ctr" rtl="0">
              <a:lnSpc>
                <a:spcPct val="90000"/>
              </a:lnSpc>
              <a:spcBef>
                <a:spcPts val="400"/>
              </a:spcBef>
              <a:spcAft>
                <a:spcPts val="0"/>
              </a:spcAft>
              <a:buSzPts val="2000"/>
              <a:buNone/>
              <a:defRPr sz="2000"/>
            </a:lvl7pPr>
            <a:lvl8pPr lvl="7" algn="ctr" rtl="0">
              <a:lnSpc>
                <a:spcPct val="90000"/>
              </a:lnSpc>
              <a:spcBef>
                <a:spcPts val="400"/>
              </a:spcBef>
              <a:spcAft>
                <a:spcPts val="0"/>
              </a:spcAft>
              <a:buSzPts val="2000"/>
              <a:buNone/>
              <a:defRPr sz="2000"/>
            </a:lvl8pPr>
            <a:lvl9pPr lvl="8" algn="ctr" rtl="0">
              <a:lnSpc>
                <a:spcPct val="90000"/>
              </a:lnSpc>
              <a:spcBef>
                <a:spcPts val="400"/>
              </a:spcBef>
              <a:spcAft>
                <a:spcPts val="400"/>
              </a:spcAft>
              <a:buSzPts val="2000"/>
              <a:buNone/>
              <a:defRPr sz="2000"/>
            </a:lvl9pPr>
          </a:lstStyle>
          <a:p>
            <a:r>
              <a:rPr lang="en-US"/>
              <a:t>Click to edit Master subtitle style</a:t>
            </a:r>
            <a:endParaRPr/>
          </a:p>
        </p:txBody>
      </p:sp>
      <p:sp>
        <p:nvSpPr>
          <p:cNvPr id="33" name="Google Shape;33;p2"/>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4" name="Google Shape;34;p2"/>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5" name="Google Shape;35;p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cxnSp>
        <p:nvCxnSpPr>
          <p:cNvPr id="36" name="Google Shape;36;p2"/>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7"/>
        <p:cNvGrpSpPr/>
        <p:nvPr/>
      </p:nvGrpSpPr>
      <p:grpSpPr>
        <a:xfrm>
          <a:off x="0" y="0"/>
          <a:ext cx="0" cy="0"/>
          <a:chOff x="0" y="0"/>
          <a:chExt cx="0" cy="0"/>
        </a:xfrm>
      </p:grpSpPr>
      <p:sp>
        <p:nvSpPr>
          <p:cNvPr id="98" name="Google Shape;98;p1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99" name="Google Shape;99;p11"/>
          <p:cNvSpPr txBox="1">
            <a:spLocks noGrp="1"/>
          </p:cNvSpPr>
          <p:nvPr>
            <p:ph type="body" idx="1"/>
          </p:nvPr>
        </p:nvSpPr>
        <p:spPr>
          <a:xfrm rot="5400000">
            <a:off x="4114830" y="-1171816"/>
            <a:ext cx="4023300" cy="10058400"/>
          </a:xfrm>
          <a:prstGeom prst="rect">
            <a:avLst/>
          </a:prstGeom>
          <a:noFill/>
          <a:ln>
            <a:noFill/>
          </a:ln>
        </p:spPr>
        <p:txBody>
          <a:bodyPr spcFirstLastPara="1" wrap="square" lIns="45700" tIns="0" rIns="45700" bIns="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pPr lvl="0"/>
            <a:r>
              <a:rPr lang="en-US"/>
              <a:t>Click to edit Master text styles</a:t>
            </a:r>
          </a:p>
        </p:txBody>
      </p:sp>
      <p:sp>
        <p:nvSpPr>
          <p:cNvPr id="100" name="Google Shape;100;p11"/>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1" name="Google Shape;101;p11"/>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2" name="Google Shape;102;p1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3"/>
        <p:cNvGrpSpPr/>
        <p:nvPr/>
      </p:nvGrpSpPr>
      <p:grpSpPr>
        <a:xfrm>
          <a:off x="0" y="0"/>
          <a:ext cx="0" cy="0"/>
          <a:chOff x="0" y="0"/>
          <a:chExt cx="0" cy="0"/>
        </a:xfrm>
      </p:grpSpPr>
      <p:sp>
        <p:nvSpPr>
          <p:cNvPr id="104" name="Google Shape;104;p12"/>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2"/>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2"/>
          <p:cNvSpPr txBox="1">
            <a:spLocks noGrp="1"/>
          </p:cNvSpPr>
          <p:nvPr>
            <p:ph type="title"/>
          </p:nvPr>
        </p:nvSpPr>
        <p:spPr>
          <a:xfrm rot="5400000">
            <a:off x="7160700" y="1978978"/>
            <a:ext cx="5757300" cy="26289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107" name="Google Shape;107;p12"/>
          <p:cNvSpPr txBox="1">
            <a:spLocks noGrp="1"/>
          </p:cNvSpPr>
          <p:nvPr>
            <p:ph type="body" idx="1"/>
          </p:nvPr>
        </p:nvSpPr>
        <p:spPr>
          <a:xfrm rot="5400000">
            <a:off x="1826700" y="-573722"/>
            <a:ext cx="5757300" cy="7734300"/>
          </a:xfrm>
          <a:prstGeom prst="rect">
            <a:avLst/>
          </a:prstGeom>
          <a:noFill/>
          <a:ln>
            <a:noFill/>
          </a:ln>
        </p:spPr>
        <p:txBody>
          <a:bodyPr spcFirstLastPara="1" wrap="square" lIns="45700" tIns="0" rIns="45700" bIns="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pPr lvl="0"/>
            <a:r>
              <a:rPr lang="en-US"/>
              <a:t>Click to edit Master text styles</a:t>
            </a:r>
          </a:p>
        </p:txBody>
      </p:sp>
      <p:sp>
        <p:nvSpPr>
          <p:cNvPr id="108" name="Google Shape;108;p12"/>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9" name="Google Shape;109;p12"/>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0" name="Google Shape;110;p12"/>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7"/>
        <p:cNvGrpSpPr/>
        <p:nvPr/>
      </p:nvGrpSpPr>
      <p:grpSpPr>
        <a:xfrm>
          <a:off x="0" y="0"/>
          <a:ext cx="0" cy="0"/>
          <a:chOff x="0" y="0"/>
          <a:chExt cx="0" cy="0"/>
        </a:xfrm>
      </p:grpSpPr>
      <p:sp>
        <p:nvSpPr>
          <p:cNvPr id="38" name="Google Shape;38;p3"/>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3"/>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3"/>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1" name="Google Shape;41;p3"/>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solidFill>
                  <a:srgbClr val="FFFFFF"/>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2" name="Google Shape;42;p3"/>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3"/>
        <p:cNvGrpSpPr/>
        <p:nvPr/>
      </p:nvGrpSpPr>
      <p:grpSpPr>
        <a:xfrm>
          <a:off x="0" y="0"/>
          <a:ext cx="0" cy="0"/>
          <a:chOff x="0" y="0"/>
          <a:chExt cx="0" cy="0"/>
        </a:xfrm>
      </p:grpSpPr>
      <p:sp>
        <p:nvSpPr>
          <p:cNvPr id="44" name="Google Shape;44;p4"/>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48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45" name="Google Shape;45;p4"/>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pPr lvl="0"/>
            <a:r>
              <a:rPr lang="en-US"/>
              <a:t>Click to edit Master text styles</a:t>
            </a:r>
          </a:p>
        </p:txBody>
      </p:sp>
      <p:sp>
        <p:nvSpPr>
          <p:cNvPr id="46" name="Google Shape;46;p4"/>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7" name="Google Shape;47;p4"/>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8" name="Google Shape;48;p4"/>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49"/>
        <p:cNvGrpSpPr/>
        <p:nvPr/>
      </p:nvGrpSpPr>
      <p:grpSpPr>
        <a:xfrm>
          <a:off x="0" y="0"/>
          <a:ext cx="0" cy="0"/>
          <a:chOff x="0" y="0"/>
          <a:chExt cx="0" cy="0"/>
        </a:xfrm>
      </p:grpSpPr>
      <p:sp>
        <p:nvSpPr>
          <p:cNvPr id="50" name="Google Shape;50;p5"/>
          <p:cNvSpPr/>
          <p:nvPr/>
        </p:nvSpPr>
        <p:spPr>
          <a:xfrm>
            <a:off x="3175" y="6400800"/>
            <a:ext cx="121887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5"/>
          <p:cNvSpPr/>
          <p:nvPr/>
        </p:nvSpPr>
        <p:spPr>
          <a:xfrm>
            <a:off x="15" y="633431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5"/>
          <p:cNvSpPr txBox="1">
            <a:spLocks noGrp="1"/>
          </p:cNvSpPr>
          <p:nvPr>
            <p:ph type="title"/>
          </p:nvPr>
        </p:nvSpPr>
        <p:spPr>
          <a:xfrm>
            <a:off x="1097280" y="758952"/>
            <a:ext cx="10058400" cy="35661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262626"/>
              </a:buClr>
              <a:buSzPts val="8000"/>
              <a:buFont typeface="Calibri"/>
              <a:buNone/>
              <a:defRPr sz="8000" b="0">
                <a:solidFill>
                  <a:srgbClr val="262626"/>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53" name="Google Shape;53;p5"/>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rtl="0">
              <a:lnSpc>
                <a:spcPct val="90000"/>
              </a:lnSpc>
              <a:spcBef>
                <a:spcPts val="200"/>
              </a:spcBef>
              <a:spcAft>
                <a:spcPts val="0"/>
              </a:spcAft>
              <a:buSzPts val="1800"/>
              <a:buNone/>
              <a:defRPr sz="1800">
                <a:solidFill>
                  <a:srgbClr val="888888"/>
                </a:solidFill>
              </a:defRPr>
            </a:lvl2pPr>
            <a:lvl3pPr marL="1371600" lvl="2" indent="-228600" algn="l" rtl="0">
              <a:lnSpc>
                <a:spcPct val="90000"/>
              </a:lnSpc>
              <a:spcBef>
                <a:spcPts val="400"/>
              </a:spcBef>
              <a:spcAft>
                <a:spcPts val="0"/>
              </a:spcAft>
              <a:buSzPts val="1600"/>
              <a:buNone/>
              <a:defRPr sz="1600">
                <a:solidFill>
                  <a:srgbClr val="888888"/>
                </a:solidFill>
              </a:defRPr>
            </a:lvl3pPr>
            <a:lvl4pPr marL="1828800" lvl="3" indent="-228600" algn="l" rtl="0">
              <a:lnSpc>
                <a:spcPct val="90000"/>
              </a:lnSpc>
              <a:spcBef>
                <a:spcPts val="400"/>
              </a:spcBef>
              <a:spcAft>
                <a:spcPts val="0"/>
              </a:spcAft>
              <a:buSzPts val="1400"/>
              <a:buNone/>
              <a:defRPr sz="1400">
                <a:solidFill>
                  <a:srgbClr val="888888"/>
                </a:solidFill>
              </a:defRPr>
            </a:lvl4pPr>
            <a:lvl5pPr marL="2286000" lvl="4" indent="-228600" algn="l" rtl="0">
              <a:lnSpc>
                <a:spcPct val="90000"/>
              </a:lnSpc>
              <a:spcBef>
                <a:spcPts val="400"/>
              </a:spcBef>
              <a:spcAft>
                <a:spcPts val="0"/>
              </a:spcAft>
              <a:buSzPts val="1400"/>
              <a:buNone/>
              <a:defRPr sz="1400">
                <a:solidFill>
                  <a:srgbClr val="888888"/>
                </a:solidFill>
              </a:defRPr>
            </a:lvl5pPr>
            <a:lvl6pPr marL="2743200" lvl="5" indent="-228600" algn="l" rtl="0">
              <a:lnSpc>
                <a:spcPct val="90000"/>
              </a:lnSpc>
              <a:spcBef>
                <a:spcPts val="400"/>
              </a:spcBef>
              <a:spcAft>
                <a:spcPts val="0"/>
              </a:spcAft>
              <a:buSzPts val="1400"/>
              <a:buNone/>
              <a:defRPr sz="1400">
                <a:solidFill>
                  <a:srgbClr val="888888"/>
                </a:solidFill>
              </a:defRPr>
            </a:lvl6pPr>
            <a:lvl7pPr marL="3200400" lvl="6" indent="-228600" algn="l" rtl="0">
              <a:lnSpc>
                <a:spcPct val="90000"/>
              </a:lnSpc>
              <a:spcBef>
                <a:spcPts val="400"/>
              </a:spcBef>
              <a:spcAft>
                <a:spcPts val="0"/>
              </a:spcAft>
              <a:buSzPts val="1400"/>
              <a:buNone/>
              <a:defRPr sz="1400">
                <a:solidFill>
                  <a:srgbClr val="888888"/>
                </a:solidFill>
              </a:defRPr>
            </a:lvl7pPr>
            <a:lvl8pPr marL="3657600" lvl="7" indent="-228600" algn="l" rtl="0">
              <a:lnSpc>
                <a:spcPct val="90000"/>
              </a:lnSpc>
              <a:spcBef>
                <a:spcPts val="400"/>
              </a:spcBef>
              <a:spcAft>
                <a:spcPts val="0"/>
              </a:spcAft>
              <a:buSzPts val="1400"/>
              <a:buNone/>
              <a:defRPr sz="1400">
                <a:solidFill>
                  <a:srgbClr val="888888"/>
                </a:solidFill>
              </a:defRPr>
            </a:lvl8pPr>
            <a:lvl9pPr marL="4114800" lvl="8" indent="-228600" algn="l" rtl="0">
              <a:lnSpc>
                <a:spcPct val="90000"/>
              </a:lnSpc>
              <a:spcBef>
                <a:spcPts val="400"/>
              </a:spcBef>
              <a:spcAft>
                <a:spcPts val="400"/>
              </a:spcAft>
              <a:buSzPts val="1400"/>
              <a:buNone/>
              <a:defRPr sz="1400">
                <a:solidFill>
                  <a:srgbClr val="888888"/>
                </a:solidFill>
              </a:defRPr>
            </a:lvl9pPr>
          </a:lstStyle>
          <a:p>
            <a:pPr lvl="0"/>
            <a:r>
              <a:rPr lang="en-US"/>
              <a:t>Click to edit Master text styles</a:t>
            </a:r>
          </a:p>
        </p:txBody>
      </p:sp>
      <p:sp>
        <p:nvSpPr>
          <p:cNvPr id="54" name="Google Shape;54;p5"/>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5"/>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5"/>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cxnSp>
        <p:nvCxnSpPr>
          <p:cNvPr id="57" name="Google Shape;57;p5"/>
          <p:cNvCxnSpPr/>
          <p:nvPr/>
        </p:nvCxnSpPr>
        <p:spPr>
          <a:xfrm>
            <a:off x="1207658" y="4343400"/>
            <a:ext cx="987540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8"/>
        <p:cNvGrpSpPr/>
        <p:nvPr/>
      </p:nvGrpSpPr>
      <p:grpSpPr>
        <a:xfrm>
          <a:off x="0" y="0"/>
          <a:ext cx="0" cy="0"/>
          <a:chOff x="0" y="0"/>
          <a:chExt cx="0" cy="0"/>
        </a:xfrm>
      </p:grpSpPr>
      <p:sp>
        <p:nvSpPr>
          <p:cNvPr id="59" name="Google Shape;59;p6"/>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60" name="Google Shape;60;p6"/>
          <p:cNvSpPr txBox="1">
            <a:spLocks noGrp="1"/>
          </p:cNvSpPr>
          <p:nvPr>
            <p:ph type="body" idx="1"/>
          </p:nvPr>
        </p:nvSpPr>
        <p:spPr>
          <a:xfrm>
            <a:off x="1097279" y="1845734"/>
            <a:ext cx="49377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pPr lvl="0"/>
            <a:r>
              <a:rPr lang="en-US"/>
              <a:t>Click to edit Master text styles</a:t>
            </a:r>
          </a:p>
        </p:txBody>
      </p:sp>
      <p:sp>
        <p:nvSpPr>
          <p:cNvPr id="61" name="Google Shape;61;p6"/>
          <p:cNvSpPr txBox="1">
            <a:spLocks noGrp="1"/>
          </p:cNvSpPr>
          <p:nvPr>
            <p:ph type="body" idx="2"/>
          </p:nvPr>
        </p:nvSpPr>
        <p:spPr>
          <a:xfrm>
            <a:off x="6217920" y="1845735"/>
            <a:ext cx="4937700" cy="4023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pPr lvl="0"/>
            <a:r>
              <a:rPr lang="en-US"/>
              <a:t>Click to edit Master text styles</a:t>
            </a:r>
          </a:p>
        </p:txBody>
      </p:sp>
      <p:sp>
        <p:nvSpPr>
          <p:cNvPr id="62" name="Google Shape;62;p6"/>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6"/>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4" name="Google Shape;64;p6"/>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5"/>
        <p:cNvGrpSpPr/>
        <p:nvPr/>
      </p:nvGrpSpPr>
      <p:grpSpPr>
        <a:xfrm>
          <a:off x="0" y="0"/>
          <a:ext cx="0" cy="0"/>
          <a:chOff x="0" y="0"/>
          <a:chExt cx="0" cy="0"/>
        </a:xfrm>
      </p:grpSpPr>
      <p:sp>
        <p:nvSpPr>
          <p:cNvPr id="66" name="Google Shape;66;p7"/>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67" name="Google Shape;67;p7"/>
          <p:cNvSpPr txBox="1">
            <a:spLocks noGrp="1"/>
          </p:cNvSpPr>
          <p:nvPr>
            <p:ph type="body" idx="1"/>
          </p:nvPr>
        </p:nvSpPr>
        <p:spPr>
          <a:xfrm>
            <a:off x="1097280"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90000"/>
              </a:lnSpc>
              <a:spcBef>
                <a:spcPts val="1200"/>
              </a:spcBef>
              <a:spcAft>
                <a:spcPts val="0"/>
              </a:spcAft>
              <a:buSzPts val="2000"/>
              <a:buNone/>
              <a:defRPr sz="2000" b="0" cap="none">
                <a:solidFill>
                  <a:schemeClr val="dk2"/>
                </a:solidFill>
              </a:defRPr>
            </a:lvl1pPr>
            <a:lvl2pPr marL="914400" lvl="1" indent="-228600" algn="l" rtl="0">
              <a:lnSpc>
                <a:spcPct val="90000"/>
              </a:lnSpc>
              <a:spcBef>
                <a:spcPts val="200"/>
              </a:spcBef>
              <a:spcAft>
                <a:spcPts val="0"/>
              </a:spcAft>
              <a:buSzPts val="2000"/>
              <a:buNone/>
              <a:defRPr sz="20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600"/>
              <a:buNone/>
              <a:defRPr sz="1600" b="1"/>
            </a:lvl4pPr>
            <a:lvl5pPr marL="2286000" lvl="4" indent="-228600" algn="l" rtl="0">
              <a:lnSpc>
                <a:spcPct val="90000"/>
              </a:lnSpc>
              <a:spcBef>
                <a:spcPts val="400"/>
              </a:spcBef>
              <a:spcAft>
                <a:spcPts val="0"/>
              </a:spcAft>
              <a:buSzPts val="1600"/>
              <a:buNone/>
              <a:defRPr sz="1600" b="1"/>
            </a:lvl5pPr>
            <a:lvl6pPr marL="2743200" lvl="5" indent="-228600" algn="l" rtl="0">
              <a:lnSpc>
                <a:spcPct val="90000"/>
              </a:lnSpc>
              <a:spcBef>
                <a:spcPts val="400"/>
              </a:spcBef>
              <a:spcAft>
                <a:spcPts val="0"/>
              </a:spcAft>
              <a:buSzPts val="1600"/>
              <a:buNone/>
              <a:defRPr sz="1600" b="1"/>
            </a:lvl6pPr>
            <a:lvl7pPr marL="3200400" lvl="6" indent="-228600" algn="l" rtl="0">
              <a:lnSpc>
                <a:spcPct val="90000"/>
              </a:lnSpc>
              <a:spcBef>
                <a:spcPts val="400"/>
              </a:spcBef>
              <a:spcAft>
                <a:spcPts val="0"/>
              </a:spcAft>
              <a:buSzPts val="1600"/>
              <a:buNone/>
              <a:defRPr sz="1600" b="1"/>
            </a:lvl7pPr>
            <a:lvl8pPr marL="3657600" lvl="7" indent="-228600" algn="l" rtl="0">
              <a:lnSpc>
                <a:spcPct val="90000"/>
              </a:lnSpc>
              <a:spcBef>
                <a:spcPts val="400"/>
              </a:spcBef>
              <a:spcAft>
                <a:spcPts val="0"/>
              </a:spcAft>
              <a:buSzPts val="1600"/>
              <a:buNone/>
              <a:defRPr sz="1600" b="1"/>
            </a:lvl8pPr>
            <a:lvl9pPr marL="4114800" lvl="8" indent="-228600" algn="l" rtl="0">
              <a:lnSpc>
                <a:spcPct val="90000"/>
              </a:lnSpc>
              <a:spcBef>
                <a:spcPts val="400"/>
              </a:spcBef>
              <a:spcAft>
                <a:spcPts val="400"/>
              </a:spcAft>
              <a:buSzPts val="1600"/>
              <a:buNone/>
              <a:defRPr sz="1600" b="1"/>
            </a:lvl9pPr>
          </a:lstStyle>
          <a:p>
            <a:pPr lvl="0"/>
            <a:r>
              <a:rPr lang="en-US"/>
              <a:t>Click to edit Master text styles</a:t>
            </a:r>
          </a:p>
        </p:txBody>
      </p:sp>
      <p:sp>
        <p:nvSpPr>
          <p:cNvPr id="68" name="Google Shape;68;p7"/>
          <p:cNvSpPr txBox="1">
            <a:spLocks noGrp="1"/>
          </p:cNvSpPr>
          <p:nvPr>
            <p:ph type="body" idx="2"/>
          </p:nvPr>
        </p:nvSpPr>
        <p:spPr>
          <a:xfrm>
            <a:off x="1097280" y="2582334"/>
            <a:ext cx="4937700" cy="3378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pPr lvl="0"/>
            <a:r>
              <a:rPr lang="en-US"/>
              <a:t>Click to edit Master text styles</a:t>
            </a:r>
          </a:p>
        </p:txBody>
      </p:sp>
      <p:sp>
        <p:nvSpPr>
          <p:cNvPr id="69" name="Google Shape;69;p7"/>
          <p:cNvSpPr txBox="1">
            <a:spLocks noGrp="1"/>
          </p:cNvSpPr>
          <p:nvPr>
            <p:ph type="body" idx="3"/>
          </p:nvPr>
        </p:nvSpPr>
        <p:spPr>
          <a:xfrm>
            <a:off x="6217920" y="1846052"/>
            <a:ext cx="4937700" cy="736200"/>
          </a:xfrm>
          <a:prstGeom prst="rect">
            <a:avLst/>
          </a:prstGeom>
          <a:noFill/>
          <a:ln>
            <a:noFill/>
          </a:ln>
        </p:spPr>
        <p:txBody>
          <a:bodyPr spcFirstLastPara="1" wrap="square" lIns="91425" tIns="45700" rIns="91425" bIns="45700" anchor="ctr" anchorCtr="0">
            <a:normAutofit/>
          </a:bodyPr>
          <a:lstStyle>
            <a:lvl1pPr marL="457200" lvl="0" indent="-228600" algn="l" rtl="0">
              <a:lnSpc>
                <a:spcPct val="90000"/>
              </a:lnSpc>
              <a:spcBef>
                <a:spcPts val="1200"/>
              </a:spcBef>
              <a:spcAft>
                <a:spcPts val="0"/>
              </a:spcAft>
              <a:buSzPts val="2000"/>
              <a:buNone/>
              <a:defRPr sz="2000" b="0" cap="none">
                <a:solidFill>
                  <a:schemeClr val="dk2"/>
                </a:solidFill>
              </a:defRPr>
            </a:lvl1pPr>
            <a:lvl2pPr marL="914400" lvl="1" indent="-228600" algn="l" rtl="0">
              <a:lnSpc>
                <a:spcPct val="90000"/>
              </a:lnSpc>
              <a:spcBef>
                <a:spcPts val="200"/>
              </a:spcBef>
              <a:spcAft>
                <a:spcPts val="0"/>
              </a:spcAft>
              <a:buSzPts val="2000"/>
              <a:buNone/>
              <a:defRPr sz="2000" b="1"/>
            </a:lvl2pPr>
            <a:lvl3pPr marL="1371600" lvl="2" indent="-228600" algn="l" rtl="0">
              <a:lnSpc>
                <a:spcPct val="90000"/>
              </a:lnSpc>
              <a:spcBef>
                <a:spcPts val="400"/>
              </a:spcBef>
              <a:spcAft>
                <a:spcPts val="0"/>
              </a:spcAft>
              <a:buSzPts val="1800"/>
              <a:buNone/>
              <a:defRPr sz="1800" b="1"/>
            </a:lvl3pPr>
            <a:lvl4pPr marL="1828800" lvl="3" indent="-228600" algn="l" rtl="0">
              <a:lnSpc>
                <a:spcPct val="90000"/>
              </a:lnSpc>
              <a:spcBef>
                <a:spcPts val="400"/>
              </a:spcBef>
              <a:spcAft>
                <a:spcPts val="0"/>
              </a:spcAft>
              <a:buSzPts val="1600"/>
              <a:buNone/>
              <a:defRPr sz="1600" b="1"/>
            </a:lvl4pPr>
            <a:lvl5pPr marL="2286000" lvl="4" indent="-228600" algn="l" rtl="0">
              <a:lnSpc>
                <a:spcPct val="90000"/>
              </a:lnSpc>
              <a:spcBef>
                <a:spcPts val="400"/>
              </a:spcBef>
              <a:spcAft>
                <a:spcPts val="0"/>
              </a:spcAft>
              <a:buSzPts val="1600"/>
              <a:buNone/>
              <a:defRPr sz="1600" b="1"/>
            </a:lvl5pPr>
            <a:lvl6pPr marL="2743200" lvl="5" indent="-228600" algn="l" rtl="0">
              <a:lnSpc>
                <a:spcPct val="90000"/>
              </a:lnSpc>
              <a:spcBef>
                <a:spcPts val="400"/>
              </a:spcBef>
              <a:spcAft>
                <a:spcPts val="0"/>
              </a:spcAft>
              <a:buSzPts val="1600"/>
              <a:buNone/>
              <a:defRPr sz="1600" b="1"/>
            </a:lvl6pPr>
            <a:lvl7pPr marL="3200400" lvl="6" indent="-228600" algn="l" rtl="0">
              <a:lnSpc>
                <a:spcPct val="90000"/>
              </a:lnSpc>
              <a:spcBef>
                <a:spcPts val="400"/>
              </a:spcBef>
              <a:spcAft>
                <a:spcPts val="0"/>
              </a:spcAft>
              <a:buSzPts val="1600"/>
              <a:buNone/>
              <a:defRPr sz="1600" b="1"/>
            </a:lvl7pPr>
            <a:lvl8pPr marL="3657600" lvl="7" indent="-228600" algn="l" rtl="0">
              <a:lnSpc>
                <a:spcPct val="90000"/>
              </a:lnSpc>
              <a:spcBef>
                <a:spcPts val="400"/>
              </a:spcBef>
              <a:spcAft>
                <a:spcPts val="0"/>
              </a:spcAft>
              <a:buSzPts val="1600"/>
              <a:buNone/>
              <a:defRPr sz="1600" b="1"/>
            </a:lvl8pPr>
            <a:lvl9pPr marL="4114800" lvl="8" indent="-228600" algn="l" rtl="0">
              <a:lnSpc>
                <a:spcPct val="90000"/>
              </a:lnSpc>
              <a:spcBef>
                <a:spcPts val="400"/>
              </a:spcBef>
              <a:spcAft>
                <a:spcPts val="400"/>
              </a:spcAft>
              <a:buSzPts val="1600"/>
              <a:buNone/>
              <a:defRPr sz="1600" b="1"/>
            </a:lvl9pPr>
          </a:lstStyle>
          <a:p>
            <a:pPr lvl="0"/>
            <a:r>
              <a:rPr lang="en-US"/>
              <a:t>Click to edit Master text styles</a:t>
            </a:r>
          </a:p>
        </p:txBody>
      </p:sp>
      <p:sp>
        <p:nvSpPr>
          <p:cNvPr id="70" name="Google Shape;70;p7"/>
          <p:cNvSpPr txBox="1">
            <a:spLocks noGrp="1"/>
          </p:cNvSpPr>
          <p:nvPr>
            <p:ph type="body" idx="4"/>
          </p:nvPr>
        </p:nvSpPr>
        <p:spPr>
          <a:xfrm>
            <a:off x="6217920" y="2582334"/>
            <a:ext cx="4937700" cy="33783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pPr lvl="0"/>
            <a:r>
              <a:rPr lang="en-US"/>
              <a:t>Click to edit Master text styles</a:t>
            </a:r>
          </a:p>
        </p:txBody>
      </p:sp>
      <p:sp>
        <p:nvSpPr>
          <p:cNvPr id="71" name="Google Shape;71;p7"/>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7"/>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7"/>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8"/>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3F3F3F"/>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76" name="Google Shape;76;p8"/>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7" name="Google Shape;77;p8"/>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8" name="Google Shape;78;p8"/>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79"/>
        <p:cNvGrpSpPr/>
        <p:nvPr/>
      </p:nvGrpSpPr>
      <p:grpSpPr>
        <a:xfrm>
          <a:off x="0" y="0"/>
          <a:ext cx="0" cy="0"/>
          <a:chOff x="0" y="0"/>
          <a:chExt cx="0" cy="0"/>
        </a:xfrm>
      </p:grpSpPr>
      <p:sp>
        <p:nvSpPr>
          <p:cNvPr id="80" name="Google Shape;80;p9"/>
          <p:cNvSpPr/>
          <p:nvPr/>
        </p:nvSpPr>
        <p:spPr>
          <a:xfrm>
            <a:off x="16" y="0"/>
            <a:ext cx="4050900"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9"/>
          <p:cNvSpPr/>
          <p:nvPr/>
        </p:nvSpPr>
        <p:spPr>
          <a:xfrm>
            <a:off x="4040071" y="0"/>
            <a:ext cx="63900"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9"/>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rtl="0">
              <a:lnSpc>
                <a:spcPct val="85000"/>
              </a:lnSpc>
              <a:spcBef>
                <a:spcPts val="0"/>
              </a:spcBef>
              <a:spcAft>
                <a:spcPts val="0"/>
              </a:spcAft>
              <a:buClr>
                <a:srgbClr val="FFFFFF"/>
              </a:buClr>
              <a:buSzPts val="3600"/>
              <a:buFont typeface="Calibri"/>
              <a:buNone/>
              <a:defRPr sz="3600" b="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sp>
        <p:nvSpPr>
          <p:cNvPr id="83" name="Google Shape;83;p9"/>
          <p:cNvSpPr txBox="1">
            <a:spLocks noGrp="1"/>
          </p:cNvSpPr>
          <p:nvPr>
            <p:ph type="body" idx="1"/>
          </p:nvPr>
        </p:nvSpPr>
        <p:spPr>
          <a:xfrm>
            <a:off x="4800600" y="731520"/>
            <a:ext cx="6492300" cy="5257800"/>
          </a:xfrm>
          <a:prstGeom prst="rect">
            <a:avLst/>
          </a:prstGeom>
          <a:noFill/>
          <a:ln>
            <a:noFill/>
          </a:ln>
        </p:spPr>
        <p:txBody>
          <a:bodyPr spcFirstLastPara="1" wrap="square" lIns="0" tIns="45700" rIns="0" bIns="45700" anchor="t" anchorCtr="0">
            <a:normAutofit/>
          </a:bodyPr>
          <a:lstStyle>
            <a:lvl1pPr marL="457200" lvl="0" indent="-342900" algn="l" rtl="0">
              <a:lnSpc>
                <a:spcPct val="90000"/>
              </a:lnSpc>
              <a:spcBef>
                <a:spcPts val="1200"/>
              </a:spcBef>
              <a:spcAft>
                <a:spcPts val="0"/>
              </a:spcAft>
              <a:buSzPts val="1800"/>
              <a:buChar char=" "/>
              <a:defRPr/>
            </a:lvl1pPr>
            <a:lvl2pPr marL="914400" lvl="1" indent="-342900" algn="l" rtl="0">
              <a:lnSpc>
                <a:spcPct val="90000"/>
              </a:lnSpc>
              <a:spcBef>
                <a:spcPts val="200"/>
              </a:spcBef>
              <a:spcAft>
                <a:spcPts val="0"/>
              </a:spcAft>
              <a:buSzPts val="1800"/>
              <a:buChar char="◦"/>
              <a:defRPr/>
            </a:lvl2pPr>
            <a:lvl3pPr marL="1371600" lvl="2" indent="-342900" algn="l" rtl="0">
              <a:lnSpc>
                <a:spcPct val="90000"/>
              </a:lnSpc>
              <a:spcBef>
                <a:spcPts val="400"/>
              </a:spcBef>
              <a:spcAft>
                <a:spcPts val="0"/>
              </a:spcAft>
              <a:buSzPts val="1800"/>
              <a:buChar char="◦"/>
              <a:defRPr/>
            </a:lvl3pPr>
            <a:lvl4pPr marL="1828800" lvl="3" indent="-342900" algn="l" rtl="0">
              <a:lnSpc>
                <a:spcPct val="90000"/>
              </a:lnSpc>
              <a:spcBef>
                <a:spcPts val="400"/>
              </a:spcBef>
              <a:spcAft>
                <a:spcPts val="0"/>
              </a:spcAft>
              <a:buSzPts val="1800"/>
              <a:buChar char="◦"/>
              <a:defRPr/>
            </a:lvl4pPr>
            <a:lvl5pPr marL="2286000" lvl="4" indent="-342900" algn="l" rtl="0">
              <a:lnSpc>
                <a:spcPct val="90000"/>
              </a:lnSpc>
              <a:spcBef>
                <a:spcPts val="400"/>
              </a:spcBef>
              <a:spcAft>
                <a:spcPts val="0"/>
              </a:spcAft>
              <a:buSzPts val="1800"/>
              <a:buChar char="◦"/>
              <a:defRPr/>
            </a:lvl5pPr>
            <a:lvl6pPr marL="2743200" lvl="5" indent="-342900" algn="l" rtl="0">
              <a:lnSpc>
                <a:spcPct val="90000"/>
              </a:lnSpc>
              <a:spcBef>
                <a:spcPts val="400"/>
              </a:spcBef>
              <a:spcAft>
                <a:spcPts val="0"/>
              </a:spcAft>
              <a:buSzPts val="1800"/>
              <a:buChar char="◦"/>
              <a:defRPr/>
            </a:lvl6pPr>
            <a:lvl7pPr marL="3200400" lvl="6" indent="-342900" algn="l" rtl="0">
              <a:lnSpc>
                <a:spcPct val="90000"/>
              </a:lnSpc>
              <a:spcBef>
                <a:spcPts val="400"/>
              </a:spcBef>
              <a:spcAft>
                <a:spcPts val="0"/>
              </a:spcAft>
              <a:buSzPts val="1800"/>
              <a:buChar char="◦"/>
              <a:defRPr/>
            </a:lvl7pPr>
            <a:lvl8pPr marL="3657600" lvl="7" indent="-342900" algn="l" rtl="0">
              <a:lnSpc>
                <a:spcPct val="90000"/>
              </a:lnSpc>
              <a:spcBef>
                <a:spcPts val="400"/>
              </a:spcBef>
              <a:spcAft>
                <a:spcPts val="0"/>
              </a:spcAft>
              <a:buSzPts val="1800"/>
              <a:buChar char="◦"/>
              <a:defRPr/>
            </a:lvl8pPr>
            <a:lvl9pPr marL="4114800" lvl="8" indent="-342900" algn="l" rtl="0">
              <a:lnSpc>
                <a:spcPct val="90000"/>
              </a:lnSpc>
              <a:spcBef>
                <a:spcPts val="400"/>
              </a:spcBef>
              <a:spcAft>
                <a:spcPts val="400"/>
              </a:spcAft>
              <a:buSzPts val="1800"/>
              <a:buChar char="◦"/>
              <a:defRPr/>
            </a:lvl9pPr>
          </a:lstStyle>
          <a:p>
            <a:pPr lvl="0"/>
            <a:r>
              <a:rPr lang="en-US"/>
              <a:t>Click to edit Master text styles</a:t>
            </a:r>
          </a:p>
        </p:txBody>
      </p:sp>
      <p:sp>
        <p:nvSpPr>
          <p:cNvPr id="84" name="Google Shape;84;p9"/>
          <p:cNvSpPr txBox="1">
            <a:spLocks noGrp="1"/>
          </p:cNvSpPr>
          <p:nvPr>
            <p:ph type="body" idx="2"/>
          </p:nvPr>
        </p:nvSpPr>
        <p:spPr>
          <a:xfrm>
            <a:off x="457200" y="2926080"/>
            <a:ext cx="3200400" cy="3379200"/>
          </a:xfrm>
          <a:prstGeom prst="rect">
            <a:avLst/>
          </a:prstGeom>
          <a:noFill/>
          <a:ln>
            <a:noFill/>
          </a:ln>
        </p:spPr>
        <p:txBody>
          <a:bodyPr spcFirstLastPara="1" wrap="square" lIns="91425" tIns="45700" rIns="91425" bIns="45700" anchor="t" anchorCtr="0">
            <a:normAutofit/>
          </a:bodyPr>
          <a:lstStyle>
            <a:lvl1pPr marL="457200" lvl="0" indent="-228600" algn="l" rtl="0">
              <a:lnSpc>
                <a:spcPct val="90000"/>
              </a:lnSpc>
              <a:spcBef>
                <a:spcPts val="1200"/>
              </a:spcBef>
              <a:spcAft>
                <a:spcPts val="0"/>
              </a:spcAft>
              <a:buSzPts val="1500"/>
              <a:buNone/>
              <a:defRPr sz="1500">
                <a:solidFill>
                  <a:srgbClr val="FFFFFF"/>
                </a:solidFill>
              </a:defRPr>
            </a:lvl1pPr>
            <a:lvl2pPr marL="914400" lvl="1" indent="-228600" algn="l" rtl="0">
              <a:lnSpc>
                <a:spcPct val="90000"/>
              </a:lnSpc>
              <a:spcBef>
                <a:spcPts val="200"/>
              </a:spcBef>
              <a:spcAft>
                <a:spcPts val="0"/>
              </a:spcAft>
              <a:buSzPts val="1200"/>
              <a:buNone/>
              <a:defRPr sz="1200"/>
            </a:lvl2pPr>
            <a:lvl3pPr marL="1371600" lvl="2" indent="-228600" algn="l" rtl="0">
              <a:lnSpc>
                <a:spcPct val="90000"/>
              </a:lnSpc>
              <a:spcBef>
                <a:spcPts val="400"/>
              </a:spcBef>
              <a:spcAft>
                <a:spcPts val="0"/>
              </a:spcAft>
              <a:buSzPts val="1000"/>
              <a:buNone/>
              <a:defRPr sz="1000"/>
            </a:lvl3pPr>
            <a:lvl4pPr marL="1828800" lvl="3" indent="-228600" algn="l" rtl="0">
              <a:lnSpc>
                <a:spcPct val="90000"/>
              </a:lnSpc>
              <a:spcBef>
                <a:spcPts val="400"/>
              </a:spcBef>
              <a:spcAft>
                <a:spcPts val="0"/>
              </a:spcAft>
              <a:buSzPts val="900"/>
              <a:buNone/>
              <a:defRPr sz="900"/>
            </a:lvl4pPr>
            <a:lvl5pPr marL="2286000" lvl="4" indent="-228600" algn="l" rtl="0">
              <a:lnSpc>
                <a:spcPct val="90000"/>
              </a:lnSpc>
              <a:spcBef>
                <a:spcPts val="400"/>
              </a:spcBef>
              <a:spcAft>
                <a:spcPts val="0"/>
              </a:spcAft>
              <a:buSzPts val="900"/>
              <a:buNone/>
              <a:defRPr sz="900"/>
            </a:lvl5pPr>
            <a:lvl6pPr marL="2743200" lvl="5" indent="-228600" algn="l" rtl="0">
              <a:lnSpc>
                <a:spcPct val="90000"/>
              </a:lnSpc>
              <a:spcBef>
                <a:spcPts val="400"/>
              </a:spcBef>
              <a:spcAft>
                <a:spcPts val="0"/>
              </a:spcAft>
              <a:buSzPts val="900"/>
              <a:buNone/>
              <a:defRPr sz="900"/>
            </a:lvl6pPr>
            <a:lvl7pPr marL="3200400" lvl="6" indent="-228600" algn="l" rtl="0">
              <a:lnSpc>
                <a:spcPct val="90000"/>
              </a:lnSpc>
              <a:spcBef>
                <a:spcPts val="400"/>
              </a:spcBef>
              <a:spcAft>
                <a:spcPts val="0"/>
              </a:spcAft>
              <a:buSzPts val="900"/>
              <a:buNone/>
              <a:defRPr sz="900"/>
            </a:lvl7pPr>
            <a:lvl8pPr marL="3657600" lvl="7" indent="-228600" algn="l" rtl="0">
              <a:lnSpc>
                <a:spcPct val="90000"/>
              </a:lnSpc>
              <a:spcBef>
                <a:spcPts val="400"/>
              </a:spcBef>
              <a:spcAft>
                <a:spcPts val="0"/>
              </a:spcAft>
              <a:buSzPts val="900"/>
              <a:buNone/>
              <a:defRPr sz="900"/>
            </a:lvl8pPr>
            <a:lvl9pPr marL="4114800" lvl="8" indent="-228600" algn="l" rtl="0">
              <a:lnSpc>
                <a:spcPct val="90000"/>
              </a:lnSpc>
              <a:spcBef>
                <a:spcPts val="400"/>
              </a:spcBef>
              <a:spcAft>
                <a:spcPts val="400"/>
              </a:spcAft>
              <a:buSzPts val="900"/>
              <a:buNone/>
              <a:defRPr sz="900"/>
            </a:lvl9pPr>
          </a:lstStyle>
          <a:p>
            <a:pPr lvl="0"/>
            <a:r>
              <a:rPr lang="en-US"/>
              <a:t>Click to edit Master text styles</a:t>
            </a:r>
          </a:p>
        </p:txBody>
      </p:sp>
      <p:sp>
        <p:nvSpPr>
          <p:cNvPr id="85" name="Google Shape;85;p9"/>
          <p:cNvSpPr txBox="1">
            <a:spLocks noGrp="1"/>
          </p:cNvSpPr>
          <p:nvPr>
            <p:ph type="dt" idx="10"/>
          </p:nvPr>
        </p:nvSpPr>
        <p:spPr>
          <a:xfrm>
            <a:off x="465512" y="6459785"/>
            <a:ext cx="26184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6" name="Google Shape;86;p9"/>
          <p:cNvSpPr txBox="1">
            <a:spLocks noGrp="1"/>
          </p:cNvSpPr>
          <p:nvPr>
            <p:ph type="ftr" idx="11"/>
          </p:nvPr>
        </p:nvSpPr>
        <p:spPr>
          <a:xfrm>
            <a:off x="4800600" y="6459785"/>
            <a:ext cx="46482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solidFill>
                  <a:schemeClr val="dk2"/>
                </a:solidFill>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7" name="Google Shape;87;p9"/>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sz="1050">
                <a:solidFill>
                  <a:schemeClr val="dk2"/>
                </a:solidFill>
                <a:latin typeface="Calibri"/>
                <a:ea typeface="Calibri"/>
                <a:cs typeface="Calibri"/>
                <a:sym typeface="Calibri"/>
              </a:defRPr>
            </a:lvl1pPr>
            <a:lvl2pPr marL="0" lvl="1" indent="0" algn="r" rtl="0">
              <a:spcBef>
                <a:spcPts val="0"/>
              </a:spcBef>
              <a:buNone/>
              <a:defRPr sz="1050">
                <a:solidFill>
                  <a:schemeClr val="dk2"/>
                </a:solidFill>
                <a:latin typeface="Calibri"/>
                <a:ea typeface="Calibri"/>
                <a:cs typeface="Calibri"/>
                <a:sym typeface="Calibri"/>
              </a:defRPr>
            </a:lvl2pPr>
            <a:lvl3pPr marL="0" lvl="2" indent="0" algn="r" rtl="0">
              <a:spcBef>
                <a:spcPts val="0"/>
              </a:spcBef>
              <a:buNone/>
              <a:defRPr sz="1050">
                <a:solidFill>
                  <a:schemeClr val="dk2"/>
                </a:solidFill>
                <a:latin typeface="Calibri"/>
                <a:ea typeface="Calibri"/>
                <a:cs typeface="Calibri"/>
                <a:sym typeface="Calibri"/>
              </a:defRPr>
            </a:lvl3pPr>
            <a:lvl4pPr marL="0" lvl="3" indent="0" algn="r" rtl="0">
              <a:spcBef>
                <a:spcPts val="0"/>
              </a:spcBef>
              <a:buNone/>
              <a:defRPr sz="1050">
                <a:solidFill>
                  <a:schemeClr val="dk2"/>
                </a:solidFill>
                <a:latin typeface="Calibri"/>
                <a:ea typeface="Calibri"/>
                <a:cs typeface="Calibri"/>
                <a:sym typeface="Calibri"/>
              </a:defRPr>
            </a:lvl4pPr>
            <a:lvl5pPr marL="0" lvl="4" indent="0" algn="r" rtl="0">
              <a:spcBef>
                <a:spcPts val="0"/>
              </a:spcBef>
              <a:buNone/>
              <a:defRPr sz="1050">
                <a:solidFill>
                  <a:schemeClr val="dk2"/>
                </a:solidFill>
                <a:latin typeface="Calibri"/>
                <a:ea typeface="Calibri"/>
                <a:cs typeface="Calibri"/>
                <a:sym typeface="Calibri"/>
              </a:defRPr>
            </a:lvl5pPr>
            <a:lvl6pPr marL="0" lvl="5" indent="0" algn="r" rtl="0">
              <a:spcBef>
                <a:spcPts val="0"/>
              </a:spcBef>
              <a:buNone/>
              <a:defRPr sz="1050">
                <a:solidFill>
                  <a:schemeClr val="dk2"/>
                </a:solidFill>
                <a:latin typeface="Calibri"/>
                <a:ea typeface="Calibri"/>
                <a:cs typeface="Calibri"/>
                <a:sym typeface="Calibri"/>
              </a:defRPr>
            </a:lvl6pPr>
            <a:lvl7pPr marL="0" lvl="6" indent="0" algn="r" rtl="0">
              <a:spcBef>
                <a:spcPts val="0"/>
              </a:spcBef>
              <a:buNone/>
              <a:defRPr sz="1050">
                <a:solidFill>
                  <a:schemeClr val="dk2"/>
                </a:solidFill>
                <a:latin typeface="Calibri"/>
                <a:ea typeface="Calibri"/>
                <a:cs typeface="Calibri"/>
                <a:sym typeface="Calibri"/>
              </a:defRPr>
            </a:lvl7pPr>
            <a:lvl8pPr marL="0" lvl="7" indent="0" algn="r" rtl="0">
              <a:spcBef>
                <a:spcPts val="0"/>
              </a:spcBef>
              <a:buNone/>
              <a:defRPr sz="1050">
                <a:solidFill>
                  <a:schemeClr val="dk2"/>
                </a:solidFill>
                <a:latin typeface="Calibri"/>
                <a:ea typeface="Calibri"/>
                <a:cs typeface="Calibri"/>
                <a:sym typeface="Calibri"/>
              </a:defRPr>
            </a:lvl8pPr>
            <a:lvl9pPr marL="0" lvl="8" indent="0" algn="r" rtl="0">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88"/>
        <p:cNvGrpSpPr/>
        <p:nvPr/>
      </p:nvGrpSpPr>
      <p:grpSpPr>
        <a:xfrm>
          <a:off x="0" y="0"/>
          <a:ext cx="0" cy="0"/>
          <a:chOff x="0" y="0"/>
          <a:chExt cx="0" cy="0"/>
        </a:xfrm>
      </p:grpSpPr>
      <p:sp>
        <p:nvSpPr>
          <p:cNvPr id="89" name="Google Shape;89;p10"/>
          <p:cNvSpPr/>
          <p:nvPr/>
        </p:nvSpPr>
        <p:spPr>
          <a:xfrm>
            <a:off x="0" y="4953000"/>
            <a:ext cx="12188700"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0"/>
          <p:cNvSpPr/>
          <p:nvPr/>
        </p:nvSpPr>
        <p:spPr>
          <a:xfrm>
            <a:off x="15" y="4915076"/>
            <a:ext cx="12188700" cy="63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0"/>
          <p:cNvSpPr txBox="1">
            <a:spLocks noGrp="1"/>
          </p:cNvSpPr>
          <p:nvPr>
            <p:ph type="title"/>
          </p:nvPr>
        </p:nvSpPr>
        <p:spPr>
          <a:xfrm>
            <a:off x="1097280" y="5074920"/>
            <a:ext cx="10113300" cy="822900"/>
          </a:xfrm>
          <a:prstGeom prst="rect">
            <a:avLst/>
          </a:prstGeom>
          <a:noFill/>
          <a:ln>
            <a:noFill/>
          </a:ln>
        </p:spPr>
        <p:txBody>
          <a:bodyPr spcFirstLastPara="1" wrap="square" lIns="91425" tIns="0" rIns="91425" bIns="0" anchor="b" anchorCtr="0">
            <a:noAutofit/>
          </a:bodyPr>
          <a:lstStyle>
            <a:lvl1pPr lvl="0" algn="l" rtl="0">
              <a:lnSpc>
                <a:spcPct val="85000"/>
              </a:lnSpc>
              <a:spcBef>
                <a:spcPts val="0"/>
              </a:spcBef>
              <a:spcAft>
                <a:spcPts val="0"/>
              </a:spcAft>
              <a:buClr>
                <a:srgbClr val="FFFFFF"/>
              </a:buClr>
              <a:buSzPts val="3600"/>
              <a:buFont typeface="Calibri"/>
              <a:buNone/>
              <a:defRPr sz="3600" b="0">
                <a:solidFill>
                  <a:srgbClr val="FFFFFF"/>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r>
              <a:rPr lang="en-US"/>
              <a:t>Click to edit Master title style</a:t>
            </a:r>
            <a:endParaRPr/>
          </a:p>
        </p:txBody>
      </p:sp>
      <p:pic>
        <p:nvPicPr>
          <p:cNvPr id="92" name="Google Shape;92;p10"/>
          <p:cNvPicPr preferRelativeResize="0">
            <a:picLocks noGrp="1"/>
          </p:cNvPicPr>
          <p:nvPr>
            <p:ph type="pic" idx="2"/>
          </p:nvPr>
        </p:nvPicPr>
        <p:blipFill/>
        <p:spPr>
          <a:xfrm>
            <a:off x="15" y="0"/>
            <a:ext cx="12192000" cy="4915200"/>
          </a:xfrm>
          <a:prstGeom prst="rect">
            <a:avLst/>
          </a:prstGeom>
          <a:blipFill rotWithShape="1">
            <a:blip r:embed="rId2">
              <a:alphaModFix/>
            </a:blip>
            <a:stretch>
              <a:fillRect/>
            </a:stretch>
          </a:blipFill>
          <a:ln>
            <a:noFill/>
          </a:ln>
        </p:spPr>
      </p:pic>
      <p:sp>
        <p:nvSpPr>
          <p:cNvPr id="93" name="Google Shape;93;p10"/>
          <p:cNvSpPr txBox="1">
            <a:spLocks noGrp="1"/>
          </p:cNvSpPr>
          <p:nvPr>
            <p:ph type="body" idx="1"/>
          </p:nvPr>
        </p:nvSpPr>
        <p:spPr>
          <a:xfrm>
            <a:off x="1097280" y="5907023"/>
            <a:ext cx="10113300" cy="594300"/>
          </a:xfrm>
          <a:prstGeom prst="rect">
            <a:avLst/>
          </a:prstGeom>
          <a:noFill/>
          <a:ln>
            <a:noFill/>
          </a:ln>
        </p:spPr>
        <p:txBody>
          <a:bodyPr spcFirstLastPara="1" wrap="square" lIns="91425" tIns="0" rIns="91425" bIns="0" anchor="t" anchorCtr="0">
            <a:normAutofit/>
          </a:bodyPr>
          <a:lstStyle>
            <a:lvl1pPr marL="457200" lvl="0" indent="-228600" algn="l" rtl="0">
              <a:lnSpc>
                <a:spcPct val="90000"/>
              </a:lnSpc>
              <a:spcBef>
                <a:spcPts val="0"/>
              </a:spcBef>
              <a:spcAft>
                <a:spcPts val="0"/>
              </a:spcAft>
              <a:buSzPts val="1500"/>
              <a:buNone/>
              <a:defRPr sz="1500">
                <a:solidFill>
                  <a:srgbClr val="FFFFFF"/>
                </a:solidFill>
              </a:defRPr>
            </a:lvl1pPr>
            <a:lvl2pPr marL="914400" lvl="1" indent="-228600" algn="l" rtl="0">
              <a:lnSpc>
                <a:spcPct val="90000"/>
              </a:lnSpc>
              <a:spcBef>
                <a:spcPts val="600"/>
              </a:spcBef>
              <a:spcAft>
                <a:spcPts val="0"/>
              </a:spcAft>
              <a:buSzPts val="1200"/>
              <a:buNone/>
              <a:defRPr sz="1200"/>
            </a:lvl2pPr>
            <a:lvl3pPr marL="1371600" lvl="2" indent="-228600" algn="l" rtl="0">
              <a:lnSpc>
                <a:spcPct val="90000"/>
              </a:lnSpc>
              <a:spcBef>
                <a:spcPts val="400"/>
              </a:spcBef>
              <a:spcAft>
                <a:spcPts val="0"/>
              </a:spcAft>
              <a:buSzPts val="1000"/>
              <a:buNone/>
              <a:defRPr sz="1000"/>
            </a:lvl3pPr>
            <a:lvl4pPr marL="1828800" lvl="3" indent="-228600" algn="l" rtl="0">
              <a:lnSpc>
                <a:spcPct val="90000"/>
              </a:lnSpc>
              <a:spcBef>
                <a:spcPts val="400"/>
              </a:spcBef>
              <a:spcAft>
                <a:spcPts val="0"/>
              </a:spcAft>
              <a:buSzPts val="900"/>
              <a:buNone/>
              <a:defRPr sz="900"/>
            </a:lvl4pPr>
            <a:lvl5pPr marL="2286000" lvl="4" indent="-228600" algn="l" rtl="0">
              <a:lnSpc>
                <a:spcPct val="90000"/>
              </a:lnSpc>
              <a:spcBef>
                <a:spcPts val="400"/>
              </a:spcBef>
              <a:spcAft>
                <a:spcPts val="0"/>
              </a:spcAft>
              <a:buSzPts val="900"/>
              <a:buNone/>
              <a:defRPr sz="900"/>
            </a:lvl5pPr>
            <a:lvl6pPr marL="2743200" lvl="5" indent="-228600" algn="l" rtl="0">
              <a:lnSpc>
                <a:spcPct val="90000"/>
              </a:lnSpc>
              <a:spcBef>
                <a:spcPts val="400"/>
              </a:spcBef>
              <a:spcAft>
                <a:spcPts val="0"/>
              </a:spcAft>
              <a:buSzPts val="900"/>
              <a:buNone/>
              <a:defRPr sz="900"/>
            </a:lvl6pPr>
            <a:lvl7pPr marL="3200400" lvl="6" indent="-228600" algn="l" rtl="0">
              <a:lnSpc>
                <a:spcPct val="90000"/>
              </a:lnSpc>
              <a:spcBef>
                <a:spcPts val="400"/>
              </a:spcBef>
              <a:spcAft>
                <a:spcPts val="0"/>
              </a:spcAft>
              <a:buSzPts val="900"/>
              <a:buNone/>
              <a:defRPr sz="900"/>
            </a:lvl7pPr>
            <a:lvl8pPr marL="3657600" lvl="7" indent="-228600" algn="l" rtl="0">
              <a:lnSpc>
                <a:spcPct val="90000"/>
              </a:lnSpc>
              <a:spcBef>
                <a:spcPts val="400"/>
              </a:spcBef>
              <a:spcAft>
                <a:spcPts val="0"/>
              </a:spcAft>
              <a:buSzPts val="900"/>
              <a:buNone/>
              <a:defRPr sz="900"/>
            </a:lvl8pPr>
            <a:lvl9pPr marL="4114800" lvl="8" indent="-228600" algn="l" rtl="0">
              <a:lnSpc>
                <a:spcPct val="90000"/>
              </a:lnSpc>
              <a:spcBef>
                <a:spcPts val="400"/>
              </a:spcBef>
              <a:spcAft>
                <a:spcPts val="400"/>
              </a:spcAft>
              <a:buSzPts val="900"/>
              <a:buNone/>
              <a:defRPr sz="900"/>
            </a:lvl9pPr>
          </a:lstStyle>
          <a:p>
            <a:pPr lvl="0"/>
            <a:r>
              <a:rPr lang="en-US"/>
              <a:t>Click to edit Master text styles</a:t>
            </a:r>
          </a:p>
        </p:txBody>
      </p:sp>
      <p:sp>
        <p:nvSpPr>
          <p:cNvPr id="94" name="Google Shape;94;p10"/>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5" name="Google Shape;95;p10"/>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6" name="Google Shape;96;p10"/>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
        <p:cNvGrpSpPr/>
        <p:nvPr/>
      </p:nvGrpSpPr>
      <p:grpSpPr>
        <a:xfrm>
          <a:off x="0" y="0"/>
          <a:ext cx="0" cy="0"/>
          <a:chOff x="0" y="0"/>
          <a:chExt cx="0" cy="0"/>
        </a:xfrm>
      </p:grpSpPr>
      <p:sp>
        <p:nvSpPr>
          <p:cNvPr id="20" name="Google Shape;20;p1"/>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1"/>
          <p:cNvSpPr/>
          <p:nvPr/>
        </p:nvSpPr>
        <p:spPr>
          <a:xfrm>
            <a:off x="0" y="6334316"/>
            <a:ext cx="12192000" cy="66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1"/>
          <p:cNvSpPr txBox="1">
            <a:spLocks noGrp="1"/>
          </p:cNvSpPr>
          <p:nvPr>
            <p:ph type="title"/>
          </p:nvPr>
        </p:nvSpPr>
        <p:spPr>
          <a:xfrm>
            <a:off x="1097280" y="286603"/>
            <a:ext cx="10058400" cy="1450800"/>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23" name="Google Shape;23;p1"/>
          <p:cNvSpPr txBox="1">
            <a:spLocks noGrp="1"/>
          </p:cNvSpPr>
          <p:nvPr>
            <p:ph type="body" idx="1"/>
          </p:nvPr>
        </p:nvSpPr>
        <p:spPr>
          <a:xfrm>
            <a:off x="1097280" y="1845734"/>
            <a:ext cx="10058400" cy="402330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24" name="Google Shape;24;p1"/>
          <p:cNvSpPr txBox="1">
            <a:spLocks noGrp="1"/>
          </p:cNvSpPr>
          <p:nvPr>
            <p:ph type="dt" idx="10"/>
          </p:nvPr>
        </p:nvSpPr>
        <p:spPr>
          <a:xfrm>
            <a:off x="1097280" y="6459785"/>
            <a:ext cx="24723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1"/>
          <p:cNvSpPr txBox="1">
            <a:spLocks noGrp="1"/>
          </p:cNvSpPr>
          <p:nvPr>
            <p:ph type="ftr" idx="11"/>
          </p:nvPr>
        </p:nvSpPr>
        <p:spPr>
          <a:xfrm>
            <a:off x="3686185" y="6459785"/>
            <a:ext cx="48228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1"/>
          <p:cNvSpPr txBox="1">
            <a:spLocks noGrp="1"/>
          </p:cNvSpPr>
          <p:nvPr>
            <p:ph type="sldNum" idx="12"/>
          </p:nvPr>
        </p:nvSpPr>
        <p:spPr>
          <a:xfrm>
            <a:off x="9900458" y="6459785"/>
            <a:ext cx="1311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pPr marL="0" lvl="0" indent="0" algn="r" rtl="0">
                <a:spcBef>
                  <a:spcPts val="0"/>
                </a:spcBef>
                <a:spcAft>
                  <a:spcPts val="0"/>
                </a:spcAft>
                <a:buNone/>
              </a:pPr>
              <a:t>‹#›</a:t>
            </a:fld>
            <a:endParaRPr/>
          </a:p>
        </p:txBody>
      </p:sp>
      <p:cxnSp>
        <p:nvCxnSpPr>
          <p:cNvPr id="27" name="Google Shape;27;p1"/>
          <p:cNvCxnSpPr/>
          <p:nvPr/>
        </p:nvCxnSpPr>
        <p:spPr>
          <a:xfrm>
            <a:off x="1193532" y="1737845"/>
            <a:ext cx="996690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8.jpeg"/><Relationship Id="rId4"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3"/>
          <p:cNvSpPr txBox="1">
            <a:spLocks noGrp="1"/>
          </p:cNvSpPr>
          <p:nvPr>
            <p:ph type="ctrTitle"/>
          </p:nvPr>
        </p:nvSpPr>
        <p:spPr>
          <a:xfrm>
            <a:off x="1693604" y="537160"/>
            <a:ext cx="9067800" cy="6912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100000"/>
              </a:lnSpc>
              <a:spcBef>
                <a:spcPts val="0"/>
              </a:spcBef>
              <a:spcAft>
                <a:spcPts val="0"/>
              </a:spcAft>
              <a:buClr>
                <a:schemeClr val="dk1"/>
              </a:buClr>
              <a:buSzPct val="100000"/>
              <a:buFont typeface="Times New Roman"/>
              <a:buNone/>
            </a:pPr>
            <a:r>
              <a:rPr lang="en-IN" sz="2400" b="1" dirty="0">
                <a:solidFill>
                  <a:schemeClr val="dk1"/>
                </a:solidFill>
                <a:latin typeface="Times New Roman"/>
                <a:ea typeface="Times New Roman"/>
                <a:cs typeface="Times New Roman"/>
                <a:sym typeface="Times New Roman"/>
              </a:rPr>
              <a:t>K S SCHOOL OF ENGINEERING &amp; MANAGEMENT</a:t>
            </a:r>
            <a:r>
              <a:rPr lang="en-IN" sz="2400" b="1" dirty="0">
                <a:latin typeface="Roboto Medium"/>
                <a:ea typeface="Roboto Medium"/>
                <a:cs typeface="Roboto Medium"/>
                <a:sym typeface="Roboto Medium"/>
              </a:rPr>
              <a:t/>
            </a:r>
            <a:br>
              <a:rPr lang="en-IN" sz="2400" b="1" dirty="0">
                <a:latin typeface="Roboto Medium"/>
                <a:ea typeface="Roboto Medium"/>
                <a:cs typeface="Roboto Medium"/>
                <a:sym typeface="Roboto Medium"/>
              </a:rPr>
            </a:br>
            <a:r>
              <a:rPr lang="en-IN" sz="2400" b="1" dirty="0">
                <a:solidFill>
                  <a:schemeClr val="dk1"/>
                </a:solidFill>
                <a:latin typeface="Times New Roman"/>
                <a:ea typeface="Times New Roman"/>
                <a:cs typeface="Times New Roman"/>
                <a:sym typeface="Times New Roman"/>
              </a:rPr>
              <a:t>BENGALURU-560109</a:t>
            </a:r>
            <a:endParaRPr sz="2400" b="1" dirty="0">
              <a:solidFill>
                <a:schemeClr val="dk1"/>
              </a:solidFill>
              <a:latin typeface="Times New Roman"/>
              <a:ea typeface="Times New Roman"/>
              <a:cs typeface="Times New Roman"/>
              <a:sym typeface="Times New Roman"/>
            </a:endParaRPr>
          </a:p>
        </p:txBody>
      </p:sp>
      <p:sp>
        <p:nvSpPr>
          <p:cNvPr id="116" name="Google Shape;116;p13"/>
          <p:cNvSpPr txBox="1">
            <a:spLocks noGrp="1"/>
          </p:cNvSpPr>
          <p:nvPr>
            <p:ph type="subTitle" idx="1"/>
          </p:nvPr>
        </p:nvSpPr>
        <p:spPr>
          <a:xfrm>
            <a:off x="1851166" y="1606682"/>
            <a:ext cx="10058400" cy="69120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SzPts val="2400"/>
              <a:buNone/>
            </a:pPr>
            <a:r>
              <a:rPr lang="en-IN" dirty="0"/>
              <a:t>      </a:t>
            </a:r>
            <a:r>
              <a:rPr lang="en-IN" sz="1800" dirty="0">
                <a:solidFill>
                  <a:schemeClr val="lt1"/>
                </a:solidFill>
                <a:latin typeface="Roboto"/>
                <a:ea typeface="Roboto"/>
                <a:cs typeface="Roboto"/>
                <a:sym typeface="Roboto"/>
              </a:rPr>
              <a:t>D EPARTMENT OF ARTIFICIAL INTELLIGENCE &amp; DATA SCIENCE</a:t>
            </a:r>
            <a:endParaRPr dirty="0"/>
          </a:p>
        </p:txBody>
      </p:sp>
      <p:pic>
        <p:nvPicPr>
          <p:cNvPr id="117" name="Google Shape;117;p13"/>
          <p:cNvPicPr preferRelativeResize="0"/>
          <p:nvPr/>
        </p:nvPicPr>
        <p:blipFill rotWithShape="1">
          <a:blip r:embed="rId3">
            <a:alphaModFix/>
          </a:blip>
          <a:srcRect/>
          <a:stretch/>
        </p:blipFill>
        <p:spPr>
          <a:xfrm>
            <a:off x="49990" y="160494"/>
            <a:ext cx="1525744" cy="1447799"/>
          </a:xfrm>
          <a:prstGeom prst="rect">
            <a:avLst/>
          </a:prstGeom>
          <a:noFill/>
          <a:ln>
            <a:noFill/>
          </a:ln>
        </p:spPr>
      </p:pic>
      <p:pic>
        <p:nvPicPr>
          <p:cNvPr id="118" name="Google Shape;118;p13"/>
          <p:cNvPicPr preferRelativeResize="0"/>
          <p:nvPr/>
        </p:nvPicPr>
        <p:blipFill rotWithShape="1">
          <a:blip r:embed="rId4">
            <a:alphaModFix/>
          </a:blip>
          <a:srcRect/>
          <a:stretch/>
        </p:blipFill>
        <p:spPr>
          <a:xfrm>
            <a:off x="10383820" y="106735"/>
            <a:ext cx="1525744" cy="1447799"/>
          </a:xfrm>
          <a:prstGeom prst="rect">
            <a:avLst/>
          </a:prstGeom>
          <a:noFill/>
          <a:ln>
            <a:noFill/>
          </a:ln>
        </p:spPr>
      </p:pic>
      <p:sp>
        <p:nvSpPr>
          <p:cNvPr id="119" name="Google Shape;119;p13"/>
          <p:cNvSpPr txBox="1"/>
          <p:nvPr/>
        </p:nvSpPr>
        <p:spPr>
          <a:xfrm>
            <a:off x="1653264" y="1938906"/>
            <a:ext cx="9067800" cy="400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b="1" i="0" u="none" strike="noStrike" cap="none" dirty="0">
                <a:solidFill>
                  <a:srgbClr val="C00000"/>
                </a:solidFill>
                <a:latin typeface="Times New Roman"/>
                <a:ea typeface="Times New Roman"/>
                <a:cs typeface="Times New Roman"/>
                <a:sym typeface="Times New Roman"/>
              </a:rPr>
              <a:t>DEPARTMENT OF ARTIFICIAL INTELLIGENCE &amp; DATA SCIENCE</a:t>
            </a:r>
            <a:endParaRPr dirty="0"/>
          </a:p>
        </p:txBody>
      </p:sp>
      <p:sp>
        <p:nvSpPr>
          <p:cNvPr id="120" name="Google Shape;120;p13"/>
          <p:cNvSpPr txBox="1"/>
          <p:nvPr/>
        </p:nvSpPr>
        <p:spPr>
          <a:xfrm>
            <a:off x="1970314" y="2666646"/>
            <a:ext cx="7799457" cy="708000"/>
          </a:xfrm>
          <a:prstGeom prst="rect">
            <a:avLst/>
          </a:prstGeom>
          <a:noFill/>
          <a:ln>
            <a:noFill/>
          </a:ln>
        </p:spPr>
        <p:txBody>
          <a:bodyPr spcFirstLastPara="1" wrap="square" lIns="91425" tIns="45700" rIns="91425" bIns="45700" anchor="t" anchorCtr="0">
            <a:spAutoFit/>
          </a:bodyPr>
          <a:lstStyle/>
          <a:p>
            <a:pPr marL="622300" marR="0" lvl="0" indent="0" algn="ctr" rtl="0">
              <a:lnSpc>
                <a:spcPct val="100000"/>
              </a:lnSpc>
              <a:spcBef>
                <a:spcPts val="0"/>
              </a:spcBef>
              <a:spcAft>
                <a:spcPts val="0"/>
              </a:spcAft>
              <a:buNone/>
            </a:pPr>
            <a:r>
              <a:rPr lang="en-IN" sz="2000" b="1" i="0" u="none" strike="noStrike" cap="none" dirty="0">
                <a:solidFill>
                  <a:schemeClr val="dk1"/>
                </a:solidFill>
                <a:latin typeface="Times New Roman"/>
                <a:ea typeface="Times New Roman"/>
                <a:cs typeface="Times New Roman"/>
                <a:sym typeface="Times New Roman"/>
              </a:rPr>
              <a:t>PROJECT WORK (21ADP76)</a:t>
            </a:r>
            <a:endParaRPr dirty="0"/>
          </a:p>
          <a:p>
            <a:pPr marL="0" marR="0" lvl="0" indent="0" algn="ctr" rtl="0">
              <a:spcBef>
                <a:spcPts val="0"/>
              </a:spcBef>
              <a:spcAft>
                <a:spcPts val="0"/>
              </a:spcAft>
              <a:buNone/>
            </a:pPr>
            <a:r>
              <a:rPr lang="en-IN" sz="2000" b="1" i="0" u="none" strike="noStrike" cap="none" dirty="0">
                <a:solidFill>
                  <a:schemeClr val="dk1"/>
                </a:solidFill>
                <a:latin typeface="Times New Roman"/>
                <a:ea typeface="Times New Roman"/>
                <a:cs typeface="Times New Roman"/>
                <a:sym typeface="Times New Roman"/>
              </a:rPr>
              <a:t>TITLE:</a:t>
            </a:r>
            <a:endParaRPr dirty="0"/>
          </a:p>
        </p:txBody>
      </p:sp>
      <p:sp>
        <p:nvSpPr>
          <p:cNvPr id="121" name="Google Shape;121;p13"/>
          <p:cNvSpPr txBox="1"/>
          <p:nvPr/>
        </p:nvSpPr>
        <p:spPr>
          <a:xfrm>
            <a:off x="1045029" y="4560075"/>
            <a:ext cx="2003100"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smtClean="0">
                <a:solidFill>
                  <a:schemeClr val="dk1"/>
                </a:solidFill>
                <a:latin typeface="Times New Roman"/>
                <a:ea typeface="Times New Roman"/>
                <a:cs typeface="Times New Roman"/>
                <a:sym typeface="Times New Roman"/>
              </a:rPr>
              <a:t>Group </a:t>
            </a:r>
            <a:r>
              <a:rPr lang="en-IN" sz="1800" b="1" dirty="0">
                <a:solidFill>
                  <a:schemeClr val="dk1"/>
                </a:solidFill>
                <a:latin typeface="Times New Roman"/>
                <a:ea typeface="Times New Roman"/>
                <a:cs typeface="Times New Roman"/>
                <a:sym typeface="Times New Roman"/>
              </a:rPr>
              <a:t>No : 1</a:t>
            </a:r>
            <a:endParaRPr dirty="0"/>
          </a:p>
          <a:p>
            <a:pPr marL="0" marR="0" lvl="0" indent="0" algn="l" rtl="0">
              <a:spcBef>
                <a:spcPts val="0"/>
              </a:spcBef>
              <a:spcAft>
                <a:spcPts val="0"/>
              </a:spcAft>
              <a:buNone/>
            </a:pPr>
            <a:r>
              <a:rPr lang="en-IN" sz="1800" b="1" dirty="0">
                <a:solidFill>
                  <a:schemeClr val="dk1"/>
                </a:solidFill>
                <a:latin typeface="Times New Roman"/>
                <a:ea typeface="Times New Roman"/>
                <a:cs typeface="Times New Roman"/>
                <a:sym typeface="Times New Roman"/>
              </a:rPr>
              <a:t>Date : </a:t>
            </a:r>
            <a:r>
              <a:rPr lang="en-IN" sz="1800" b="1" dirty="0" smtClean="0">
                <a:solidFill>
                  <a:schemeClr val="dk1"/>
                </a:solidFill>
                <a:latin typeface="Times New Roman"/>
                <a:ea typeface="Times New Roman"/>
                <a:cs typeface="Times New Roman"/>
                <a:sym typeface="Times New Roman"/>
              </a:rPr>
              <a:t>29</a:t>
            </a:r>
            <a:r>
              <a:rPr lang="en-IN" sz="1800" b="1" dirty="0" smtClean="0">
                <a:solidFill>
                  <a:schemeClr val="dk1"/>
                </a:solidFill>
                <a:latin typeface="Times New Roman"/>
                <a:ea typeface="Times New Roman"/>
                <a:cs typeface="Times New Roman"/>
                <a:sym typeface="Times New Roman"/>
              </a:rPr>
              <a:t>/05/2025</a:t>
            </a:r>
            <a:endParaRPr dirty="0"/>
          </a:p>
        </p:txBody>
      </p:sp>
      <p:sp>
        <p:nvSpPr>
          <p:cNvPr id="122" name="Google Shape;122;p13"/>
          <p:cNvSpPr txBox="1"/>
          <p:nvPr/>
        </p:nvSpPr>
        <p:spPr>
          <a:xfrm>
            <a:off x="4603053" y="4560075"/>
            <a:ext cx="3433040"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1800" b="1" dirty="0">
                <a:solidFill>
                  <a:schemeClr val="dk1"/>
                </a:solidFill>
                <a:latin typeface="Times New Roman"/>
                <a:ea typeface="Times New Roman"/>
                <a:cs typeface="Times New Roman"/>
                <a:sym typeface="Times New Roman"/>
              </a:rPr>
              <a:t>NAME                          USN</a:t>
            </a:r>
          </a:p>
        </p:txBody>
      </p:sp>
      <p:sp>
        <p:nvSpPr>
          <p:cNvPr id="123" name="Google Shape;123;p13"/>
          <p:cNvSpPr txBox="1"/>
          <p:nvPr/>
        </p:nvSpPr>
        <p:spPr>
          <a:xfrm>
            <a:off x="8156863" y="4560075"/>
            <a:ext cx="3752701" cy="369291"/>
          </a:xfrm>
          <a:prstGeom prst="rect">
            <a:avLst/>
          </a:prstGeom>
          <a:noFill/>
          <a:ln>
            <a:noFill/>
          </a:ln>
        </p:spPr>
        <p:txBody>
          <a:bodyPr spcFirstLastPara="1" wrap="square" lIns="91425" tIns="45700" rIns="91425" bIns="45700" anchor="t" anchorCtr="0">
            <a:spAutoFit/>
          </a:bodyPr>
          <a:lstStyle/>
          <a:p>
            <a:pPr marL="622300" marR="0" lvl="0" indent="0" algn="ctr" rtl="0">
              <a:lnSpc>
                <a:spcPct val="100000"/>
              </a:lnSpc>
              <a:spcBef>
                <a:spcPts val="0"/>
              </a:spcBef>
              <a:spcAft>
                <a:spcPts val="0"/>
              </a:spcAft>
              <a:buNone/>
            </a:pPr>
            <a:r>
              <a:rPr lang="en-IN" sz="1800" b="1" dirty="0">
                <a:solidFill>
                  <a:schemeClr val="dk1"/>
                </a:solidFill>
                <a:latin typeface="Times New Roman"/>
                <a:ea typeface="Times New Roman"/>
                <a:cs typeface="Times New Roman"/>
                <a:sym typeface="Times New Roman"/>
              </a:rPr>
              <a:t>UNDER THE GUIDANCE</a:t>
            </a:r>
            <a:endParaRPr dirty="0"/>
          </a:p>
        </p:txBody>
      </p:sp>
      <p:sp>
        <p:nvSpPr>
          <p:cNvPr id="3" name="TextBox 2">
            <a:extLst>
              <a:ext uri="{FF2B5EF4-FFF2-40B4-BE49-F238E27FC236}">
                <a16:creationId xmlns="" xmlns:a16="http://schemas.microsoft.com/office/drawing/2014/main" id="{77E398D2-8ABB-C6F7-78FE-7B0A7FED3A3A}"/>
              </a:ext>
            </a:extLst>
          </p:cNvPr>
          <p:cNvSpPr txBox="1"/>
          <p:nvPr/>
        </p:nvSpPr>
        <p:spPr>
          <a:xfrm>
            <a:off x="301335" y="3420850"/>
            <a:ext cx="11502737" cy="472245"/>
          </a:xfrm>
          <a:prstGeom prst="rect">
            <a:avLst/>
          </a:prstGeom>
          <a:noFill/>
        </p:spPr>
        <p:txBody>
          <a:bodyPr wrap="square">
            <a:spAutoFit/>
          </a:bodyPr>
          <a:lstStyle/>
          <a:p>
            <a:pPr algn="ctr">
              <a:lnSpc>
                <a:spcPts val="3150"/>
              </a:lnSpc>
            </a:pPr>
            <a:r>
              <a:rPr lang="en-US" sz="2400" b="1" kern="0" spc="-51" dirty="0">
                <a:solidFill>
                  <a:srgbClr val="F95F88"/>
                </a:solidFill>
                <a:latin typeface="Times New Roman" pitchFamily="18" charset="0"/>
                <a:ea typeface="Petrona Bold" pitchFamily="34" charset="-122"/>
                <a:cs typeface="Times New Roman" pitchFamily="18" charset="0"/>
              </a:rPr>
              <a:t>DI</a:t>
            </a:r>
            <a:r>
              <a:rPr lang="en-US" sz="2400" b="1" spc="-51" dirty="0">
                <a:solidFill>
                  <a:srgbClr val="F95F88"/>
                </a:solidFill>
                <a:latin typeface="Times New Roman" pitchFamily="18" charset="0"/>
                <a:ea typeface="Petrona Bold" pitchFamily="34" charset="-122"/>
                <a:cs typeface="Times New Roman" pitchFamily="18" charset="0"/>
              </a:rPr>
              <a:t>ABETES</a:t>
            </a:r>
            <a:r>
              <a:rPr lang="en-US" sz="2400" b="1" kern="0" spc="-51" dirty="0">
                <a:solidFill>
                  <a:srgbClr val="F95F88"/>
                </a:solidFill>
                <a:latin typeface="Times New Roman" pitchFamily="18" charset="0"/>
                <a:ea typeface="Petrona Bold" pitchFamily="34" charset="-122"/>
                <a:cs typeface="Times New Roman" pitchFamily="18" charset="0"/>
              </a:rPr>
              <a:t> PREDICTION USING MACHINE LEARNING </a:t>
            </a:r>
            <a:endParaRPr lang="en-US" sz="2400" dirty="0">
              <a:latin typeface="Times New Roman" pitchFamily="18" charset="0"/>
              <a:cs typeface="Times New Roman" pitchFamily="18" charset="0"/>
            </a:endParaRPr>
          </a:p>
        </p:txBody>
      </p:sp>
      <p:sp>
        <p:nvSpPr>
          <p:cNvPr id="5" name="TextBox 4">
            <a:extLst>
              <a:ext uri="{FF2B5EF4-FFF2-40B4-BE49-F238E27FC236}">
                <a16:creationId xmlns="" xmlns:a16="http://schemas.microsoft.com/office/drawing/2014/main" id="{F0233D1E-BF6E-BBF1-74C2-1298A8E96BD1}"/>
              </a:ext>
            </a:extLst>
          </p:cNvPr>
          <p:cNvSpPr txBox="1"/>
          <p:nvPr/>
        </p:nvSpPr>
        <p:spPr>
          <a:xfrm>
            <a:off x="4603053" y="4929375"/>
            <a:ext cx="3433040" cy="1200329"/>
          </a:xfrm>
          <a:prstGeom prst="rect">
            <a:avLst/>
          </a:prstGeom>
          <a:noFill/>
        </p:spPr>
        <p:txBody>
          <a:bodyPr wrap="square">
            <a:spAutoFit/>
          </a:bodyPr>
          <a:lstStyle/>
          <a:p>
            <a:pPr defTabSz="685766"/>
            <a:r>
              <a:rPr lang="en-US" sz="1800" b="1" dirty="0">
                <a:solidFill>
                  <a:srgbClr val="36178D"/>
                </a:solidFill>
                <a:latin typeface="Times New Roman" pitchFamily="18" charset="0"/>
                <a:cs typeface="Times New Roman" pitchFamily="18" charset="0"/>
              </a:rPr>
              <a:t>Hema B               1KG21AD013</a:t>
            </a:r>
          </a:p>
          <a:p>
            <a:pPr defTabSz="685766"/>
            <a:r>
              <a:rPr lang="en-US" sz="1800" b="1" dirty="0">
                <a:solidFill>
                  <a:srgbClr val="36178D"/>
                </a:solidFill>
                <a:latin typeface="Times New Roman" pitchFamily="18" charset="0"/>
                <a:cs typeface="Times New Roman" pitchFamily="18" charset="0"/>
              </a:rPr>
              <a:t>Monika S            1KG21AD031</a:t>
            </a:r>
          </a:p>
          <a:p>
            <a:pPr defTabSz="685766"/>
            <a:r>
              <a:rPr lang="en-US" sz="1800" b="1" dirty="0" err="1">
                <a:solidFill>
                  <a:srgbClr val="36178D"/>
                </a:solidFill>
                <a:latin typeface="Times New Roman" pitchFamily="18" charset="0"/>
                <a:cs typeface="Times New Roman" pitchFamily="18" charset="0"/>
              </a:rPr>
              <a:t>Sinchana</a:t>
            </a:r>
            <a:r>
              <a:rPr lang="en-US" sz="1800" b="1" dirty="0">
                <a:solidFill>
                  <a:srgbClr val="36178D"/>
                </a:solidFill>
                <a:latin typeface="Times New Roman" pitchFamily="18" charset="0"/>
                <a:cs typeface="Times New Roman" pitchFamily="18" charset="0"/>
              </a:rPr>
              <a:t> T         1KG21AD046</a:t>
            </a:r>
            <a:endParaRPr lang="en-IN" sz="1800" b="1" dirty="0">
              <a:solidFill>
                <a:srgbClr val="36178D"/>
              </a:solidFill>
              <a:latin typeface="Times New Roman" pitchFamily="18" charset="0"/>
              <a:cs typeface="Times New Roman" pitchFamily="18" charset="0"/>
            </a:endParaRPr>
          </a:p>
          <a:p>
            <a:pPr defTabSz="685766"/>
            <a:r>
              <a:rPr lang="en-IN" sz="1800" b="1" dirty="0">
                <a:solidFill>
                  <a:srgbClr val="36178D"/>
                </a:solidFill>
                <a:latin typeface="Times New Roman" pitchFamily="18" charset="0"/>
                <a:cs typeface="Times New Roman" pitchFamily="18" charset="0"/>
              </a:rPr>
              <a:t>Vandana C         1KG21AD056</a:t>
            </a:r>
          </a:p>
        </p:txBody>
      </p:sp>
      <p:sp>
        <p:nvSpPr>
          <p:cNvPr id="7" name="TextBox 6">
            <a:extLst>
              <a:ext uri="{FF2B5EF4-FFF2-40B4-BE49-F238E27FC236}">
                <a16:creationId xmlns="" xmlns:a16="http://schemas.microsoft.com/office/drawing/2014/main" id="{883929B6-FC0A-0DA8-7310-48C1F70513C7}"/>
              </a:ext>
            </a:extLst>
          </p:cNvPr>
          <p:cNvSpPr txBox="1"/>
          <p:nvPr/>
        </p:nvSpPr>
        <p:spPr>
          <a:xfrm>
            <a:off x="8936180" y="4971309"/>
            <a:ext cx="2867892" cy="1200329"/>
          </a:xfrm>
          <a:prstGeom prst="rect">
            <a:avLst/>
          </a:prstGeom>
          <a:noFill/>
        </p:spPr>
        <p:txBody>
          <a:bodyPr wrap="square">
            <a:spAutoFit/>
          </a:bodyPr>
          <a:lstStyle/>
          <a:p>
            <a:pPr algn="ctr"/>
            <a:r>
              <a:rPr lang="en-US" sz="1800" b="1" dirty="0">
                <a:ln w="0"/>
                <a:solidFill>
                  <a:srgbClr val="36178D"/>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Dr. Manjunath T. K</a:t>
            </a:r>
          </a:p>
          <a:p>
            <a:pPr algn="ctr"/>
            <a:r>
              <a:rPr lang="en-US" sz="1800" b="1" dirty="0">
                <a:ln w="0"/>
                <a:solidFill>
                  <a:srgbClr val="36178D"/>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Professor, HOD</a:t>
            </a:r>
          </a:p>
          <a:p>
            <a:pPr algn="ctr"/>
            <a:r>
              <a:rPr lang="en-US" sz="1800" b="1" dirty="0">
                <a:ln w="0"/>
                <a:solidFill>
                  <a:srgbClr val="36178D"/>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Dept., of  AI &amp; DS, KSSEM</a:t>
            </a:r>
            <a:endParaRPr lang="en-IN" sz="1800" dirty="0"/>
          </a:p>
        </p:txBody>
      </p:sp>
      <p:pic>
        <p:nvPicPr>
          <p:cNvPr id="2" name="Google Shape;124;p13">
            <a:extLst>
              <a:ext uri="{FF2B5EF4-FFF2-40B4-BE49-F238E27FC236}">
                <a16:creationId xmlns="" xmlns:a16="http://schemas.microsoft.com/office/drawing/2014/main" id="{6D7B2EB1-73FE-E759-DD3B-56EEF9070412}"/>
              </a:ext>
            </a:extLst>
          </p:cNvPr>
          <p:cNvPicPr preferRelativeResize="0"/>
          <p:nvPr/>
        </p:nvPicPr>
        <p:blipFill rotWithShape="1">
          <a:blip r:embed="rId5">
            <a:alphaModFix/>
          </a:blip>
          <a:srcRect/>
          <a:stretch/>
        </p:blipFill>
        <p:spPr>
          <a:xfrm>
            <a:off x="9839086" y="2394472"/>
            <a:ext cx="2002972" cy="923331"/>
          </a:xfrm>
          <a:prstGeom prst="rect">
            <a:avLst/>
          </a:prstGeom>
          <a:noFill/>
          <a:ln>
            <a:noFill/>
          </a:ln>
        </p:spPr>
      </p:pic>
      <p:sp>
        <p:nvSpPr>
          <p:cNvPr id="4" name="Google Shape;125;p13">
            <a:extLst>
              <a:ext uri="{FF2B5EF4-FFF2-40B4-BE49-F238E27FC236}">
                <a16:creationId xmlns="" xmlns:a16="http://schemas.microsoft.com/office/drawing/2014/main" id="{FE04F89E-05D1-4C42-AED1-DDA0498EB47B}"/>
              </a:ext>
            </a:extLst>
          </p:cNvPr>
          <p:cNvSpPr txBox="1"/>
          <p:nvPr/>
        </p:nvSpPr>
        <p:spPr>
          <a:xfrm>
            <a:off x="1851166" y="1439760"/>
            <a:ext cx="8777400" cy="3693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1800" b="1" dirty="0">
                <a:solidFill>
                  <a:srgbClr val="FF0000"/>
                </a:solidFill>
                <a:latin typeface="Times New Roman"/>
                <a:ea typeface="Times New Roman"/>
                <a:cs typeface="Times New Roman"/>
                <a:sym typeface="Times New Roman"/>
              </a:rPr>
              <a:t>(Affiliated to VTU, Belagavi &amp; Approved by AICTE, New Delhi, Accredited by NAAC) </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 xmlns:a16="http://schemas.microsoft.com/office/drawing/2014/main" id="{374F890D-F86E-8A06-65E1-256B6E0C3E55}"/>
            </a:ext>
          </a:extLst>
        </p:cNvPr>
        <p:cNvGrpSpPr/>
        <p:nvPr/>
      </p:nvGrpSpPr>
      <p:grpSpPr>
        <a:xfrm>
          <a:off x="0" y="0"/>
          <a:ext cx="0" cy="0"/>
          <a:chOff x="0" y="0"/>
          <a:chExt cx="0" cy="0"/>
        </a:xfrm>
      </p:grpSpPr>
      <p:sp>
        <p:nvSpPr>
          <p:cNvPr id="134" name="Google Shape;134;p15">
            <a:extLst>
              <a:ext uri="{FF2B5EF4-FFF2-40B4-BE49-F238E27FC236}">
                <a16:creationId xmlns="" xmlns:a16="http://schemas.microsoft.com/office/drawing/2014/main" id="{4B7B6507-74EB-3043-2FE0-FFF519A39D0B}"/>
              </a:ext>
            </a:extLst>
          </p:cNvPr>
          <p:cNvSpPr txBox="1"/>
          <p:nvPr/>
        </p:nvSpPr>
        <p:spPr>
          <a:xfrm>
            <a:off x="717000" y="654844"/>
            <a:ext cx="107580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a:solidFill>
                  <a:schemeClr val="accent1"/>
                </a:solidFill>
                <a:latin typeface="Times New Roman"/>
                <a:cs typeface="Times New Roman"/>
                <a:sym typeface="Times New Roman"/>
              </a:rPr>
              <a:t>OVER RESULTS</a:t>
            </a:r>
            <a:endParaRPr dirty="0"/>
          </a:p>
        </p:txBody>
      </p:sp>
      <p:pic>
        <p:nvPicPr>
          <p:cNvPr id="2" name="Google Shape;140;p15">
            <a:extLst>
              <a:ext uri="{FF2B5EF4-FFF2-40B4-BE49-F238E27FC236}">
                <a16:creationId xmlns="" xmlns:a16="http://schemas.microsoft.com/office/drawing/2014/main" id="{D6B15650-EE22-E7F1-FBE2-59F6D864A24C}"/>
              </a:ext>
            </a:extLst>
          </p:cNvPr>
          <p:cNvPicPr preferRelativeResize="0"/>
          <p:nvPr/>
        </p:nvPicPr>
        <p:blipFill rotWithShape="1">
          <a:blip r:embed="rId3">
            <a:alphaModFix/>
          </a:blip>
          <a:srcRect/>
          <a:stretch/>
        </p:blipFill>
        <p:spPr>
          <a:xfrm>
            <a:off x="10037067" y="0"/>
            <a:ext cx="2002972" cy="923331"/>
          </a:xfrm>
          <a:prstGeom prst="rect">
            <a:avLst/>
          </a:prstGeom>
          <a:noFill/>
          <a:ln>
            <a:noFill/>
          </a:ln>
        </p:spPr>
      </p:pic>
      <p:pic>
        <p:nvPicPr>
          <p:cNvPr id="3" name="Google Shape;139;p15">
            <a:extLst>
              <a:ext uri="{FF2B5EF4-FFF2-40B4-BE49-F238E27FC236}">
                <a16:creationId xmlns="" xmlns:a16="http://schemas.microsoft.com/office/drawing/2014/main" id="{196B2F32-6869-36A8-001E-E22E83F58076}"/>
              </a:ext>
            </a:extLst>
          </p:cNvPr>
          <p:cNvPicPr preferRelativeResize="0"/>
          <p:nvPr/>
        </p:nvPicPr>
        <p:blipFill rotWithShape="1">
          <a:blip r:embed="rId4">
            <a:alphaModFix/>
          </a:blip>
          <a:srcRect/>
          <a:stretch/>
        </p:blipFill>
        <p:spPr>
          <a:xfrm>
            <a:off x="129757" y="0"/>
            <a:ext cx="1525744" cy="1447799"/>
          </a:xfrm>
          <a:prstGeom prst="rect">
            <a:avLst/>
          </a:prstGeom>
          <a:noFill/>
          <a:ln>
            <a:noFill/>
          </a:ln>
        </p:spPr>
      </p:pic>
      <p:sp>
        <p:nvSpPr>
          <p:cNvPr id="7" name="Rectangle 3">
            <a:extLst>
              <a:ext uri="{FF2B5EF4-FFF2-40B4-BE49-F238E27FC236}">
                <a16:creationId xmlns="" xmlns:a16="http://schemas.microsoft.com/office/drawing/2014/main" id="{FA6B723E-4750-27D0-092E-7B8D134F5D3C}"/>
              </a:ext>
            </a:extLst>
          </p:cNvPr>
          <p:cNvSpPr>
            <a:spLocks noChangeArrowheads="1"/>
          </p:cNvSpPr>
          <p:nvPr/>
        </p:nvSpPr>
        <p:spPr bwMode="auto">
          <a:xfrm>
            <a:off x="717000" y="1755398"/>
            <a:ext cx="5671486" cy="2246769"/>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 deployed the Best–Performing Ensemble model</a:t>
            </a:r>
            <a:r>
              <a:rPr lang="en-US" altLang="en-US" sz="2800" dirty="0">
                <a:solidFill>
                  <a:schemeClr val="tx1"/>
                </a:solidFill>
                <a:latin typeface="Times New Roman" panose="02020603050405020304" pitchFamily="18" charset="0"/>
                <a:cs typeface="Times New Roman" panose="02020603050405020304" pitchFamily="18" charset="0"/>
              </a:rPr>
              <a:t> of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KNN, Decision Tree, Random Forest.</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2800" dirty="0">
                <a:solidFill>
                  <a:schemeClr val="tx1"/>
                </a:solidFill>
                <a:latin typeface="Times New Roman" panose="02020603050405020304" pitchFamily="18" charset="0"/>
                <a:cs typeface="Times New Roman" panose="02020603050405020304" pitchFamily="18" charset="0"/>
              </a:rPr>
              <a:t>The Accuracy of the model is </a:t>
            </a:r>
            <a:r>
              <a:rPr lang="en-US" altLang="en-US" sz="2800" b="1" dirty="0">
                <a:solidFill>
                  <a:schemeClr val="tx1"/>
                </a:solidFill>
                <a:latin typeface="Times New Roman" panose="02020603050405020304" pitchFamily="18" charset="0"/>
                <a:cs typeface="Times New Roman" panose="02020603050405020304" pitchFamily="18" charset="0"/>
              </a:rPr>
              <a:t>99.6%.</a:t>
            </a:r>
            <a:endPar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6476BA44-459E-4FA7-1468-0560942622B3}"/>
              </a:ext>
            </a:extLst>
          </p:cNvPr>
          <p:cNvPicPr>
            <a:picLocks noChangeAspect="1"/>
          </p:cNvPicPr>
          <p:nvPr/>
        </p:nvPicPr>
        <p:blipFill>
          <a:blip r:embed="rId5"/>
          <a:stretch>
            <a:fillRect/>
          </a:stretch>
        </p:blipFill>
        <p:spPr>
          <a:xfrm>
            <a:off x="7262695" y="1447799"/>
            <a:ext cx="4672884" cy="4755357"/>
          </a:xfrm>
          <a:prstGeom prst="rect">
            <a:avLst/>
          </a:prstGeom>
        </p:spPr>
      </p:pic>
    </p:spTree>
    <p:extLst>
      <p:ext uri="{BB962C8B-B14F-4D97-AF65-F5344CB8AC3E}">
        <p14:creationId xmlns="" xmlns:p14="http://schemas.microsoft.com/office/powerpoint/2010/main" val="11862648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 xmlns:a16="http://schemas.microsoft.com/office/drawing/2014/main" id="{F7F8A203-2E5D-8E33-B69E-3D10685BAB0A}"/>
            </a:ext>
          </a:extLst>
        </p:cNvPr>
        <p:cNvGrpSpPr/>
        <p:nvPr/>
      </p:nvGrpSpPr>
      <p:grpSpPr>
        <a:xfrm>
          <a:off x="0" y="0"/>
          <a:ext cx="0" cy="0"/>
          <a:chOff x="0" y="0"/>
          <a:chExt cx="0" cy="0"/>
        </a:xfrm>
      </p:grpSpPr>
      <p:sp>
        <p:nvSpPr>
          <p:cNvPr id="134" name="Google Shape;134;p15">
            <a:extLst>
              <a:ext uri="{FF2B5EF4-FFF2-40B4-BE49-F238E27FC236}">
                <a16:creationId xmlns="" xmlns:a16="http://schemas.microsoft.com/office/drawing/2014/main" id="{2E076A64-F45F-4623-3321-F73A2FFD51C0}"/>
              </a:ext>
            </a:extLst>
          </p:cNvPr>
          <p:cNvSpPr txBox="1"/>
          <p:nvPr/>
        </p:nvSpPr>
        <p:spPr>
          <a:xfrm>
            <a:off x="618507" y="827080"/>
            <a:ext cx="107580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a:solidFill>
                  <a:schemeClr val="accent1"/>
                </a:solidFill>
                <a:latin typeface="Times New Roman"/>
                <a:cs typeface="Times New Roman"/>
                <a:sym typeface="Times New Roman"/>
              </a:rPr>
              <a:t>APPLICATION and DEPLOYMENT</a:t>
            </a:r>
            <a:endParaRPr dirty="0"/>
          </a:p>
        </p:txBody>
      </p:sp>
      <p:pic>
        <p:nvPicPr>
          <p:cNvPr id="2" name="Google Shape;140;p15">
            <a:extLst>
              <a:ext uri="{FF2B5EF4-FFF2-40B4-BE49-F238E27FC236}">
                <a16:creationId xmlns="" xmlns:a16="http://schemas.microsoft.com/office/drawing/2014/main" id="{BECA7B17-A79A-C740-33B4-2DE9132DDA52}"/>
              </a:ext>
            </a:extLst>
          </p:cNvPr>
          <p:cNvPicPr preferRelativeResize="0"/>
          <p:nvPr/>
        </p:nvPicPr>
        <p:blipFill rotWithShape="1">
          <a:blip r:embed="rId3">
            <a:alphaModFix/>
          </a:blip>
          <a:srcRect/>
          <a:stretch/>
        </p:blipFill>
        <p:spPr>
          <a:xfrm>
            <a:off x="10037067" y="0"/>
            <a:ext cx="2002972" cy="923331"/>
          </a:xfrm>
          <a:prstGeom prst="rect">
            <a:avLst/>
          </a:prstGeom>
          <a:noFill/>
          <a:ln>
            <a:noFill/>
          </a:ln>
        </p:spPr>
      </p:pic>
      <p:pic>
        <p:nvPicPr>
          <p:cNvPr id="3" name="Google Shape;139;p15">
            <a:extLst>
              <a:ext uri="{FF2B5EF4-FFF2-40B4-BE49-F238E27FC236}">
                <a16:creationId xmlns="" xmlns:a16="http://schemas.microsoft.com/office/drawing/2014/main" id="{D6AA42AF-FF6D-81C1-93E0-204FDF0DB8E2}"/>
              </a:ext>
            </a:extLst>
          </p:cNvPr>
          <p:cNvPicPr preferRelativeResize="0"/>
          <p:nvPr/>
        </p:nvPicPr>
        <p:blipFill rotWithShape="1">
          <a:blip r:embed="rId4">
            <a:alphaModFix/>
          </a:blip>
          <a:srcRect/>
          <a:stretch/>
        </p:blipFill>
        <p:spPr>
          <a:xfrm>
            <a:off x="129757" y="0"/>
            <a:ext cx="1525744" cy="1447799"/>
          </a:xfrm>
          <a:prstGeom prst="rect">
            <a:avLst/>
          </a:prstGeom>
          <a:noFill/>
          <a:ln>
            <a:noFill/>
          </a:ln>
        </p:spPr>
      </p:pic>
      <p:sp>
        <p:nvSpPr>
          <p:cNvPr id="5" name="TextBox 4">
            <a:extLst>
              <a:ext uri="{FF2B5EF4-FFF2-40B4-BE49-F238E27FC236}">
                <a16:creationId xmlns="" xmlns:a16="http://schemas.microsoft.com/office/drawing/2014/main" id="{B2FC729D-700B-1A77-C4E4-E3A6D80A71E1}"/>
              </a:ext>
            </a:extLst>
          </p:cNvPr>
          <p:cNvSpPr txBox="1"/>
          <p:nvPr/>
        </p:nvSpPr>
        <p:spPr>
          <a:xfrm>
            <a:off x="1267690" y="1874728"/>
            <a:ext cx="9892145" cy="2677656"/>
          </a:xfrm>
          <a:prstGeom prst="rect">
            <a:avLst/>
          </a:prstGeom>
          <a:noFill/>
        </p:spPr>
        <p:txBody>
          <a:bodyPr wrap="square">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Community Health Screening</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Personal Health Monitoring</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Healthcare Awareness Programs</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Telemedicine and Remote Healthcare</a:t>
            </a: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Patient Self-Management</a:t>
            </a:r>
          </a:p>
          <a:p>
            <a:pPr marL="457200" indent="-4572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Healthcare Research and Data Collection</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588500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 xmlns:a16="http://schemas.microsoft.com/office/drawing/2014/main" id="{165A33EC-A198-CBD0-EEB1-568451DC96FE}"/>
            </a:ext>
          </a:extLst>
        </p:cNvPr>
        <p:cNvGrpSpPr/>
        <p:nvPr/>
      </p:nvGrpSpPr>
      <p:grpSpPr>
        <a:xfrm>
          <a:off x="0" y="0"/>
          <a:ext cx="0" cy="0"/>
          <a:chOff x="0" y="0"/>
          <a:chExt cx="0" cy="0"/>
        </a:xfrm>
      </p:grpSpPr>
      <p:sp>
        <p:nvSpPr>
          <p:cNvPr id="134" name="Google Shape;134;p15">
            <a:extLst>
              <a:ext uri="{FF2B5EF4-FFF2-40B4-BE49-F238E27FC236}">
                <a16:creationId xmlns="" xmlns:a16="http://schemas.microsoft.com/office/drawing/2014/main" id="{FB46FA16-BE3C-D79A-E193-CBD01D21F27E}"/>
              </a:ext>
            </a:extLst>
          </p:cNvPr>
          <p:cNvSpPr txBox="1"/>
          <p:nvPr/>
        </p:nvSpPr>
        <p:spPr>
          <a:xfrm>
            <a:off x="738771" y="723899"/>
            <a:ext cx="10758000" cy="52318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800" b="1" dirty="0">
                <a:solidFill>
                  <a:schemeClr val="accent1"/>
                </a:solidFill>
                <a:latin typeface="Times New Roman"/>
                <a:cs typeface="Times New Roman"/>
                <a:sym typeface="Times New Roman"/>
              </a:rPr>
              <a:t>CONCLUSION</a:t>
            </a:r>
            <a:endParaRPr dirty="0"/>
          </a:p>
        </p:txBody>
      </p:sp>
      <p:sp>
        <p:nvSpPr>
          <p:cNvPr id="4" name="Rectangle 2">
            <a:extLst>
              <a:ext uri="{FF2B5EF4-FFF2-40B4-BE49-F238E27FC236}">
                <a16:creationId xmlns="" xmlns:a16="http://schemas.microsoft.com/office/drawing/2014/main" id="{1B1576B5-AB76-5434-FA1A-ADBE4FC83ACF}"/>
              </a:ext>
            </a:extLst>
          </p:cNvPr>
          <p:cNvSpPr>
            <a:spLocks noChangeArrowheads="1"/>
          </p:cNvSpPr>
          <p:nvPr/>
        </p:nvSpPr>
        <p:spPr bwMode="auto">
          <a:xfrm>
            <a:off x="805543" y="1807676"/>
            <a:ext cx="10624457"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2800" dirty="0">
                <a:latin typeface="Times New Roman" panose="02020603050405020304" pitchFamily="18" charset="0"/>
                <a:cs typeface="Times New Roman" panose="02020603050405020304" pitchFamily="18" charset="0"/>
              </a:rPr>
              <a:t>This project successfully demonstrated the power of machine learning in early disease prediction. The Ensemble model achieved exceptional performance. The deployment makes the tool usable for real-world medical scenarios, reducing delays and improving patient prioritization. Future enhancements could integrate real-time wearable data and multi-disease prediction systems.</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2" name="Google Shape;139;p15">
            <a:extLst>
              <a:ext uri="{FF2B5EF4-FFF2-40B4-BE49-F238E27FC236}">
                <a16:creationId xmlns="" xmlns:a16="http://schemas.microsoft.com/office/drawing/2014/main" id="{39CB74F5-1795-1B7A-E249-FBC381411E6D}"/>
              </a:ext>
            </a:extLst>
          </p:cNvPr>
          <p:cNvPicPr preferRelativeResize="0"/>
          <p:nvPr/>
        </p:nvPicPr>
        <p:blipFill rotWithShape="1">
          <a:blip r:embed="rId3">
            <a:alphaModFix/>
          </a:blip>
          <a:srcRect/>
          <a:stretch/>
        </p:blipFill>
        <p:spPr>
          <a:xfrm>
            <a:off x="129757" y="0"/>
            <a:ext cx="1525744" cy="1447799"/>
          </a:xfrm>
          <a:prstGeom prst="rect">
            <a:avLst/>
          </a:prstGeom>
          <a:noFill/>
          <a:ln>
            <a:noFill/>
          </a:ln>
        </p:spPr>
      </p:pic>
      <p:pic>
        <p:nvPicPr>
          <p:cNvPr id="3" name="Google Shape;140;p15">
            <a:extLst>
              <a:ext uri="{FF2B5EF4-FFF2-40B4-BE49-F238E27FC236}">
                <a16:creationId xmlns="" xmlns:a16="http://schemas.microsoft.com/office/drawing/2014/main" id="{037D480A-D97B-16F2-993B-F54B5B14FBBC}"/>
              </a:ext>
            </a:extLst>
          </p:cNvPr>
          <p:cNvPicPr preferRelativeResize="0"/>
          <p:nvPr/>
        </p:nvPicPr>
        <p:blipFill rotWithShape="1">
          <a:blip r:embed="rId4">
            <a:alphaModFix/>
          </a:blip>
          <a:srcRect/>
          <a:stretch/>
        </p:blipFill>
        <p:spPr>
          <a:xfrm>
            <a:off x="10037067" y="0"/>
            <a:ext cx="2002972" cy="923331"/>
          </a:xfrm>
          <a:prstGeom prst="rect">
            <a:avLst/>
          </a:prstGeom>
          <a:noFill/>
          <a:ln>
            <a:noFill/>
          </a:ln>
        </p:spPr>
      </p:pic>
    </p:spTree>
    <p:extLst>
      <p:ext uri="{BB962C8B-B14F-4D97-AF65-F5344CB8AC3E}">
        <p14:creationId xmlns="" xmlns:p14="http://schemas.microsoft.com/office/powerpoint/2010/main" val="2581299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 xmlns:a16="http://schemas.microsoft.com/office/drawing/2014/main" id="{8727ED79-BB08-1FC4-207D-5FB6E1B8FD05}"/>
            </a:ext>
          </a:extLst>
        </p:cNvPr>
        <p:cNvGrpSpPr/>
        <p:nvPr/>
      </p:nvGrpSpPr>
      <p:grpSpPr>
        <a:xfrm>
          <a:off x="0" y="0"/>
          <a:ext cx="0" cy="0"/>
          <a:chOff x="0" y="0"/>
          <a:chExt cx="0" cy="0"/>
        </a:xfrm>
      </p:grpSpPr>
      <p:sp>
        <p:nvSpPr>
          <p:cNvPr id="134" name="Google Shape;134;p15">
            <a:extLst>
              <a:ext uri="{FF2B5EF4-FFF2-40B4-BE49-F238E27FC236}">
                <a16:creationId xmlns="" xmlns:a16="http://schemas.microsoft.com/office/drawing/2014/main" id="{9FD269D3-2028-4CB3-6048-8A8F5BB92139}"/>
              </a:ext>
            </a:extLst>
          </p:cNvPr>
          <p:cNvSpPr txBox="1"/>
          <p:nvPr/>
        </p:nvSpPr>
        <p:spPr>
          <a:xfrm>
            <a:off x="717000" y="2567266"/>
            <a:ext cx="10758000" cy="1092566"/>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6500" b="1" dirty="0">
                <a:solidFill>
                  <a:schemeClr val="accent1"/>
                </a:solidFill>
                <a:latin typeface="Times New Roman"/>
                <a:cs typeface="Times New Roman"/>
                <a:sym typeface="Times New Roman"/>
              </a:rPr>
              <a:t>THANKYOU</a:t>
            </a:r>
            <a:endParaRPr lang="en-IN" sz="6500" dirty="0"/>
          </a:p>
        </p:txBody>
      </p:sp>
      <p:pic>
        <p:nvPicPr>
          <p:cNvPr id="2" name="Google Shape;139;p15">
            <a:extLst>
              <a:ext uri="{FF2B5EF4-FFF2-40B4-BE49-F238E27FC236}">
                <a16:creationId xmlns="" xmlns:a16="http://schemas.microsoft.com/office/drawing/2014/main" id="{24EB2B97-CAF1-64E7-5685-8AE41C2AF2D0}"/>
              </a:ext>
            </a:extLst>
          </p:cNvPr>
          <p:cNvPicPr preferRelativeResize="0"/>
          <p:nvPr/>
        </p:nvPicPr>
        <p:blipFill rotWithShape="1">
          <a:blip r:embed="rId3">
            <a:alphaModFix/>
          </a:blip>
          <a:srcRect/>
          <a:stretch/>
        </p:blipFill>
        <p:spPr>
          <a:xfrm>
            <a:off x="196259" y="249381"/>
            <a:ext cx="2089742" cy="1880755"/>
          </a:xfrm>
          <a:prstGeom prst="rect">
            <a:avLst/>
          </a:prstGeom>
          <a:noFill/>
          <a:ln>
            <a:noFill/>
          </a:ln>
        </p:spPr>
      </p:pic>
      <p:pic>
        <p:nvPicPr>
          <p:cNvPr id="3" name="Google Shape;140;p15">
            <a:extLst>
              <a:ext uri="{FF2B5EF4-FFF2-40B4-BE49-F238E27FC236}">
                <a16:creationId xmlns="" xmlns:a16="http://schemas.microsoft.com/office/drawing/2014/main" id="{149D8AD1-EBD9-4C07-DE33-E6882A4918FF}"/>
              </a:ext>
            </a:extLst>
          </p:cNvPr>
          <p:cNvPicPr preferRelativeResize="0"/>
          <p:nvPr/>
        </p:nvPicPr>
        <p:blipFill rotWithShape="1">
          <a:blip r:embed="rId4">
            <a:alphaModFix/>
          </a:blip>
          <a:srcRect/>
          <a:stretch/>
        </p:blipFill>
        <p:spPr>
          <a:xfrm>
            <a:off x="9341427" y="249381"/>
            <a:ext cx="2654314" cy="1569027"/>
          </a:xfrm>
          <a:prstGeom prst="rect">
            <a:avLst/>
          </a:prstGeom>
          <a:noFill/>
          <a:ln>
            <a:noFill/>
          </a:ln>
        </p:spPr>
      </p:pic>
    </p:spTree>
    <p:extLst>
      <p:ext uri="{BB962C8B-B14F-4D97-AF65-F5344CB8AC3E}">
        <p14:creationId xmlns="" xmlns:p14="http://schemas.microsoft.com/office/powerpoint/2010/main" val="1791216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14"/>
          <p:cNvSpPr txBox="1"/>
          <p:nvPr/>
        </p:nvSpPr>
        <p:spPr>
          <a:xfrm>
            <a:off x="805542" y="578086"/>
            <a:ext cx="10757910" cy="5847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dirty="0">
                <a:solidFill>
                  <a:schemeClr val="accent1"/>
                </a:solidFill>
                <a:latin typeface="Times New Roman"/>
                <a:ea typeface="Times New Roman"/>
                <a:cs typeface="Times New Roman"/>
                <a:sym typeface="Times New Roman"/>
              </a:rPr>
              <a:t>CONTENT</a:t>
            </a:r>
            <a:endParaRPr sz="3200" b="1" dirty="0">
              <a:solidFill>
                <a:schemeClr val="accent1"/>
              </a:solidFill>
              <a:latin typeface="Times New Roman"/>
              <a:ea typeface="Times New Roman"/>
              <a:cs typeface="Times New Roman"/>
              <a:sym typeface="Times New Roman"/>
            </a:endParaRPr>
          </a:p>
        </p:txBody>
      </p:sp>
      <p:sp>
        <p:nvSpPr>
          <p:cNvPr id="129" name="Google Shape;129;p14"/>
          <p:cNvSpPr txBox="1"/>
          <p:nvPr/>
        </p:nvSpPr>
        <p:spPr>
          <a:xfrm>
            <a:off x="919842" y="1848836"/>
            <a:ext cx="10935000" cy="3108503"/>
          </a:xfrm>
          <a:prstGeom prst="rect">
            <a:avLst/>
          </a:prstGeom>
          <a:noFill/>
          <a:ln>
            <a:noFill/>
          </a:ln>
        </p:spPr>
        <p:txBody>
          <a:bodyPr spcFirstLastPara="1" wrap="square" lIns="91425" tIns="45700" rIns="91425" bIns="45700" anchor="t" anchorCtr="0">
            <a:spAutoFit/>
          </a:bodyPr>
          <a:lstStyle/>
          <a:p>
            <a:pPr marL="457200" marR="0" lvl="0" indent="-457200" rtl="0">
              <a:spcBef>
                <a:spcPts val="0"/>
              </a:spcBef>
              <a:spcAft>
                <a:spcPts val="0"/>
              </a:spcAft>
              <a:buClr>
                <a:schemeClr val="dk1"/>
              </a:buClr>
              <a:buSzPts val="2800"/>
              <a:buFont typeface="Arial" panose="020B0604020202020204" pitchFamily="34" charset="0"/>
              <a:buChar char="•"/>
            </a:pPr>
            <a:r>
              <a:rPr lang="en-IN" sz="2800" b="1" dirty="0">
                <a:solidFill>
                  <a:schemeClr val="dk1"/>
                </a:solidFill>
                <a:latin typeface="Times New Roman" panose="02020603050405020304" pitchFamily="18" charset="0"/>
                <a:ea typeface="Calibri" panose="020F0502020204030204" pitchFamily="34" charset="0"/>
                <a:cs typeface="Times New Roman" panose="02020603050405020304" pitchFamily="18" charset="0"/>
                <a:sym typeface="Times New Roman"/>
              </a:rPr>
              <a:t>Introduction</a:t>
            </a:r>
            <a:endParaRPr sz="2800" b="1" dirty="0">
              <a:latin typeface="Times New Roman" panose="02020603050405020304" pitchFamily="18" charset="0"/>
              <a:ea typeface="Calibri" panose="020F0502020204030204" pitchFamily="34" charset="0"/>
              <a:cs typeface="Times New Roman" panose="02020603050405020304" pitchFamily="18" charset="0"/>
            </a:endParaRPr>
          </a:p>
          <a:p>
            <a:pPr marL="457200" marR="0" lvl="0" indent="-457200" algn="l" rtl="0">
              <a:spcBef>
                <a:spcPts val="0"/>
              </a:spcBef>
              <a:spcAft>
                <a:spcPts val="0"/>
              </a:spcAft>
              <a:buClr>
                <a:schemeClr val="dk1"/>
              </a:buClr>
              <a:buSzPts val="2800"/>
              <a:buFont typeface="Arial" panose="020B0604020202020204" pitchFamily="34" charset="0"/>
              <a:buChar char="•"/>
            </a:pPr>
            <a:r>
              <a:rPr lang="en-IN" sz="2800" b="1" dirty="0">
                <a:solidFill>
                  <a:schemeClr val="dk1"/>
                </a:solidFill>
                <a:latin typeface="Times New Roman" panose="02020603050405020304" pitchFamily="18" charset="0"/>
                <a:ea typeface="Times New Roman"/>
                <a:cs typeface="Times New Roman" panose="02020603050405020304" pitchFamily="18" charset="0"/>
                <a:sym typeface="Times New Roman"/>
              </a:rPr>
              <a:t>Problem Statement</a:t>
            </a:r>
            <a:endParaRPr lang="en-IN" sz="2800" dirty="0">
              <a:latin typeface="Times New Roman" panose="02020603050405020304" pitchFamily="18" charset="0"/>
              <a:ea typeface="Times New Roman"/>
              <a:cs typeface="Times New Roman" panose="02020603050405020304" pitchFamily="18" charset="0"/>
            </a:endParaRPr>
          </a:p>
          <a:p>
            <a:pPr marL="457200" marR="0" lvl="0" indent="-457200" algn="l" rtl="0">
              <a:spcBef>
                <a:spcPts val="0"/>
              </a:spcBef>
              <a:spcAft>
                <a:spcPts val="0"/>
              </a:spcAft>
              <a:buClr>
                <a:schemeClr val="dk1"/>
              </a:buClr>
              <a:buSzPts val="2800"/>
              <a:buFont typeface="Arial" panose="020B0604020202020204" pitchFamily="34" charset="0"/>
              <a:buChar char="•"/>
            </a:pPr>
            <a:r>
              <a:rPr lang="en-IN" sz="2800" b="1" dirty="0">
                <a:solidFill>
                  <a:schemeClr val="dk1"/>
                </a:solidFill>
                <a:latin typeface="Times New Roman" panose="02020603050405020304" pitchFamily="18" charset="0"/>
                <a:ea typeface="Times New Roman"/>
                <a:cs typeface="Times New Roman" panose="02020603050405020304" pitchFamily="18" charset="0"/>
                <a:sym typeface="Times New Roman"/>
              </a:rPr>
              <a:t>Objectives</a:t>
            </a:r>
            <a:endParaRPr lang="en-IN" sz="2800" dirty="0">
              <a:latin typeface="Times New Roman" panose="02020603050405020304" pitchFamily="18" charset="0"/>
              <a:ea typeface="Times New Roman"/>
              <a:cs typeface="Times New Roman" panose="02020603050405020304" pitchFamily="18" charset="0"/>
            </a:endParaRPr>
          </a:p>
          <a:p>
            <a:pPr marL="457200" marR="0" lvl="0" indent="-457200" algn="l" rtl="0">
              <a:spcBef>
                <a:spcPts val="0"/>
              </a:spcBef>
              <a:spcAft>
                <a:spcPts val="0"/>
              </a:spcAft>
              <a:buClr>
                <a:schemeClr val="dk1"/>
              </a:buClr>
              <a:buSzPts val="2800"/>
              <a:buFont typeface="Arial" panose="020B0604020202020204" pitchFamily="34" charset="0"/>
              <a:buChar char="•"/>
            </a:pPr>
            <a:r>
              <a:rPr lang="en-IN" sz="2800" b="1"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UI/UX</a:t>
            </a:r>
            <a:endParaRPr lang="en-IN" sz="28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a:p>
            <a:pPr marL="457200" marR="0" lvl="0" indent="-457200" algn="l" rtl="0">
              <a:spcBef>
                <a:spcPts val="0"/>
              </a:spcBef>
              <a:spcAft>
                <a:spcPts val="0"/>
              </a:spcAft>
              <a:buClr>
                <a:schemeClr val="dk1"/>
              </a:buClr>
              <a:buSzPts val="2800"/>
              <a:buFont typeface="Arial" panose="020B0604020202020204" pitchFamily="34" charset="0"/>
              <a:buChar char="•"/>
            </a:pPr>
            <a:r>
              <a:rPr lang="en-IN" sz="2800" b="1" dirty="0">
                <a:solidFill>
                  <a:schemeClr val="dk1"/>
                </a:solidFill>
                <a:latin typeface="Times New Roman" panose="02020603050405020304" pitchFamily="18" charset="0"/>
                <a:ea typeface="Times New Roman"/>
                <a:cs typeface="Times New Roman" panose="02020603050405020304" pitchFamily="18" charset="0"/>
                <a:sym typeface="Times New Roman"/>
              </a:rPr>
              <a:t>Over Result</a:t>
            </a:r>
            <a:endParaRPr lang="en-IN" sz="2800" dirty="0">
              <a:latin typeface="Times New Roman" panose="02020603050405020304" pitchFamily="18" charset="0"/>
              <a:cs typeface="Times New Roman" panose="02020603050405020304" pitchFamily="18" charset="0"/>
            </a:endParaRPr>
          </a:p>
          <a:p>
            <a:pPr marL="457200" marR="0" lvl="0" indent="-457200" algn="l" rtl="0">
              <a:spcBef>
                <a:spcPts val="0"/>
              </a:spcBef>
              <a:spcAft>
                <a:spcPts val="0"/>
              </a:spcAft>
              <a:buClr>
                <a:schemeClr val="dk1"/>
              </a:buClr>
              <a:buSzPts val="2800"/>
              <a:buFont typeface="Arial" panose="020B0604020202020204" pitchFamily="34" charset="0"/>
              <a:buChar char="•"/>
            </a:pPr>
            <a:r>
              <a:rPr lang="en-IN" sz="2800" b="1" dirty="0" smtClean="0">
                <a:solidFill>
                  <a:schemeClr val="dk1"/>
                </a:solidFill>
                <a:latin typeface="Times New Roman" panose="02020603050405020304" pitchFamily="18" charset="0"/>
                <a:ea typeface="Times New Roman"/>
                <a:cs typeface="Times New Roman" panose="02020603050405020304" pitchFamily="18" charset="0"/>
                <a:sym typeface="Times New Roman"/>
              </a:rPr>
              <a:t>Application </a:t>
            </a:r>
            <a:r>
              <a:rPr lang="en-IN" sz="2800" b="1" dirty="0">
                <a:solidFill>
                  <a:schemeClr val="dk1"/>
                </a:solidFill>
                <a:latin typeface="Times New Roman" panose="02020603050405020304" pitchFamily="18" charset="0"/>
                <a:ea typeface="Times New Roman"/>
                <a:cs typeface="Times New Roman" panose="02020603050405020304" pitchFamily="18" charset="0"/>
                <a:sym typeface="Times New Roman"/>
              </a:rPr>
              <a:t>and Deployment</a:t>
            </a:r>
            <a:endParaRPr lang="en-IN" sz="2800" dirty="0">
              <a:latin typeface="Times New Roman" panose="02020603050405020304" pitchFamily="18" charset="0"/>
              <a:cs typeface="Times New Roman" panose="02020603050405020304" pitchFamily="18" charset="0"/>
            </a:endParaRPr>
          </a:p>
          <a:p>
            <a:pPr marL="457200" marR="0" lvl="0" indent="-457200" algn="l" rtl="0">
              <a:spcBef>
                <a:spcPts val="0"/>
              </a:spcBef>
              <a:spcAft>
                <a:spcPts val="0"/>
              </a:spcAft>
              <a:buClr>
                <a:schemeClr val="dk1"/>
              </a:buClr>
              <a:buSzPts val="2800"/>
              <a:buFont typeface="Arial" panose="020B0604020202020204" pitchFamily="34" charset="0"/>
              <a:buChar char="•"/>
            </a:pPr>
            <a:r>
              <a:rPr lang="en-IN" sz="2800" b="1" dirty="0">
                <a:solidFill>
                  <a:schemeClr val="dk1"/>
                </a:solidFill>
                <a:latin typeface="Times New Roman" panose="02020603050405020304" pitchFamily="18" charset="0"/>
                <a:ea typeface="Times New Roman"/>
                <a:cs typeface="Times New Roman" panose="02020603050405020304" pitchFamily="18" charset="0"/>
                <a:sym typeface="Times New Roman"/>
              </a:rPr>
              <a:t>Conclusion</a:t>
            </a:r>
          </a:p>
        </p:txBody>
      </p:sp>
      <p:pic>
        <p:nvPicPr>
          <p:cNvPr id="2" name="Google Shape;132;p14">
            <a:extLst>
              <a:ext uri="{FF2B5EF4-FFF2-40B4-BE49-F238E27FC236}">
                <a16:creationId xmlns="" xmlns:a16="http://schemas.microsoft.com/office/drawing/2014/main" id="{53B0D566-C99E-22B8-98A6-1E46F86A7651}"/>
              </a:ext>
            </a:extLst>
          </p:cNvPr>
          <p:cNvPicPr preferRelativeResize="0"/>
          <p:nvPr/>
        </p:nvPicPr>
        <p:blipFill rotWithShape="1">
          <a:blip r:embed="rId3">
            <a:alphaModFix/>
          </a:blip>
          <a:srcRect/>
          <a:stretch/>
        </p:blipFill>
        <p:spPr>
          <a:xfrm>
            <a:off x="537062" y="261420"/>
            <a:ext cx="1233003" cy="1385050"/>
          </a:xfrm>
          <a:prstGeom prst="rect">
            <a:avLst/>
          </a:prstGeom>
          <a:noFill/>
          <a:ln>
            <a:noFill/>
          </a:ln>
        </p:spPr>
      </p:pic>
      <p:pic>
        <p:nvPicPr>
          <p:cNvPr id="3" name="Google Shape;133;p14">
            <a:extLst>
              <a:ext uri="{FF2B5EF4-FFF2-40B4-BE49-F238E27FC236}">
                <a16:creationId xmlns="" xmlns:a16="http://schemas.microsoft.com/office/drawing/2014/main" id="{6E9E7FE1-CC28-A14B-E2CA-2D101D601CFD}"/>
              </a:ext>
            </a:extLst>
          </p:cNvPr>
          <p:cNvPicPr preferRelativeResize="0"/>
          <p:nvPr/>
        </p:nvPicPr>
        <p:blipFill rotWithShape="1">
          <a:blip r:embed="rId4">
            <a:alphaModFix/>
          </a:blip>
          <a:srcRect/>
          <a:stretch/>
        </p:blipFill>
        <p:spPr>
          <a:xfrm>
            <a:off x="9737570" y="213218"/>
            <a:ext cx="2002972" cy="106724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5"/>
          <p:cNvSpPr txBox="1"/>
          <p:nvPr/>
        </p:nvSpPr>
        <p:spPr>
          <a:xfrm>
            <a:off x="805543" y="540957"/>
            <a:ext cx="107580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dirty="0">
                <a:solidFill>
                  <a:schemeClr val="accent1"/>
                </a:solidFill>
                <a:latin typeface="Times New Roman"/>
                <a:ea typeface="Times New Roman"/>
                <a:cs typeface="Times New Roman"/>
                <a:sym typeface="Times New Roman"/>
              </a:rPr>
              <a:t>INTRODUCTION</a:t>
            </a:r>
            <a:endParaRPr sz="3200" dirty="0"/>
          </a:p>
        </p:txBody>
      </p:sp>
      <p:sp>
        <p:nvSpPr>
          <p:cNvPr id="3" name="TextBox 2">
            <a:extLst>
              <a:ext uri="{FF2B5EF4-FFF2-40B4-BE49-F238E27FC236}">
                <a16:creationId xmlns="" xmlns:a16="http://schemas.microsoft.com/office/drawing/2014/main" id="{672CC7C2-7987-CAFC-EE2B-0F1051DD0AA7}"/>
              </a:ext>
            </a:extLst>
          </p:cNvPr>
          <p:cNvSpPr txBox="1"/>
          <p:nvPr/>
        </p:nvSpPr>
        <p:spPr>
          <a:xfrm>
            <a:off x="505691" y="1770174"/>
            <a:ext cx="11180618" cy="2677656"/>
          </a:xfrm>
          <a:prstGeom prst="rect">
            <a:avLst/>
          </a:prstGeom>
          <a:noFill/>
        </p:spPr>
        <p:txBody>
          <a:bodyPr wrap="square">
            <a:spAutoFit/>
          </a:bodyPr>
          <a:lstStyle/>
          <a:p>
            <a:pPr marL="0" indent="0" algn="just">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Diabetes is a chronic disease that affects how the body processes blood sugar (glucose). Early detection is essential to prevent severe complications like heart disease, kidney failure and nerve </a:t>
            </a:r>
            <a:r>
              <a:rPr lang="en-US" sz="2800">
                <a:latin typeface="Times New Roman" panose="02020603050405020304" pitchFamily="18" charset="0"/>
                <a:ea typeface="Calibri" panose="020F0502020204030204" pitchFamily="34" charset="0"/>
                <a:cs typeface="Times New Roman" panose="02020603050405020304" pitchFamily="18" charset="0"/>
              </a:rPr>
              <a:t>damage.</a:t>
            </a: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endParaRPr lang="en-US" sz="2800" dirty="0">
              <a:latin typeface="Times New Roman" panose="02020603050405020304" pitchFamily="18" charset="0"/>
              <a:ea typeface="Calibri" panose="020F0502020204030204" pitchFamily="34" charset="0"/>
              <a:cs typeface="Times New Roman" panose="02020603050405020304" pitchFamily="18" charset="0"/>
            </a:endParaRPr>
          </a:p>
          <a:p>
            <a:pPr marL="0" indent="0" algn="just">
              <a:buNone/>
            </a:pPr>
            <a:r>
              <a:rPr lang="en-US" sz="2800" dirty="0">
                <a:latin typeface="Times New Roman" panose="02020603050405020304" pitchFamily="18" charset="0"/>
                <a:ea typeface="Calibri" panose="020F0502020204030204" pitchFamily="34" charset="0"/>
                <a:cs typeface="Times New Roman" panose="02020603050405020304" pitchFamily="18" charset="0"/>
              </a:rPr>
              <a:t>Machine learning offers an efficient way to analyze patient health data and predict diabetes risk.</a:t>
            </a:r>
          </a:p>
        </p:txBody>
      </p:sp>
      <p:pic>
        <p:nvPicPr>
          <p:cNvPr id="2" name="Google Shape;139;p15">
            <a:extLst>
              <a:ext uri="{FF2B5EF4-FFF2-40B4-BE49-F238E27FC236}">
                <a16:creationId xmlns="" xmlns:a16="http://schemas.microsoft.com/office/drawing/2014/main" id="{BB9E74EE-BEC9-FCD4-60C5-CE68A7FB98E0}"/>
              </a:ext>
            </a:extLst>
          </p:cNvPr>
          <p:cNvPicPr preferRelativeResize="0"/>
          <p:nvPr/>
        </p:nvPicPr>
        <p:blipFill rotWithShape="1">
          <a:blip r:embed="rId3">
            <a:alphaModFix/>
          </a:blip>
          <a:srcRect/>
          <a:stretch/>
        </p:blipFill>
        <p:spPr>
          <a:xfrm>
            <a:off x="238654" y="202361"/>
            <a:ext cx="1133778" cy="1155032"/>
          </a:xfrm>
          <a:prstGeom prst="rect">
            <a:avLst/>
          </a:prstGeom>
          <a:noFill/>
          <a:ln>
            <a:noFill/>
          </a:ln>
        </p:spPr>
      </p:pic>
      <p:pic>
        <p:nvPicPr>
          <p:cNvPr id="4" name="Google Shape;140;p15">
            <a:extLst>
              <a:ext uri="{FF2B5EF4-FFF2-40B4-BE49-F238E27FC236}">
                <a16:creationId xmlns="" xmlns:a16="http://schemas.microsoft.com/office/drawing/2014/main" id="{530185DF-2F1A-1AAA-E719-136BA535356A}"/>
              </a:ext>
            </a:extLst>
          </p:cNvPr>
          <p:cNvPicPr preferRelativeResize="0"/>
          <p:nvPr/>
        </p:nvPicPr>
        <p:blipFill rotWithShape="1">
          <a:blip r:embed="rId4">
            <a:alphaModFix/>
          </a:blip>
          <a:srcRect/>
          <a:stretch/>
        </p:blipFill>
        <p:spPr>
          <a:xfrm>
            <a:off x="9950374" y="202361"/>
            <a:ext cx="2002972" cy="92333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 xmlns:a16="http://schemas.microsoft.com/office/drawing/2014/main" id="{ADF87C05-4539-A738-F89D-2E06C8CB4AE2}"/>
            </a:ext>
          </a:extLst>
        </p:cNvPr>
        <p:cNvGrpSpPr/>
        <p:nvPr/>
      </p:nvGrpSpPr>
      <p:grpSpPr>
        <a:xfrm>
          <a:off x="0" y="0"/>
          <a:ext cx="0" cy="0"/>
          <a:chOff x="0" y="0"/>
          <a:chExt cx="0" cy="0"/>
        </a:xfrm>
      </p:grpSpPr>
      <p:sp>
        <p:nvSpPr>
          <p:cNvPr id="134" name="Google Shape;134;p15">
            <a:extLst>
              <a:ext uri="{FF2B5EF4-FFF2-40B4-BE49-F238E27FC236}">
                <a16:creationId xmlns="" xmlns:a16="http://schemas.microsoft.com/office/drawing/2014/main" id="{EBFEE89D-2B8E-E17E-D721-9FF680E29222}"/>
              </a:ext>
            </a:extLst>
          </p:cNvPr>
          <p:cNvSpPr txBox="1"/>
          <p:nvPr/>
        </p:nvSpPr>
        <p:spPr>
          <a:xfrm>
            <a:off x="716999" y="637596"/>
            <a:ext cx="107580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dirty="0">
                <a:solidFill>
                  <a:schemeClr val="accent1"/>
                </a:solidFill>
                <a:latin typeface="Times New Roman"/>
                <a:cs typeface="Times New Roman"/>
                <a:sym typeface="Times New Roman"/>
              </a:rPr>
              <a:t>PROBLEM STATEMENT</a:t>
            </a:r>
            <a:endParaRPr sz="3200" dirty="0"/>
          </a:p>
        </p:txBody>
      </p:sp>
      <p:sp>
        <p:nvSpPr>
          <p:cNvPr id="3" name="TextBox 2">
            <a:extLst>
              <a:ext uri="{FF2B5EF4-FFF2-40B4-BE49-F238E27FC236}">
                <a16:creationId xmlns="" xmlns:a16="http://schemas.microsoft.com/office/drawing/2014/main" id="{5B17CA2C-2819-1E0B-5B21-79890F30B6BE}"/>
              </a:ext>
            </a:extLst>
          </p:cNvPr>
          <p:cNvSpPr txBox="1"/>
          <p:nvPr/>
        </p:nvSpPr>
        <p:spPr>
          <a:xfrm>
            <a:off x="510885" y="1859927"/>
            <a:ext cx="11170228" cy="2246769"/>
          </a:xfrm>
          <a:prstGeom prst="rect">
            <a:avLst/>
          </a:prstGeom>
          <a:noFill/>
        </p:spPr>
        <p:txBody>
          <a:bodyPr wrap="square">
            <a:spAutoFit/>
          </a:bodyPr>
          <a:lstStyle/>
          <a:p>
            <a:pPr marL="0" indent="0" algn="just">
              <a:buNone/>
            </a:pPr>
            <a:r>
              <a:rPr lang="en-US" sz="2800" dirty="0">
                <a:latin typeface="Times New Roman" panose="02020603050405020304" pitchFamily="18" charset="0"/>
                <a:cs typeface="Times New Roman" panose="02020603050405020304" pitchFamily="18" charset="0"/>
              </a:rPr>
              <a:t>After receiving their medical reports, patients often face long waiting times at hospitals or clinics for their turn, which can be particularly challenging for elderly patients or those with severe diabetes complications. This delay can lead to discomfort, increased health risks and inefficient use of healthcare resources. </a:t>
            </a:r>
          </a:p>
        </p:txBody>
      </p:sp>
      <p:pic>
        <p:nvPicPr>
          <p:cNvPr id="2" name="Google Shape;139;p15">
            <a:extLst>
              <a:ext uri="{FF2B5EF4-FFF2-40B4-BE49-F238E27FC236}">
                <a16:creationId xmlns="" xmlns:a16="http://schemas.microsoft.com/office/drawing/2014/main" id="{24A4085A-8D20-2B21-5F0A-72000F42B1D9}"/>
              </a:ext>
            </a:extLst>
          </p:cNvPr>
          <p:cNvPicPr preferRelativeResize="0"/>
          <p:nvPr/>
        </p:nvPicPr>
        <p:blipFill rotWithShape="1">
          <a:blip r:embed="rId3">
            <a:alphaModFix/>
          </a:blip>
          <a:srcRect/>
          <a:stretch/>
        </p:blipFill>
        <p:spPr>
          <a:xfrm>
            <a:off x="129757" y="0"/>
            <a:ext cx="1525744" cy="1447799"/>
          </a:xfrm>
          <a:prstGeom prst="rect">
            <a:avLst/>
          </a:prstGeom>
          <a:noFill/>
          <a:ln>
            <a:noFill/>
          </a:ln>
        </p:spPr>
      </p:pic>
      <p:pic>
        <p:nvPicPr>
          <p:cNvPr id="4" name="Google Shape;139;p15">
            <a:extLst>
              <a:ext uri="{FF2B5EF4-FFF2-40B4-BE49-F238E27FC236}">
                <a16:creationId xmlns="" xmlns:a16="http://schemas.microsoft.com/office/drawing/2014/main" id="{F09304E0-32D2-8FB5-D213-7CA5F46F6B10}"/>
              </a:ext>
            </a:extLst>
          </p:cNvPr>
          <p:cNvPicPr preferRelativeResize="0"/>
          <p:nvPr/>
        </p:nvPicPr>
        <p:blipFill rotWithShape="1">
          <a:blip r:embed="rId3">
            <a:alphaModFix/>
          </a:blip>
          <a:srcRect/>
          <a:stretch/>
        </p:blipFill>
        <p:spPr>
          <a:xfrm>
            <a:off x="129757" y="0"/>
            <a:ext cx="1525744" cy="1447799"/>
          </a:xfrm>
          <a:prstGeom prst="rect">
            <a:avLst/>
          </a:prstGeom>
          <a:noFill/>
          <a:ln>
            <a:noFill/>
          </a:ln>
        </p:spPr>
      </p:pic>
      <p:pic>
        <p:nvPicPr>
          <p:cNvPr id="5" name="Google Shape;140;p15">
            <a:extLst>
              <a:ext uri="{FF2B5EF4-FFF2-40B4-BE49-F238E27FC236}">
                <a16:creationId xmlns="" xmlns:a16="http://schemas.microsoft.com/office/drawing/2014/main" id="{9C83FBB7-689F-40C9-7781-5291FF51F58D}"/>
              </a:ext>
            </a:extLst>
          </p:cNvPr>
          <p:cNvPicPr preferRelativeResize="0"/>
          <p:nvPr/>
        </p:nvPicPr>
        <p:blipFill rotWithShape="1">
          <a:blip r:embed="rId4">
            <a:alphaModFix/>
          </a:blip>
          <a:srcRect/>
          <a:stretch/>
        </p:blipFill>
        <p:spPr>
          <a:xfrm>
            <a:off x="10037067" y="0"/>
            <a:ext cx="2002972" cy="923331"/>
          </a:xfrm>
          <a:prstGeom prst="rect">
            <a:avLst/>
          </a:prstGeom>
          <a:noFill/>
          <a:ln>
            <a:noFill/>
          </a:ln>
        </p:spPr>
      </p:pic>
    </p:spTree>
    <p:extLst>
      <p:ext uri="{BB962C8B-B14F-4D97-AF65-F5344CB8AC3E}">
        <p14:creationId xmlns="" xmlns:p14="http://schemas.microsoft.com/office/powerpoint/2010/main" val="1025164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 xmlns:a16="http://schemas.microsoft.com/office/drawing/2014/main" id="{D1944A9A-219D-55F4-419C-E053E7DC2BE5}"/>
            </a:ext>
          </a:extLst>
        </p:cNvPr>
        <p:cNvGrpSpPr/>
        <p:nvPr/>
      </p:nvGrpSpPr>
      <p:grpSpPr>
        <a:xfrm>
          <a:off x="0" y="0"/>
          <a:ext cx="0" cy="0"/>
          <a:chOff x="0" y="0"/>
          <a:chExt cx="0" cy="0"/>
        </a:xfrm>
      </p:grpSpPr>
      <p:sp>
        <p:nvSpPr>
          <p:cNvPr id="134" name="Google Shape;134;p15">
            <a:extLst>
              <a:ext uri="{FF2B5EF4-FFF2-40B4-BE49-F238E27FC236}">
                <a16:creationId xmlns="" xmlns:a16="http://schemas.microsoft.com/office/drawing/2014/main" id="{898AFE38-3FE0-DCDC-9E6F-9771709A10DB}"/>
              </a:ext>
            </a:extLst>
          </p:cNvPr>
          <p:cNvSpPr txBox="1"/>
          <p:nvPr/>
        </p:nvSpPr>
        <p:spPr>
          <a:xfrm>
            <a:off x="661492" y="784126"/>
            <a:ext cx="107580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3200" b="1" dirty="0">
                <a:solidFill>
                  <a:schemeClr val="accent1"/>
                </a:solidFill>
                <a:latin typeface="Times New Roman"/>
                <a:cs typeface="Times New Roman"/>
                <a:sym typeface="Times New Roman"/>
              </a:rPr>
              <a:t>OBJECTIVES</a:t>
            </a:r>
            <a:endParaRPr sz="3200" dirty="0"/>
          </a:p>
        </p:txBody>
      </p:sp>
      <p:pic>
        <p:nvPicPr>
          <p:cNvPr id="3" name="Image 1" descr="preencoded.png">
            <a:extLst>
              <a:ext uri="{FF2B5EF4-FFF2-40B4-BE49-F238E27FC236}">
                <a16:creationId xmlns="" xmlns:a16="http://schemas.microsoft.com/office/drawing/2014/main" id="{1772C3BF-6143-F770-3771-EE854E552399}"/>
              </a:ext>
            </a:extLst>
          </p:cNvPr>
          <p:cNvPicPr>
            <a:picLocks noChangeAspect="1"/>
          </p:cNvPicPr>
          <p:nvPr/>
        </p:nvPicPr>
        <p:blipFill>
          <a:blip r:embed="rId3"/>
          <a:stretch>
            <a:fillRect/>
          </a:stretch>
        </p:blipFill>
        <p:spPr>
          <a:xfrm>
            <a:off x="661492" y="2026047"/>
            <a:ext cx="897831" cy="1077417"/>
          </a:xfrm>
          <a:prstGeom prst="rect">
            <a:avLst/>
          </a:prstGeom>
        </p:spPr>
      </p:pic>
      <p:sp>
        <p:nvSpPr>
          <p:cNvPr id="4" name="Text 1">
            <a:extLst>
              <a:ext uri="{FF2B5EF4-FFF2-40B4-BE49-F238E27FC236}">
                <a16:creationId xmlns="" xmlns:a16="http://schemas.microsoft.com/office/drawing/2014/main" id="{A75C51EF-8816-EF83-81FF-286F80161C9D}"/>
              </a:ext>
            </a:extLst>
          </p:cNvPr>
          <p:cNvSpPr/>
          <p:nvPr/>
        </p:nvSpPr>
        <p:spPr>
          <a:xfrm>
            <a:off x="1808706" y="2383551"/>
            <a:ext cx="4415450" cy="782638"/>
          </a:xfrm>
          <a:prstGeom prst="rect">
            <a:avLst/>
          </a:prstGeom>
          <a:noFill/>
          <a:ln/>
        </p:spPr>
        <p:txBody>
          <a:bodyPr wrap="none" lIns="0" tIns="0" rIns="0" bIns="0" rtlCol="0" anchor="t"/>
          <a:lstStyle/>
          <a:p>
            <a:pPr lvl="0" algn="ctr"/>
            <a:r>
              <a:rPr lang="en-US" sz="2000" b="1" dirty="0"/>
              <a:t>Data Collection And Preprocessing</a:t>
            </a:r>
          </a:p>
        </p:txBody>
      </p:sp>
      <p:pic>
        <p:nvPicPr>
          <p:cNvPr id="5" name="Image 2" descr="preencoded.png">
            <a:extLst>
              <a:ext uri="{FF2B5EF4-FFF2-40B4-BE49-F238E27FC236}">
                <a16:creationId xmlns="" xmlns:a16="http://schemas.microsoft.com/office/drawing/2014/main" id="{9710A17C-1258-D9A3-FE05-8B32AC5E9F12}"/>
              </a:ext>
            </a:extLst>
          </p:cNvPr>
          <p:cNvPicPr>
            <a:picLocks noChangeAspect="1"/>
          </p:cNvPicPr>
          <p:nvPr/>
        </p:nvPicPr>
        <p:blipFill>
          <a:blip r:embed="rId4"/>
          <a:stretch>
            <a:fillRect/>
          </a:stretch>
        </p:blipFill>
        <p:spPr>
          <a:xfrm>
            <a:off x="661492" y="3103463"/>
            <a:ext cx="897831" cy="1077417"/>
          </a:xfrm>
          <a:prstGeom prst="rect">
            <a:avLst/>
          </a:prstGeom>
        </p:spPr>
      </p:pic>
      <p:sp>
        <p:nvSpPr>
          <p:cNvPr id="6" name="Text 2">
            <a:extLst>
              <a:ext uri="{FF2B5EF4-FFF2-40B4-BE49-F238E27FC236}">
                <a16:creationId xmlns="" xmlns:a16="http://schemas.microsoft.com/office/drawing/2014/main" id="{EF263A4F-E982-51F7-8362-77DD364F0C96}"/>
              </a:ext>
            </a:extLst>
          </p:cNvPr>
          <p:cNvSpPr/>
          <p:nvPr/>
        </p:nvSpPr>
        <p:spPr>
          <a:xfrm>
            <a:off x="2142407" y="3429000"/>
            <a:ext cx="4894316" cy="782638"/>
          </a:xfrm>
          <a:prstGeom prst="rect">
            <a:avLst/>
          </a:prstGeom>
          <a:noFill/>
          <a:ln/>
        </p:spPr>
        <p:txBody>
          <a:bodyPr wrap="none" lIns="0" tIns="0" rIns="0" bIns="0" rtlCol="0" anchor="t"/>
          <a:lstStyle/>
          <a:p>
            <a:pPr lvl="0" algn="ctr"/>
            <a:r>
              <a:rPr lang="en-US" sz="2000" b="1" dirty="0"/>
              <a:t>Algorithm Selection and Model development </a:t>
            </a:r>
          </a:p>
        </p:txBody>
      </p:sp>
      <p:pic>
        <p:nvPicPr>
          <p:cNvPr id="7" name="Image 3" descr="preencoded.png">
            <a:extLst>
              <a:ext uri="{FF2B5EF4-FFF2-40B4-BE49-F238E27FC236}">
                <a16:creationId xmlns="" xmlns:a16="http://schemas.microsoft.com/office/drawing/2014/main" id="{FA18FD78-09EE-12B5-3C47-9C358F5CB8AA}"/>
              </a:ext>
            </a:extLst>
          </p:cNvPr>
          <p:cNvPicPr>
            <a:picLocks noChangeAspect="1"/>
          </p:cNvPicPr>
          <p:nvPr/>
        </p:nvPicPr>
        <p:blipFill>
          <a:blip r:embed="rId5"/>
          <a:stretch>
            <a:fillRect/>
          </a:stretch>
        </p:blipFill>
        <p:spPr>
          <a:xfrm>
            <a:off x="661492" y="4180880"/>
            <a:ext cx="897831" cy="1077417"/>
          </a:xfrm>
          <a:prstGeom prst="rect">
            <a:avLst/>
          </a:prstGeom>
        </p:spPr>
      </p:pic>
      <p:sp>
        <p:nvSpPr>
          <p:cNvPr id="8" name="Text 3">
            <a:extLst>
              <a:ext uri="{FF2B5EF4-FFF2-40B4-BE49-F238E27FC236}">
                <a16:creationId xmlns="" xmlns:a16="http://schemas.microsoft.com/office/drawing/2014/main" id="{F8A27845-D9A6-0AB0-9F05-83AD4E0EE00D}"/>
              </a:ext>
            </a:extLst>
          </p:cNvPr>
          <p:cNvSpPr/>
          <p:nvPr/>
        </p:nvSpPr>
        <p:spPr>
          <a:xfrm>
            <a:off x="1723501" y="4548396"/>
            <a:ext cx="4154485" cy="782637"/>
          </a:xfrm>
          <a:prstGeom prst="rect">
            <a:avLst/>
          </a:prstGeom>
          <a:noFill/>
          <a:ln/>
        </p:spPr>
        <p:txBody>
          <a:bodyPr wrap="none" lIns="0" tIns="0" rIns="0" bIns="0" rtlCol="0" anchor="t"/>
          <a:lstStyle/>
          <a:p>
            <a:pPr lvl="0" algn="ctr"/>
            <a:r>
              <a:rPr lang="en-US" sz="2000" b="1" dirty="0"/>
              <a:t>Testing and Evaluation of Model</a:t>
            </a:r>
          </a:p>
        </p:txBody>
      </p:sp>
      <p:pic>
        <p:nvPicPr>
          <p:cNvPr id="2" name="Google Shape;140;p15">
            <a:extLst>
              <a:ext uri="{FF2B5EF4-FFF2-40B4-BE49-F238E27FC236}">
                <a16:creationId xmlns="" xmlns:a16="http://schemas.microsoft.com/office/drawing/2014/main" id="{68EC22EB-48E3-117B-A983-B694754ACA5E}"/>
              </a:ext>
            </a:extLst>
          </p:cNvPr>
          <p:cNvPicPr preferRelativeResize="0"/>
          <p:nvPr/>
        </p:nvPicPr>
        <p:blipFill rotWithShape="1">
          <a:blip r:embed="rId6">
            <a:alphaModFix/>
          </a:blip>
          <a:srcRect/>
          <a:stretch/>
        </p:blipFill>
        <p:spPr>
          <a:xfrm>
            <a:off x="10037067" y="0"/>
            <a:ext cx="2002972" cy="923331"/>
          </a:xfrm>
          <a:prstGeom prst="rect">
            <a:avLst/>
          </a:prstGeom>
          <a:noFill/>
          <a:ln>
            <a:noFill/>
          </a:ln>
        </p:spPr>
      </p:pic>
      <p:pic>
        <p:nvPicPr>
          <p:cNvPr id="9" name="Google Shape;139;p15">
            <a:extLst>
              <a:ext uri="{FF2B5EF4-FFF2-40B4-BE49-F238E27FC236}">
                <a16:creationId xmlns="" xmlns:a16="http://schemas.microsoft.com/office/drawing/2014/main" id="{65340278-5991-591D-44DC-A08C34481167}"/>
              </a:ext>
            </a:extLst>
          </p:cNvPr>
          <p:cNvPicPr preferRelativeResize="0"/>
          <p:nvPr/>
        </p:nvPicPr>
        <p:blipFill rotWithShape="1">
          <a:blip r:embed="rId7">
            <a:alphaModFix/>
          </a:blip>
          <a:srcRect/>
          <a:stretch/>
        </p:blipFill>
        <p:spPr>
          <a:xfrm>
            <a:off x="129757" y="0"/>
            <a:ext cx="1525744" cy="1447799"/>
          </a:xfrm>
          <a:prstGeom prst="rect">
            <a:avLst/>
          </a:prstGeom>
          <a:noFill/>
          <a:ln>
            <a:noFill/>
          </a:ln>
        </p:spPr>
      </p:pic>
    </p:spTree>
    <p:extLst>
      <p:ext uri="{BB962C8B-B14F-4D97-AF65-F5344CB8AC3E}">
        <p14:creationId xmlns="" xmlns:p14="http://schemas.microsoft.com/office/powerpoint/2010/main" val="38552943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 xmlns:a16="http://schemas.microsoft.com/office/drawing/2014/main" id="{94E83FD2-A74F-28DB-6028-AC2CE5BEA8F7}"/>
            </a:ext>
          </a:extLst>
        </p:cNvPr>
        <p:cNvGrpSpPr/>
        <p:nvPr/>
      </p:nvGrpSpPr>
      <p:grpSpPr>
        <a:xfrm>
          <a:off x="0" y="0"/>
          <a:ext cx="0" cy="0"/>
          <a:chOff x="0" y="0"/>
          <a:chExt cx="0" cy="0"/>
        </a:xfrm>
      </p:grpSpPr>
      <p:sp>
        <p:nvSpPr>
          <p:cNvPr id="134" name="Google Shape;134;p15">
            <a:extLst>
              <a:ext uri="{FF2B5EF4-FFF2-40B4-BE49-F238E27FC236}">
                <a16:creationId xmlns="" xmlns:a16="http://schemas.microsoft.com/office/drawing/2014/main" id="{240F9636-BED0-4561-8EA7-A36483625C55}"/>
              </a:ext>
            </a:extLst>
          </p:cNvPr>
          <p:cNvSpPr txBox="1"/>
          <p:nvPr/>
        </p:nvSpPr>
        <p:spPr>
          <a:xfrm>
            <a:off x="727363" y="589811"/>
            <a:ext cx="107580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smtClean="0">
                <a:solidFill>
                  <a:schemeClr val="accent1"/>
                </a:solidFill>
                <a:latin typeface="Times New Roman"/>
                <a:cs typeface="Times New Roman"/>
                <a:sym typeface="Times New Roman"/>
              </a:rPr>
              <a:t>1. Data Collection and Preprocessing</a:t>
            </a:r>
            <a:endParaRPr lang="en-US" sz="3200" b="1" dirty="0">
              <a:solidFill>
                <a:schemeClr val="accent1"/>
              </a:solidFill>
              <a:latin typeface="Times New Roman"/>
              <a:cs typeface="Times New Roman"/>
              <a:sym typeface="Times New Roman"/>
            </a:endParaRPr>
          </a:p>
        </p:txBody>
      </p:sp>
      <p:pic>
        <p:nvPicPr>
          <p:cNvPr id="2" name="Google Shape;139;p15">
            <a:extLst>
              <a:ext uri="{FF2B5EF4-FFF2-40B4-BE49-F238E27FC236}">
                <a16:creationId xmlns="" xmlns:a16="http://schemas.microsoft.com/office/drawing/2014/main" id="{6B4401CF-CD32-F6D4-0C45-7F05B222798F}"/>
              </a:ext>
            </a:extLst>
          </p:cNvPr>
          <p:cNvPicPr preferRelativeResize="0"/>
          <p:nvPr/>
        </p:nvPicPr>
        <p:blipFill rotWithShape="1">
          <a:blip r:embed="rId3">
            <a:alphaModFix/>
          </a:blip>
          <a:srcRect/>
          <a:stretch/>
        </p:blipFill>
        <p:spPr>
          <a:xfrm>
            <a:off x="129757" y="0"/>
            <a:ext cx="1525744" cy="1447799"/>
          </a:xfrm>
          <a:prstGeom prst="rect">
            <a:avLst/>
          </a:prstGeom>
          <a:noFill/>
          <a:ln>
            <a:noFill/>
          </a:ln>
        </p:spPr>
      </p:pic>
      <p:pic>
        <p:nvPicPr>
          <p:cNvPr id="3" name="Google Shape;140;p15">
            <a:extLst>
              <a:ext uri="{FF2B5EF4-FFF2-40B4-BE49-F238E27FC236}">
                <a16:creationId xmlns="" xmlns:a16="http://schemas.microsoft.com/office/drawing/2014/main" id="{8B9F0DC6-FBC0-CF4F-A406-D538498D6E28}"/>
              </a:ext>
            </a:extLst>
          </p:cNvPr>
          <p:cNvPicPr preferRelativeResize="0"/>
          <p:nvPr/>
        </p:nvPicPr>
        <p:blipFill rotWithShape="1">
          <a:blip r:embed="rId4">
            <a:alphaModFix/>
          </a:blip>
          <a:srcRect/>
          <a:stretch/>
        </p:blipFill>
        <p:spPr>
          <a:xfrm>
            <a:off x="10037067" y="0"/>
            <a:ext cx="2002972" cy="923331"/>
          </a:xfrm>
          <a:prstGeom prst="rect">
            <a:avLst/>
          </a:prstGeom>
          <a:noFill/>
          <a:ln>
            <a:noFill/>
          </a:ln>
        </p:spPr>
      </p:pic>
      <p:sp>
        <p:nvSpPr>
          <p:cNvPr id="6" name="Rectangle 2">
            <a:extLst>
              <a:ext uri="{FF2B5EF4-FFF2-40B4-BE49-F238E27FC236}">
                <a16:creationId xmlns="" xmlns:a16="http://schemas.microsoft.com/office/drawing/2014/main" id="{73F520EF-F12F-D04D-7565-9D3A910F0106}"/>
              </a:ext>
            </a:extLst>
          </p:cNvPr>
          <p:cNvSpPr>
            <a:spLocks noChangeArrowheads="1"/>
          </p:cNvSpPr>
          <p:nvPr/>
        </p:nvSpPr>
        <p:spPr bwMode="auto">
          <a:xfrm>
            <a:off x="892629" y="1764357"/>
            <a:ext cx="10494819" cy="353943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Dataset obtained from: IEEE research papers, Kaggle, UCI Machine Learning Repository, and GitHub</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Records: Over 80,000 entries</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included: Plasma Glucose, BMI, Blood Pressure, Age, Pregnancies,  Diabetes Pedigree</a:t>
            </a:r>
            <a:r>
              <a:rPr lang="en-US" altLang="en-US" sz="2800" dirty="0">
                <a:solidFill>
                  <a:schemeClr val="tx1"/>
                </a:solidFill>
                <a:latin typeface="Times New Roman" panose="02020603050405020304" pitchFamily="18" charset="0"/>
                <a:cs typeface="Times New Roman" panose="02020603050405020304" pitchFamily="18" charset="0"/>
              </a:rPr>
              <a:t>.</a:t>
            </a: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cleaning steps: Missing values handled, outliers capped, features normalized using Min-Max scaling, and dataset balanced using SMOTE.</a:t>
            </a:r>
          </a:p>
        </p:txBody>
      </p:sp>
    </p:spTree>
    <p:extLst>
      <p:ext uri="{BB962C8B-B14F-4D97-AF65-F5344CB8AC3E}">
        <p14:creationId xmlns="" xmlns:p14="http://schemas.microsoft.com/office/powerpoint/2010/main" val="19653802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 xmlns:a16="http://schemas.microsoft.com/office/drawing/2014/main" id="{94E83FD2-A74F-28DB-6028-AC2CE5BEA8F7}"/>
            </a:ext>
          </a:extLst>
        </p:cNvPr>
        <p:cNvGrpSpPr/>
        <p:nvPr/>
      </p:nvGrpSpPr>
      <p:grpSpPr>
        <a:xfrm>
          <a:off x="0" y="0"/>
          <a:ext cx="0" cy="0"/>
          <a:chOff x="0" y="0"/>
          <a:chExt cx="0" cy="0"/>
        </a:xfrm>
      </p:grpSpPr>
      <p:sp>
        <p:nvSpPr>
          <p:cNvPr id="134" name="Google Shape;134;p15">
            <a:extLst>
              <a:ext uri="{FF2B5EF4-FFF2-40B4-BE49-F238E27FC236}">
                <a16:creationId xmlns="" xmlns:a16="http://schemas.microsoft.com/office/drawing/2014/main" id="{240F9636-BED0-4561-8EA7-A36483625C55}"/>
              </a:ext>
            </a:extLst>
          </p:cNvPr>
          <p:cNvSpPr txBox="1"/>
          <p:nvPr/>
        </p:nvSpPr>
        <p:spPr>
          <a:xfrm>
            <a:off x="783634" y="843029"/>
            <a:ext cx="107580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smtClean="0">
                <a:solidFill>
                  <a:schemeClr val="accent1"/>
                </a:solidFill>
                <a:latin typeface="Times New Roman"/>
                <a:cs typeface="Times New Roman"/>
                <a:sym typeface="Times New Roman"/>
              </a:rPr>
              <a:t>2. Algorithm Selection and Model Development </a:t>
            </a:r>
            <a:endParaRPr lang="en-US" sz="3200" b="1" dirty="0">
              <a:solidFill>
                <a:schemeClr val="accent1"/>
              </a:solidFill>
              <a:latin typeface="Times New Roman"/>
              <a:cs typeface="Times New Roman"/>
              <a:sym typeface="Times New Roman"/>
            </a:endParaRPr>
          </a:p>
        </p:txBody>
      </p:sp>
      <p:pic>
        <p:nvPicPr>
          <p:cNvPr id="2" name="Google Shape;139;p15">
            <a:extLst>
              <a:ext uri="{FF2B5EF4-FFF2-40B4-BE49-F238E27FC236}">
                <a16:creationId xmlns="" xmlns:a16="http://schemas.microsoft.com/office/drawing/2014/main" id="{6B4401CF-CD32-F6D4-0C45-7F05B222798F}"/>
              </a:ext>
            </a:extLst>
          </p:cNvPr>
          <p:cNvPicPr preferRelativeResize="0"/>
          <p:nvPr/>
        </p:nvPicPr>
        <p:blipFill rotWithShape="1">
          <a:blip r:embed="rId3">
            <a:alphaModFix/>
          </a:blip>
          <a:srcRect/>
          <a:stretch/>
        </p:blipFill>
        <p:spPr>
          <a:xfrm>
            <a:off x="129757" y="0"/>
            <a:ext cx="1525744" cy="1447799"/>
          </a:xfrm>
          <a:prstGeom prst="rect">
            <a:avLst/>
          </a:prstGeom>
          <a:noFill/>
          <a:ln>
            <a:noFill/>
          </a:ln>
        </p:spPr>
      </p:pic>
      <p:pic>
        <p:nvPicPr>
          <p:cNvPr id="3" name="Google Shape;140;p15">
            <a:extLst>
              <a:ext uri="{FF2B5EF4-FFF2-40B4-BE49-F238E27FC236}">
                <a16:creationId xmlns="" xmlns:a16="http://schemas.microsoft.com/office/drawing/2014/main" id="{8B9F0DC6-FBC0-CF4F-A406-D538498D6E28}"/>
              </a:ext>
            </a:extLst>
          </p:cNvPr>
          <p:cNvPicPr preferRelativeResize="0"/>
          <p:nvPr/>
        </p:nvPicPr>
        <p:blipFill rotWithShape="1">
          <a:blip r:embed="rId4">
            <a:alphaModFix/>
          </a:blip>
          <a:srcRect/>
          <a:stretch/>
        </p:blipFill>
        <p:spPr>
          <a:xfrm>
            <a:off x="10037067" y="0"/>
            <a:ext cx="2002972" cy="923331"/>
          </a:xfrm>
          <a:prstGeom prst="rect">
            <a:avLst/>
          </a:prstGeom>
          <a:noFill/>
          <a:ln>
            <a:noFill/>
          </a:ln>
        </p:spPr>
      </p:pic>
      <p:sp>
        <p:nvSpPr>
          <p:cNvPr id="6" name="Rectangle 2">
            <a:extLst>
              <a:ext uri="{FF2B5EF4-FFF2-40B4-BE49-F238E27FC236}">
                <a16:creationId xmlns="" xmlns:a16="http://schemas.microsoft.com/office/drawing/2014/main" id="{73F520EF-F12F-D04D-7565-9D3A910F0106}"/>
              </a:ext>
            </a:extLst>
          </p:cNvPr>
          <p:cNvSpPr>
            <a:spLocks noChangeArrowheads="1"/>
          </p:cNvSpPr>
          <p:nvPr/>
        </p:nvSpPr>
        <p:spPr bwMode="auto">
          <a:xfrm>
            <a:off x="948899" y="1651816"/>
            <a:ext cx="10494819" cy="449353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itchFamily="34" charset="0"/>
              <a:buChar char="•"/>
            </a:pPr>
            <a:r>
              <a:rPr lang="en-US" sz="2600" dirty="0" smtClean="0">
                <a:latin typeface="Times New Roman" pitchFamily="18" charset="0"/>
                <a:cs typeface="Times New Roman" pitchFamily="18" charset="0"/>
              </a:rPr>
              <a:t>Evaluated multiple classification algorithms for performance</a:t>
            </a:r>
          </a:p>
          <a:p>
            <a:pPr>
              <a:buFont typeface="Arial" pitchFamily="34" charset="0"/>
              <a:buChar char="•"/>
            </a:pPr>
            <a:endParaRPr lang="en-US" sz="2600" dirty="0" smtClean="0">
              <a:latin typeface="Times New Roman" pitchFamily="18" charset="0"/>
              <a:cs typeface="Times New Roman" pitchFamily="18" charset="0"/>
            </a:endParaRPr>
          </a:p>
          <a:p>
            <a:r>
              <a:rPr lang="en-US" sz="2600" dirty="0" smtClean="0">
                <a:latin typeface="Times New Roman" pitchFamily="18" charset="0"/>
                <a:cs typeface="Times New Roman" pitchFamily="18" charset="0"/>
              </a:rPr>
              <a:t>Selected top-performing models:</a:t>
            </a:r>
          </a:p>
          <a:p>
            <a:pPr>
              <a:buFont typeface="Wingdings" pitchFamily="2" charset="2"/>
              <a:buChar char="Ø"/>
            </a:pPr>
            <a:r>
              <a:rPr lang="en-US" sz="2600" dirty="0" smtClean="0">
                <a:latin typeface="Times New Roman" pitchFamily="18" charset="0"/>
                <a:cs typeface="Times New Roman" pitchFamily="18" charset="0"/>
              </a:rPr>
              <a:t>Random Forest (RF)</a:t>
            </a:r>
          </a:p>
          <a:p>
            <a:pPr>
              <a:buFont typeface="Wingdings" pitchFamily="2" charset="2"/>
              <a:buChar char="Ø"/>
            </a:pPr>
            <a:r>
              <a:rPr lang="en-US" sz="2600" dirty="0" smtClean="0">
                <a:latin typeface="Times New Roman" pitchFamily="18" charset="0"/>
                <a:cs typeface="Times New Roman" pitchFamily="18" charset="0"/>
              </a:rPr>
              <a:t>Decision Tree (DT)</a:t>
            </a:r>
          </a:p>
          <a:p>
            <a:pPr>
              <a:buFont typeface="Wingdings" pitchFamily="2" charset="2"/>
              <a:buChar char="Ø"/>
            </a:pPr>
            <a:r>
              <a:rPr lang="en-US" sz="2600" dirty="0" smtClean="0">
                <a:latin typeface="Times New Roman" pitchFamily="18" charset="0"/>
                <a:cs typeface="Times New Roman" pitchFamily="18" charset="0"/>
              </a:rPr>
              <a:t>K-Nearest Neighbors (KNN)</a:t>
            </a:r>
          </a:p>
          <a:p>
            <a:endParaRPr lang="en-US" sz="2600" dirty="0" smtClean="0">
              <a:latin typeface="Times New Roman" pitchFamily="18" charset="0"/>
              <a:cs typeface="Times New Roman" pitchFamily="18" charset="0"/>
            </a:endParaRPr>
          </a:p>
          <a:p>
            <a:pPr>
              <a:buFont typeface="Arial" pitchFamily="34" charset="0"/>
              <a:buChar char="•"/>
            </a:pPr>
            <a:r>
              <a:rPr lang="en-US" sz="2600" dirty="0" smtClean="0">
                <a:latin typeface="Times New Roman" pitchFamily="18" charset="0"/>
                <a:cs typeface="Times New Roman" pitchFamily="18" charset="0"/>
              </a:rPr>
              <a:t>Combined using a </a:t>
            </a:r>
            <a:r>
              <a:rPr lang="en-US" sz="2600" b="1" dirty="0" smtClean="0">
                <a:latin typeface="Times New Roman" pitchFamily="18" charset="0"/>
                <a:cs typeface="Times New Roman" pitchFamily="18" charset="0"/>
              </a:rPr>
              <a:t>Stacking Classifier</a:t>
            </a:r>
            <a:endParaRPr lang="en-US" sz="2600" dirty="0" smtClean="0">
              <a:latin typeface="Times New Roman" pitchFamily="18" charset="0"/>
              <a:cs typeface="Times New Roman" pitchFamily="18" charset="0"/>
            </a:endParaRPr>
          </a:p>
          <a:p>
            <a:pPr>
              <a:buFont typeface="Arial" pitchFamily="34" charset="0"/>
              <a:buChar char="•"/>
            </a:pPr>
            <a:r>
              <a:rPr lang="en-US" sz="2600" dirty="0" smtClean="0">
                <a:latin typeface="Times New Roman" pitchFamily="18" charset="0"/>
                <a:cs typeface="Times New Roman" pitchFamily="18" charset="0"/>
              </a:rPr>
              <a:t>Base models: RF, DT, KNN</a:t>
            </a:r>
          </a:p>
          <a:p>
            <a:pPr>
              <a:buFont typeface="Arial" pitchFamily="34" charset="0"/>
              <a:buChar char="•"/>
            </a:pPr>
            <a:r>
              <a:rPr lang="en-US" sz="2600" dirty="0" smtClean="0">
                <a:latin typeface="Times New Roman" pitchFamily="18" charset="0"/>
                <a:cs typeface="Times New Roman" pitchFamily="18" charset="0"/>
              </a:rPr>
              <a:t>Meta-learner: Logistic Regression</a:t>
            </a:r>
          </a:p>
          <a:p>
            <a:pPr>
              <a:buFont typeface="Arial" pitchFamily="34" charset="0"/>
              <a:buChar char="•"/>
            </a:pPr>
            <a:r>
              <a:rPr lang="en-US" sz="2600" dirty="0" smtClean="0">
                <a:latin typeface="Times New Roman" pitchFamily="18" charset="0"/>
                <a:cs typeface="Times New Roman" pitchFamily="18" charset="0"/>
              </a:rPr>
              <a:t>Ensemble improved accuracy over standalone models</a:t>
            </a:r>
            <a:endParaRPr lang="en-US" sz="2600" dirty="0">
              <a:latin typeface="Times New Roman" pitchFamily="18" charset="0"/>
              <a:cs typeface="Times New Roman" pitchFamily="18" charset="0"/>
            </a:endParaRPr>
          </a:p>
        </p:txBody>
      </p:sp>
    </p:spTree>
    <p:extLst>
      <p:ext uri="{BB962C8B-B14F-4D97-AF65-F5344CB8AC3E}">
        <p14:creationId xmlns="" xmlns:p14="http://schemas.microsoft.com/office/powerpoint/2010/main" val="19653802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 xmlns:a16="http://schemas.microsoft.com/office/drawing/2014/main" id="{94E83FD2-A74F-28DB-6028-AC2CE5BEA8F7}"/>
            </a:ext>
          </a:extLst>
        </p:cNvPr>
        <p:cNvGrpSpPr/>
        <p:nvPr/>
      </p:nvGrpSpPr>
      <p:grpSpPr>
        <a:xfrm>
          <a:off x="0" y="0"/>
          <a:ext cx="0" cy="0"/>
          <a:chOff x="0" y="0"/>
          <a:chExt cx="0" cy="0"/>
        </a:xfrm>
      </p:grpSpPr>
      <p:sp>
        <p:nvSpPr>
          <p:cNvPr id="134" name="Google Shape;134;p15">
            <a:extLst>
              <a:ext uri="{FF2B5EF4-FFF2-40B4-BE49-F238E27FC236}">
                <a16:creationId xmlns="" xmlns:a16="http://schemas.microsoft.com/office/drawing/2014/main" id="{240F9636-BED0-4561-8EA7-A36483625C55}"/>
              </a:ext>
            </a:extLst>
          </p:cNvPr>
          <p:cNvSpPr txBox="1"/>
          <p:nvPr/>
        </p:nvSpPr>
        <p:spPr>
          <a:xfrm>
            <a:off x="628889" y="786759"/>
            <a:ext cx="10758000" cy="58473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200" b="1" dirty="0" smtClean="0">
                <a:solidFill>
                  <a:schemeClr val="accent1"/>
                </a:solidFill>
                <a:latin typeface="Times New Roman"/>
                <a:cs typeface="Times New Roman"/>
                <a:sym typeface="Times New Roman"/>
              </a:rPr>
              <a:t>3. Training and Evaluation of Model</a:t>
            </a:r>
            <a:endParaRPr lang="en-US" sz="3200" b="1" dirty="0">
              <a:solidFill>
                <a:schemeClr val="accent1"/>
              </a:solidFill>
              <a:latin typeface="Times New Roman"/>
              <a:cs typeface="Times New Roman"/>
              <a:sym typeface="Times New Roman"/>
            </a:endParaRPr>
          </a:p>
        </p:txBody>
      </p:sp>
      <p:pic>
        <p:nvPicPr>
          <p:cNvPr id="2" name="Google Shape;139;p15">
            <a:extLst>
              <a:ext uri="{FF2B5EF4-FFF2-40B4-BE49-F238E27FC236}">
                <a16:creationId xmlns="" xmlns:a16="http://schemas.microsoft.com/office/drawing/2014/main" id="{6B4401CF-CD32-F6D4-0C45-7F05B222798F}"/>
              </a:ext>
            </a:extLst>
          </p:cNvPr>
          <p:cNvPicPr preferRelativeResize="0"/>
          <p:nvPr/>
        </p:nvPicPr>
        <p:blipFill rotWithShape="1">
          <a:blip r:embed="rId3">
            <a:alphaModFix/>
          </a:blip>
          <a:srcRect/>
          <a:stretch/>
        </p:blipFill>
        <p:spPr>
          <a:xfrm>
            <a:off x="129757" y="0"/>
            <a:ext cx="1525744" cy="1447799"/>
          </a:xfrm>
          <a:prstGeom prst="rect">
            <a:avLst/>
          </a:prstGeom>
          <a:noFill/>
          <a:ln>
            <a:noFill/>
          </a:ln>
        </p:spPr>
      </p:pic>
      <p:pic>
        <p:nvPicPr>
          <p:cNvPr id="3" name="Google Shape;140;p15">
            <a:extLst>
              <a:ext uri="{FF2B5EF4-FFF2-40B4-BE49-F238E27FC236}">
                <a16:creationId xmlns="" xmlns:a16="http://schemas.microsoft.com/office/drawing/2014/main" id="{8B9F0DC6-FBC0-CF4F-A406-D538498D6E28}"/>
              </a:ext>
            </a:extLst>
          </p:cNvPr>
          <p:cNvPicPr preferRelativeResize="0"/>
          <p:nvPr/>
        </p:nvPicPr>
        <p:blipFill rotWithShape="1">
          <a:blip r:embed="rId4">
            <a:alphaModFix/>
          </a:blip>
          <a:srcRect/>
          <a:stretch/>
        </p:blipFill>
        <p:spPr>
          <a:xfrm>
            <a:off x="10037067" y="0"/>
            <a:ext cx="2002972" cy="923331"/>
          </a:xfrm>
          <a:prstGeom prst="rect">
            <a:avLst/>
          </a:prstGeom>
          <a:noFill/>
          <a:ln>
            <a:noFill/>
          </a:ln>
        </p:spPr>
      </p:pic>
      <p:sp>
        <p:nvSpPr>
          <p:cNvPr id="6" name="Rectangle 2">
            <a:extLst>
              <a:ext uri="{FF2B5EF4-FFF2-40B4-BE49-F238E27FC236}">
                <a16:creationId xmlns="" xmlns:a16="http://schemas.microsoft.com/office/drawing/2014/main" id="{73F520EF-F12F-D04D-7565-9D3A910F0106}"/>
              </a:ext>
            </a:extLst>
          </p:cNvPr>
          <p:cNvSpPr>
            <a:spLocks noChangeArrowheads="1"/>
          </p:cNvSpPr>
          <p:nvPr/>
        </p:nvSpPr>
        <p:spPr bwMode="auto">
          <a:xfrm>
            <a:off x="906697" y="1595544"/>
            <a:ext cx="10713217" cy="44012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Arial" pitchFamily="34" charset="0"/>
              <a:buChar char="•"/>
            </a:pPr>
            <a:r>
              <a:rPr lang="en-US" sz="2800" b="1" dirty="0" smtClean="0">
                <a:latin typeface="Times New Roman" pitchFamily="18" charset="0"/>
                <a:cs typeface="Times New Roman" pitchFamily="18" charset="0"/>
              </a:rPr>
              <a:t>Accuracy Evaluation:</a:t>
            </a:r>
            <a:r>
              <a:rPr lang="en-US" sz="2800" dirty="0" smtClean="0">
                <a:latin typeface="Times New Roman" pitchFamily="18" charset="0"/>
                <a:cs typeface="Times New Roman" pitchFamily="18" charset="0"/>
              </a:rPr>
              <a:t> Measures overall correctness of predictions</a:t>
            </a:r>
          </a:p>
          <a:p>
            <a:pPr algn="just">
              <a:buFont typeface="Arial" pitchFamily="34" charset="0"/>
              <a:buChar char="•"/>
            </a:pPr>
            <a:r>
              <a:rPr lang="en-US" sz="2800" b="1" dirty="0" smtClean="0">
                <a:latin typeface="Times New Roman" pitchFamily="18" charset="0"/>
                <a:cs typeface="Times New Roman" pitchFamily="18" charset="0"/>
              </a:rPr>
              <a:t>Confusion Matrix:</a:t>
            </a:r>
            <a:r>
              <a:rPr lang="en-US" sz="2800" dirty="0" smtClean="0">
                <a:latin typeface="Times New Roman" pitchFamily="18" charset="0"/>
                <a:cs typeface="Times New Roman" pitchFamily="18" charset="0"/>
              </a:rPr>
              <a:t> Visualizes TP, TN, FP, and FN to assess performance</a:t>
            </a:r>
          </a:p>
          <a:p>
            <a:pPr algn="just">
              <a:buFont typeface="Arial" pitchFamily="34" charset="0"/>
              <a:buChar char="•"/>
            </a:pPr>
            <a:r>
              <a:rPr lang="en-US" sz="2800" b="1" dirty="0" smtClean="0">
                <a:latin typeface="Times New Roman" pitchFamily="18" charset="0"/>
                <a:cs typeface="Times New Roman" pitchFamily="18" charset="0"/>
              </a:rPr>
              <a:t>Precision, Recall, F1-Score:</a:t>
            </a:r>
            <a:endParaRPr lang="en-US" sz="2800" dirty="0" smtClean="0">
              <a:latin typeface="Times New Roman" pitchFamily="18" charset="0"/>
              <a:cs typeface="Times New Roman" pitchFamily="18" charset="0"/>
            </a:endParaRPr>
          </a:p>
          <a:p>
            <a:pPr algn="just">
              <a:buFont typeface="Wingdings" pitchFamily="2" charset="2"/>
              <a:buChar char="Ø"/>
            </a:pPr>
            <a:r>
              <a:rPr lang="en-US" sz="2800" b="1" dirty="0" smtClean="0">
                <a:latin typeface="Times New Roman" pitchFamily="18" charset="0"/>
                <a:cs typeface="Times New Roman" pitchFamily="18" charset="0"/>
              </a:rPr>
              <a:t>Precision:</a:t>
            </a:r>
            <a:r>
              <a:rPr lang="en-US" sz="2800" dirty="0" smtClean="0">
                <a:latin typeface="Times New Roman" pitchFamily="18" charset="0"/>
                <a:cs typeface="Times New Roman" pitchFamily="18" charset="0"/>
              </a:rPr>
              <a:t> Correct positive predictions / Total predicted positives</a:t>
            </a:r>
          </a:p>
          <a:p>
            <a:pPr algn="just">
              <a:buFont typeface="Wingdings" pitchFamily="2" charset="2"/>
              <a:buChar char="Ø"/>
            </a:pPr>
            <a:r>
              <a:rPr lang="en-US" sz="2800" b="1" dirty="0" smtClean="0">
                <a:latin typeface="Times New Roman" pitchFamily="18" charset="0"/>
                <a:cs typeface="Times New Roman" pitchFamily="18" charset="0"/>
              </a:rPr>
              <a:t>Recall:</a:t>
            </a:r>
            <a:r>
              <a:rPr lang="en-US" sz="2800" dirty="0" smtClean="0">
                <a:latin typeface="Times New Roman" pitchFamily="18" charset="0"/>
                <a:cs typeface="Times New Roman" pitchFamily="18" charset="0"/>
              </a:rPr>
              <a:t> Correct positive predictions / Actual positives</a:t>
            </a:r>
          </a:p>
          <a:p>
            <a:pPr algn="just">
              <a:buFont typeface="Wingdings" pitchFamily="2" charset="2"/>
              <a:buChar char="Ø"/>
            </a:pPr>
            <a:r>
              <a:rPr lang="en-US" sz="2800" b="1" dirty="0" smtClean="0">
                <a:latin typeface="Times New Roman" pitchFamily="18" charset="0"/>
                <a:cs typeface="Times New Roman" pitchFamily="18" charset="0"/>
              </a:rPr>
              <a:t>F1-Score:</a:t>
            </a:r>
            <a:r>
              <a:rPr lang="en-US" sz="2800" dirty="0" smtClean="0">
                <a:latin typeface="Times New Roman" pitchFamily="18" charset="0"/>
                <a:cs typeface="Times New Roman" pitchFamily="18" charset="0"/>
              </a:rPr>
              <a:t> Harmonic mean of Precision and Recall</a:t>
            </a:r>
          </a:p>
          <a:p>
            <a:pPr algn="just">
              <a:buFont typeface="Wingdings" pitchFamily="2" charset="2"/>
              <a:buChar char="Ø"/>
            </a:pPr>
            <a:r>
              <a:rPr lang="en-US" sz="2800" b="1" dirty="0" smtClean="0">
                <a:latin typeface="Times New Roman" pitchFamily="18" charset="0"/>
                <a:cs typeface="Times New Roman" pitchFamily="18" charset="0"/>
              </a:rPr>
              <a:t>Cross-Validation:</a:t>
            </a:r>
            <a:endParaRPr lang="en-US" sz="2800" dirty="0" smtClean="0">
              <a:latin typeface="Times New Roman" pitchFamily="18" charset="0"/>
              <a:cs typeface="Times New Roman" pitchFamily="18" charset="0"/>
            </a:endParaRPr>
          </a:p>
          <a:p>
            <a:pPr lvl="2" algn="just"/>
            <a:r>
              <a:rPr lang="en-US" sz="2800" dirty="0" smtClean="0">
                <a:latin typeface="Times New Roman" pitchFamily="18" charset="0"/>
                <a:cs typeface="Times New Roman" pitchFamily="18" charset="0"/>
              </a:rPr>
              <a:t>	Ensures model generalization across multiple data splits</a:t>
            </a:r>
          </a:p>
          <a:p>
            <a:pPr lvl="2" algn="just"/>
            <a:r>
              <a:rPr lang="en-US" sz="2800" dirty="0" smtClean="0">
                <a:latin typeface="Times New Roman" pitchFamily="18" charset="0"/>
                <a:cs typeface="Times New Roman" pitchFamily="18" charset="0"/>
              </a:rPr>
              <a:t>	Reduces bias from a single train-test split</a:t>
            </a:r>
            <a:endParaRPr lang="en-US" sz="2800" dirty="0">
              <a:latin typeface="Times New Roman" pitchFamily="18" charset="0"/>
              <a:cs typeface="Times New Roman" pitchFamily="18" charset="0"/>
            </a:endParaRPr>
          </a:p>
        </p:txBody>
      </p:sp>
    </p:spTree>
    <p:extLst>
      <p:ext uri="{BB962C8B-B14F-4D97-AF65-F5344CB8AC3E}">
        <p14:creationId xmlns="" xmlns:p14="http://schemas.microsoft.com/office/powerpoint/2010/main" val="1965380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 xmlns:a16="http://schemas.microsoft.com/office/drawing/2014/main" id="{956F2336-311C-DB2A-4E1F-A8096C7CE17C}"/>
            </a:ext>
          </a:extLst>
        </p:cNvPr>
        <p:cNvGrpSpPr/>
        <p:nvPr/>
      </p:nvGrpSpPr>
      <p:grpSpPr>
        <a:xfrm>
          <a:off x="0" y="0"/>
          <a:ext cx="0" cy="0"/>
          <a:chOff x="0" y="0"/>
          <a:chExt cx="0" cy="0"/>
        </a:xfrm>
      </p:grpSpPr>
      <p:sp>
        <p:nvSpPr>
          <p:cNvPr id="134" name="Google Shape;134;p15">
            <a:extLst>
              <a:ext uri="{FF2B5EF4-FFF2-40B4-BE49-F238E27FC236}">
                <a16:creationId xmlns="" xmlns:a16="http://schemas.microsoft.com/office/drawing/2014/main" id="{1CD15385-443A-1A64-E18B-0EA3410CA640}"/>
              </a:ext>
            </a:extLst>
          </p:cNvPr>
          <p:cNvSpPr txBox="1"/>
          <p:nvPr/>
        </p:nvSpPr>
        <p:spPr>
          <a:xfrm>
            <a:off x="467284" y="641387"/>
            <a:ext cx="10758000" cy="584735"/>
          </a:xfrm>
          <a:prstGeom prst="rect">
            <a:avLst/>
          </a:prstGeom>
          <a:noFill/>
          <a:ln>
            <a:noFill/>
          </a:ln>
        </p:spPr>
        <p:txBody>
          <a:bodyPr spcFirstLastPara="1" wrap="square" lIns="91425" tIns="45700" rIns="91425" bIns="45700" anchor="t" anchorCtr="0">
            <a:spAutoFit/>
          </a:bodyPr>
          <a:lstStyle/>
          <a:p>
            <a:pPr algn="ctr"/>
            <a:r>
              <a:rPr lang="en-IN" sz="3200" b="1" dirty="0">
                <a:solidFill>
                  <a:schemeClr val="accent1"/>
                </a:solidFill>
                <a:latin typeface="Times New Roman"/>
                <a:cs typeface="Times New Roman"/>
                <a:sym typeface="Times New Roman"/>
              </a:rPr>
              <a:t>UI/UX</a:t>
            </a:r>
          </a:p>
        </p:txBody>
      </p:sp>
      <p:pic>
        <p:nvPicPr>
          <p:cNvPr id="2" name="Google Shape;139;p15">
            <a:extLst>
              <a:ext uri="{FF2B5EF4-FFF2-40B4-BE49-F238E27FC236}">
                <a16:creationId xmlns="" xmlns:a16="http://schemas.microsoft.com/office/drawing/2014/main" id="{73323AFA-3A96-6B3B-7108-F1528767E1BA}"/>
              </a:ext>
            </a:extLst>
          </p:cNvPr>
          <p:cNvPicPr preferRelativeResize="0"/>
          <p:nvPr/>
        </p:nvPicPr>
        <p:blipFill rotWithShape="1">
          <a:blip r:embed="rId3">
            <a:alphaModFix/>
          </a:blip>
          <a:srcRect/>
          <a:stretch/>
        </p:blipFill>
        <p:spPr>
          <a:xfrm>
            <a:off x="129757" y="0"/>
            <a:ext cx="1525744" cy="1447799"/>
          </a:xfrm>
          <a:prstGeom prst="rect">
            <a:avLst/>
          </a:prstGeom>
          <a:noFill/>
          <a:ln>
            <a:noFill/>
          </a:ln>
        </p:spPr>
      </p:pic>
      <p:pic>
        <p:nvPicPr>
          <p:cNvPr id="4" name="Google Shape;140;p15">
            <a:extLst>
              <a:ext uri="{FF2B5EF4-FFF2-40B4-BE49-F238E27FC236}">
                <a16:creationId xmlns="" xmlns:a16="http://schemas.microsoft.com/office/drawing/2014/main" id="{586F1A44-F82D-F775-997A-ECC9B92FBDB0}"/>
              </a:ext>
            </a:extLst>
          </p:cNvPr>
          <p:cNvPicPr preferRelativeResize="0"/>
          <p:nvPr/>
        </p:nvPicPr>
        <p:blipFill rotWithShape="1">
          <a:blip r:embed="rId4">
            <a:alphaModFix/>
          </a:blip>
          <a:srcRect/>
          <a:stretch/>
        </p:blipFill>
        <p:spPr>
          <a:xfrm>
            <a:off x="10037067" y="0"/>
            <a:ext cx="2002972" cy="923331"/>
          </a:xfrm>
          <a:prstGeom prst="rect">
            <a:avLst/>
          </a:prstGeom>
          <a:noFill/>
          <a:ln>
            <a:noFill/>
          </a:ln>
        </p:spPr>
      </p:pic>
      <p:sp>
        <p:nvSpPr>
          <p:cNvPr id="6" name="Rectangle 1">
            <a:extLst>
              <a:ext uri="{FF2B5EF4-FFF2-40B4-BE49-F238E27FC236}">
                <a16:creationId xmlns="" xmlns:a16="http://schemas.microsoft.com/office/drawing/2014/main" id="{407EFEA6-BFDC-4C9C-0156-FE2AF9C015E0}"/>
              </a:ext>
            </a:extLst>
          </p:cNvPr>
          <p:cNvSpPr>
            <a:spLocks noChangeArrowheads="1"/>
          </p:cNvSpPr>
          <p:nvPr/>
        </p:nvSpPr>
        <p:spPr bwMode="auto">
          <a:xfrm>
            <a:off x="831274" y="1913454"/>
            <a:ext cx="9944100" cy="2677656"/>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Frontend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Simple and intuitive interface</a:t>
            </a:r>
          </a:p>
          <a:p>
            <a:pPr marL="457200" marR="0" lvl="0" indent="-4572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Technology Used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Python, </a:t>
            </a:r>
            <a:r>
              <a:rPr kumimoji="0" lang="en-US" altLang="en-US" sz="2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Tkinter</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2800" dirty="0">
                <a:solidFill>
                  <a:schemeClr val="tx1"/>
                </a:solidFill>
                <a:latin typeface="Times New Roman" panose="02020603050405020304" pitchFamily="18" charset="0"/>
                <a:cs typeface="Times New Roman" panose="02020603050405020304" pitchFamily="18" charset="0"/>
              </a:rPr>
              <a:t>(GUI).</a:t>
            </a:r>
            <a:endPar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a:t>
            </a:r>
          </a:p>
          <a:p>
            <a:pPr marL="457200" lvl="8" indent="-457200" algn="just" eaLnBrk="0" fontAlgn="base" hangingPunct="0">
              <a:spcBef>
                <a:spcPct val="0"/>
              </a:spcBef>
              <a:spcAft>
                <a:spcPct val="0"/>
              </a:spcAft>
              <a:buClrTx/>
              <a:buFont typeface="Arial" panose="020B0604020202020204" pitchFamily="34" charset="0"/>
              <a:buChar char="•"/>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Input personal medical data.</a:t>
            </a:r>
          </a:p>
          <a:p>
            <a:pPr marL="457200" lvl="5" indent="-457200" algn="just" eaLnBrk="0" fontAlgn="base" hangingPunct="0">
              <a:spcBef>
                <a:spcPct val="0"/>
              </a:spcBef>
              <a:spcAft>
                <a:spcPct val="0"/>
              </a:spcAft>
              <a:buClrTx/>
              <a:buFont typeface="Arial" panose="020B0604020202020204" pitchFamily="34" charset="0"/>
              <a:buChar char="•"/>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Get instant prediction (Diabetic / Pre-Diabetic / Non-Diabetic).</a:t>
            </a:r>
          </a:p>
          <a:p>
            <a:pPr marL="457200" lvl="7" indent="-457200" algn="just" eaLnBrk="0" fontAlgn="base" hangingPunct="0">
              <a:spcBef>
                <a:spcPct val="0"/>
              </a:spcBef>
              <a:spcAft>
                <a:spcPct val="0"/>
              </a:spcAft>
              <a:buClrTx/>
              <a:buFont typeface="Arial" panose="020B0604020202020204" pitchFamily="34" charset="0"/>
              <a:buChar char="•"/>
            </a:pP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Interface designed for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ease of use</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by </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patients.</a:t>
            </a: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 xmlns:p14="http://schemas.microsoft.com/office/powerpoint/2010/main" val="206469556"/>
      </p:ext>
    </p:extLst>
  </p:cSld>
  <p:clrMapOvr>
    <a:masterClrMapping/>
  </p:clrMapOvr>
</p:sld>
</file>

<file path=ppt/theme/theme1.xml><?xml version="1.0" encoding="utf-8"?>
<a:theme xmlns:a="http://schemas.openxmlformats.org/drawingml/2006/main"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Updated Phase 2</Template>
  <TotalTime>336</TotalTime>
  <Words>558</Words>
  <Application>Microsoft Office PowerPoint</Application>
  <PresentationFormat>Custom</PresentationFormat>
  <Paragraphs>83</Paragraphs>
  <Slides>13</Slides>
  <Notes>13</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Retrospect</vt:lpstr>
      <vt:lpstr>K S SCHOOL OF ENGINEERING &amp; MANAGEMENT BENGALURU-560109</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 S SCHOOL OF ENGINEERING &amp; MANAGEMENT BENGALURU-560109</dc:title>
  <dc:creator>SINCHANA T</dc:creator>
  <cp:lastModifiedBy>COMP</cp:lastModifiedBy>
  <cp:revision>9</cp:revision>
  <dcterms:created xsi:type="dcterms:W3CDTF">2025-05-07T06:59:49Z</dcterms:created>
  <dcterms:modified xsi:type="dcterms:W3CDTF">2025-05-28T23:54:57Z</dcterms:modified>
</cp:coreProperties>
</file>