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sldIdLst>
    <p:sldId id="265" r:id="rId2"/>
    <p:sldId id="256"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dlurisaisankeerthana@hotmail.com" initials="v" lastIdx="1" clrIdx="0">
    <p:extLst>
      <p:ext uri="{19B8F6BF-5375-455C-9EA6-DF929625EA0E}">
        <p15:presenceInfo xmlns:p15="http://schemas.microsoft.com/office/powerpoint/2012/main" userId="f73155e9d61c14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7B424B6-B2EB-453E-88B6-DDBCEA8D13E2}" type="datetimeFigureOut">
              <a:rPr lang="en-US" smtClean="0"/>
              <a:t>11/26/2023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661DF90-ED4A-428F-9696-B4C8E2F4B48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255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B424B6-B2EB-453E-88B6-DDBCEA8D13E2}"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1DF90-ED4A-428F-9696-B4C8E2F4B488}" type="slidenum">
              <a:rPr lang="en-US" smtClean="0"/>
              <a:t>‹#›</a:t>
            </a:fld>
            <a:endParaRPr lang="en-US"/>
          </a:p>
        </p:txBody>
      </p:sp>
    </p:spTree>
    <p:extLst>
      <p:ext uri="{BB962C8B-B14F-4D97-AF65-F5344CB8AC3E}">
        <p14:creationId xmlns:p14="http://schemas.microsoft.com/office/powerpoint/2010/main" val="3474817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B424B6-B2EB-453E-88B6-DDBCEA8D13E2}"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1DF90-ED4A-428F-9696-B4C8E2F4B48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3138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B424B6-B2EB-453E-88B6-DDBCEA8D13E2}"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1DF90-ED4A-428F-9696-B4C8E2F4B48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801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B424B6-B2EB-453E-88B6-DDBCEA8D13E2}"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1DF90-ED4A-428F-9696-B4C8E2F4B488}" type="slidenum">
              <a:rPr lang="en-US" smtClean="0"/>
              <a:t>‹#›</a:t>
            </a:fld>
            <a:endParaRPr lang="en-US"/>
          </a:p>
        </p:txBody>
      </p:sp>
    </p:spTree>
    <p:extLst>
      <p:ext uri="{BB962C8B-B14F-4D97-AF65-F5344CB8AC3E}">
        <p14:creationId xmlns:p14="http://schemas.microsoft.com/office/powerpoint/2010/main" val="796692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B424B6-B2EB-453E-88B6-DDBCEA8D13E2}"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1DF90-ED4A-428F-9696-B4C8E2F4B48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956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B424B6-B2EB-453E-88B6-DDBCEA8D13E2}"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1DF90-ED4A-428F-9696-B4C8E2F4B48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8282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B424B6-B2EB-453E-88B6-DDBCEA8D13E2}"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1DF90-ED4A-428F-9696-B4C8E2F4B48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8365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B424B6-B2EB-453E-88B6-DDBCEA8D13E2}"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1DF90-ED4A-428F-9696-B4C8E2F4B48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4577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B424B6-B2EB-453E-88B6-DDBCEA8D13E2}"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1DF90-ED4A-428F-9696-B4C8E2F4B488}" type="slidenum">
              <a:rPr lang="en-US" smtClean="0"/>
              <a:t>‹#›</a:t>
            </a:fld>
            <a:endParaRPr lang="en-US"/>
          </a:p>
        </p:txBody>
      </p:sp>
    </p:spTree>
    <p:extLst>
      <p:ext uri="{BB962C8B-B14F-4D97-AF65-F5344CB8AC3E}">
        <p14:creationId xmlns:p14="http://schemas.microsoft.com/office/powerpoint/2010/main" val="1318931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B424B6-B2EB-453E-88B6-DDBCEA8D13E2}"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1DF90-ED4A-428F-9696-B4C8E2F4B48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988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B424B6-B2EB-453E-88B6-DDBCEA8D13E2}"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1DF90-ED4A-428F-9696-B4C8E2F4B488}"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1556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B424B6-B2EB-453E-88B6-DDBCEA8D13E2}" type="datetimeFigureOut">
              <a:rPr lang="en-US" smtClean="0"/>
              <a:t>11/26/2023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1DF90-ED4A-428F-9696-B4C8E2F4B48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3384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B424B6-B2EB-453E-88B6-DDBCEA8D13E2}" type="datetimeFigureOut">
              <a:rPr lang="en-US" smtClean="0"/>
              <a:t>11/26/2023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1DF90-ED4A-428F-9696-B4C8E2F4B48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7254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424B6-B2EB-453E-88B6-DDBCEA8D13E2}" type="datetimeFigureOut">
              <a:rPr lang="en-US" smtClean="0"/>
              <a:t>11/26/2023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1DF90-ED4A-428F-9696-B4C8E2F4B488}" type="slidenum">
              <a:rPr lang="en-US" smtClean="0"/>
              <a:t>‹#›</a:t>
            </a:fld>
            <a:endParaRPr lang="en-US"/>
          </a:p>
        </p:txBody>
      </p:sp>
    </p:spTree>
    <p:extLst>
      <p:ext uri="{BB962C8B-B14F-4D97-AF65-F5344CB8AC3E}">
        <p14:creationId xmlns:p14="http://schemas.microsoft.com/office/powerpoint/2010/main" val="164385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B424B6-B2EB-453E-88B6-DDBCEA8D13E2}"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1DF90-ED4A-428F-9696-B4C8E2F4B48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5706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B424B6-B2EB-453E-88B6-DDBCEA8D13E2}"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1DF90-ED4A-428F-9696-B4C8E2F4B488}" type="slidenum">
              <a:rPr lang="en-US" smtClean="0"/>
              <a:t>‹#›</a:t>
            </a:fld>
            <a:endParaRPr lang="en-US"/>
          </a:p>
        </p:txBody>
      </p:sp>
    </p:spTree>
    <p:extLst>
      <p:ext uri="{BB962C8B-B14F-4D97-AF65-F5344CB8AC3E}">
        <p14:creationId xmlns:p14="http://schemas.microsoft.com/office/powerpoint/2010/main" val="1238259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B424B6-B2EB-453E-88B6-DDBCEA8D13E2}" type="datetimeFigureOut">
              <a:rPr lang="en-US" smtClean="0"/>
              <a:t>11/26/2023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661DF90-ED4A-428F-9696-B4C8E2F4B488}" type="slidenum">
              <a:rPr lang="en-US" smtClean="0"/>
              <a:t>‹#›</a:t>
            </a:fld>
            <a:endParaRPr lang="en-US"/>
          </a:p>
        </p:txBody>
      </p:sp>
    </p:spTree>
    <p:extLst>
      <p:ext uri="{BB962C8B-B14F-4D97-AF65-F5344CB8AC3E}">
        <p14:creationId xmlns:p14="http://schemas.microsoft.com/office/powerpoint/2010/main" val="404485183"/>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HOTEL MANAGEMENT SYSTEM</a:t>
            </a:r>
            <a:endParaRPr lang="en-US" dirty="0"/>
          </a:p>
        </p:txBody>
      </p:sp>
      <p:sp>
        <p:nvSpPr>
          <p:cNvPr id="3" name="Content Placeholder 2"/>
          <p:cNvSpPr>
            <a:spLocks noGrp="1"/>
          </p:cNvSpPr>
          <p:nvPr>
            <p:ph idx="1"/>
          </p:nvPr>
        </p:nvSpPr>
        <p:spPr>
          <a:xfrm>
            <a:off x="1481069" y="2556932"/>
            <a:ext cx="9415527" cy="3318936"/>
          </a:xfrm>
        </p:spPr>
        <p:txBody>
          <a:bodyPr>
            <a:normAutofit fontScale="55000" lnSpcReduction="20000"/>
          </a:bodyPr>
          <a:lstStyle/>
          <a:p>
            <a:pPr marL="0" indent="0">
              <a:buNone/>
            </a:pPr>
            <a:r>
              <a:rPr lang="en-IN" b="1" dirty="0" smtClean="0">
                <a:latin typeface="Times New Roman" panose="02020603050405020304" pitchFamily="18" charset="0"/>
                <a:cs typeface="Times New Roman" panose="02020603050405020304" pitchFamily="18" charset="0"/>
              </a:rPr>
              <a:t>				</a:t>
            </a:r>
            <a:r>
              <a:rPr lang="en-IN" sz="3800" b="1" dirty="0" smtClean="0">
                <a:latin typeface="Times New Roman" panose="02020603050405020304" pitchFamily="18" charset="0"/>
                <a:cs typeface="Times New Roman" panose="02020603050405020304" pitchFamily="18" charset="0"/>
              </a:rPr>
              <a:t>Database </a:t>
            </a:r>
            <a:r>
              <a:rPr lang="en-IN" sz="3800" b="1" dirty="0">
                <a:latin typeface="Times New Roman" panose="02020603050405020304" pitchFamily="18" charset="0"/>
                <a:cs typeface="Times New Roman" panose="02020603050405020304" pitchFamily="18" charset="0"/>
              </a:rPr>
              <a:t>Theory Apps Final Project Report</a:t>
            </a:r>
          </a:p>
          <a:p>
            <a:pPr marL="0" indent="0">
              <a:buNone/>
            </a:pPr>
            <a:r>
              <a:rPr lang="en-IN" sz="3800" b="1" dirty="0" smtClean="0">
                <a:latin typeface="Times New Roman" panose="02020603050405020304" pitchFamily="18" charset="0"/>
                <a:cs typeface="Times New Roman" panose="02020603050405020304" pitchFamily="18" charset="0"/>
              </a:rPr>
              <a:t>								   CS </a:t>
            </a:r>
            <a:r>
              <a:rPr lang="en-IN" sz="3800" b="1" dirty="0">
                <a:latin typeface="Times New Roman" panose="02020603050405020304" pitchFamily="18" charset="0"/>
                <a:cs typeface="Times New Roman" panose="02020603050405020304" pitchFamily="18" charset="0"/>
              </a:rPr>
              <a:t>5200 </a:t>
            </a:r>
          </a:p>
          <a:p>
            <a:pPr marL="0" indent="0">
              <a:buNone/>
            </a:pPr>
            <a:r>
              <a:rPr lang="en-IN" sz="3800" b="1" dirty="0" smtClean="0">
                <a:latin typeface="Times New Roman" panose="02020603050405020304" pitchFamily="18" charset="0"/>
                <a:cs typeface="Times New Roman" panose="02020603050405020304" pitchFamily="18" charset="0"/>
              </a:rPr>
              <a:t>							</a:t>
            </a:r>
            <a:r>
              <a:rPr lang="en-IN" sz="3800" b="1" dirty="0">
                <a:latin typeface="Times New Roman" panose="02020603050405020304" pitchFamily="18" charset="0"/>
                <a:cs typeface="Times New Roman" panose="02020603050405020304" pitchFamily="18" charset="0"/>
              </a:rPr>
              <a:t> </a:t>
            </a:r>
            <a:r>
              <a:rPr lang="en-IN" sz="3800" b="1" dirty="0" smtClean="0">
                <a:latin typeface="Times New Roman" panose="02020603050405020304" pitchFamily="18" charset="0"/>
                <a:cs typeface="Times New Roman" panose="02020603050405020304" pitchFamily="18" charset="0"/>
              </a:rPr>
              <a:t> 	CRN- </a:t>
            </a:r>
            <a:r>
              <a:rPr lang="en-IN" sz="3800" b="1" dirty="0">
                <a:latin typeface="Times New Roman" panose="02020603050405020304" pitchFamily="18" charset="0"/>
                <a:cs typeface="Times New Roman" panose="02020603050405020304" pitchFamily="18" charset="0"/>
              </a:rPr>
              <a:t>11813</a:t>
            </a:r>
            <a:endParaRPr lang="en-IN" sz="3800" dirty="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2900" dirty="0" smtClean="0">
                <a:latin typeface="Times New Roman" panose="02020603050405020304" pitchFamily="18" charset="0"/>
                <a:ea typeface="Calibri" panose="020F0502020204030204" pitchFamily="34" charset="0"/>
                <a:cs typeface="Times New Roman" panose="02020603050405020304" pitchFamily="18" charset="0"/>
              </a:rPr>
              <a:t>Technical </a:t>
            </a:r>
            <a:r>
              <a:rPr lang="en-IN" sz="2900" dirty="0">
                <a:latin typeface="Times New Roman" panose="02020603050405020304" pitchFamily="18" charset="0"/>
                <a:ea typeface="Calibri" panose="020F0502020204030204" pitchFamily="34" charset="0"/>
                <a:cs typeface="Times New Roman" panose="02020603050405020304" pitchFamily="18" charset="0"/>
              </a:rPr>
              <a:t>Lead-</a:t>
            </a:r>
            <a:r>
              <a:rPr lang="en-IN" sz="2900" dirty="0" err="1">
                <a:latin typeface="Times New Roman" panose="02020603050405020304" pitchFamily="18" charset="0"/>
                <a:ea typeface="Calibri" panose="020F0502020204030204" pitchFamily="34" charset="0"/>
                <a:cs typeface="Times New Roman" panose="02020603050405020304" pitchFamily="18" charset="0"/>
              </a:rPr>
              <a:t>Karishma</a:t>
            </a:r>
            <a:r>
              <a:rPr lang="en-IN" sz="2900" dirty="0">
                <a:latin typeface="Times New Roman" panose="02020603050405020304" pitchFamily="18" charset="0"/>
                <a:ea typeface="Calibri" panose="020F0502020204030204" pitchFamily="34" charset="0"/>
                <a:cs typeface="Times New Roman" panose="02020603050405020304" pitchFamily="18" charset="0"/>
              </a:rPr>
              <a:t> Grace </a:t>
            </a:r>
            <a:r>
              <a:rPr lang="en-IN" sz="2900" dirty="0" err="1">
                <a:latin typeface="Times New Roman" panose="02020603050405020304" pitchFamily="18" charset="0"/>
                <a:ea typeface="Calibri" panose="020F0502020204030204" pitchFamily="34" charset="0"/>
                <a:cs typeface="Times New Roman" panose="02020603050405020304" pitchFamily="18" charset="0"/>
              </a:rPr>
              <a:t>Pappu</a:t>
            </a:r>
            <a:r>
              <a:rPr lang="en-IN" sz="2900" dirty="0">
                <a:latin typeface="Times New Roman" panose="02020603050405020304" pitchFamily="18" charset="0"/>
                <a:ea typeface="Calibri" panose="020F0502020204030204" pitchFamily="34" charset="0"/>
                <a:cs typeface="Times New Roman" panose="02020603050405020304" pitchFamily="18" charset="0"/>
              </a:rPr>
              <a:t> (700759388)</a:t>
            </a:r>
          </a:p>
          <a:p>
            <a:pPr marL="0" indent="0">
              <a:buNone/>
            </a:pPr>
            <a:r>
              <a:rPr lang="en-IN" sz="2900" b="1" dirty="0" smtClean="0">
                <a:latin typeface="Times New Roman" panose="02020603050405020304" pitchFamily="18" charset="0"/>
                <a:ea typeface="Calibri" panose="020F0502020204030204" pitchFamily="34" charset="0"/>
                <a:cs typeface="Times New Roman" panose="02020603050405020304" pitchFamily="18" charset="0"/>
              </a:rPr>
              <a:t>				Database </a:t>
            </a:r>
            <a:r>
              <a:rPr lang="en-IN" sz="2900" b="1" dirty="0">
                <a:latin typeface="Times New Roman" panose="02020603050405020304" pitchFamily="18" charset="0"/>
                <a:ea typeface="Calibri" panose="020F0502020204030204" pitchFamily="34" charset="0"/>
                <a:cs typeface="Times New Roman" panose="02020603050405020304" pitchFamily="18" charset="0"/>
              </a:rPr>
              <a:t>Developer-</a:t>
            </a:r>
            <a:r>
              <a:rPr lang="en-IN" sz="2900" b="1" dirty="0" err="1">
                <a:latin typeface="Times New Roman" panose="02020603050405020304" pitchFamily="18" charset="0"/>
                <a:ea typeface="Calibri" panose="020F0502020204030204" pitchFamily="34" charset="0"/>
                <a:cs typeface="Times New Roman" panose="02020603050405020304" pitchFamily="18" charset="0"/>
              </a:rPr>
              <a:t>Cherkuri</a:t>
            </a:r>
            <a:r>
              <a:rPr lang="en-IN" sz="2900" b="1" dirty="0">
                <a:latin typeface="Times New Roman" panose="02020603050405020304" pitchFamily="18" charset="0"/>
                <a:ea typeface="Calibri" panose="020F0502020204030204" pitchFamily="34" charset="0"/>
                <a:cs typeface="Times New Roman" panose="02020603050405020304" pitchFamily="18" charset="0"/>
              </a:rPr>
              <a:t> </a:t>
            </a:r>
            <a:r>
              <a:rPr lang="en-IN" sz="2900" b="1" dirty="0" err="1">
                <a:latin typeface="Times New Roman" panose="02020603050405020304" pitchFamily="18" charset="0"/>
                <a:ea typeface="Calibri" panose="020F0502020204030204" pitchFamily="34" charset="0"/>
                <a:cs typeface="Times New Roman" panose="02020603050405020304" pitchFamily="18" charset="0"/>
              </a:rPr>
              <a:t>Vandana</a:t>
            </a:r>
            <a:r>
              <a:rPr lang="en-IN" sz="2900" b="1" dirty="0">
                <a:latin typeface="Times New Roman" panose="02020603050405020304" pitchFamily="18" charset="0"/>
                <a:ea typeface="Calibri" panose="020F0502020204030204" pitchFamily="34" charset="0"/>
                <a:cs typeface="Times New Roman" panose="02020603050405020304" pitchFamily="18" charset="0"/>
              </a:rPr>
              <a:t> (700759337)</a:t>
            </a:r>
          </a:p>
          <a:p>
            <a:pPr marL="0" indent="0">
              <a:buNone/>
            </a:pPr>
            <a:r>
              <a:rPr lang="en-IN" sz="2900" dirty="0" smtClean="0">
                <a:latin typeface="Times New Roman" panose="02020603050405020304" pitchFamily="18" charset="0"/>
                <a:ea typeface="Calibri" panose="020F0502020204030204" pitchFamily="34" charset="0"/>
                <a:cs typeface="Times New Roman" panose="02020603050405020304" pitchFamily="18" charset="0"/>
              </a:rPr>
              <a:t>				Database </a:t>
            </a:r>
            <a:r>
              <a:rPr lang="en-IN" sz="2900" dirty="0">
                <a:latin typeface="Times New Roman" panose="02020603050405020304" pitchFamily="18" charset="0"/>
                <a:ea typeface="Calibri" panose="020F0502020204030204" pitchFamily="34" charset="0"/>
                <a:cs typeface="Times New Roman" panose="02020603050405020304" pitchFamily="18" charset="0"/>
              </a:rPr>
              <a:t>Developer- Uma </a:t>
            </a:r>
            <a:r>
              <a:rPr lang="en-IN" sz="2900" dirty="0" err="1">
                <a:latin typeface="Times New Roman" panose="02020603050405020304" pitchFamily="18" charset="0"/>
                <a:ea typeface="Calibri" panose="020F0502020204030204" pitchFamily="34" charset="0"/>
                <a:cs typeface="Times New Roman" panose="02020603050405020304" pitchFamily="18" charset="0"/>
              </a:rPr>
              <a:t>Maheshwar</a:t>
            </a:r>
            <a:r>
              <a:rPr lang="en-IN" sz="2900" dirty="0">
                <a:latin typeface="Times New Roman" panose="02020603050405020304" pitchFamily="18" charset="0"/>
                <a:ea typeface="Calibri" panose="020F0502020204030204" pitchFamily="34" charset="0"/>
                <a:cs typeface="Times New Roman" panose="02020603050405020304" pitchFamily="18" charset="0"/>
              </a:rPr>
              <a:t> Rao </a:t>
            </a:r>
            <a:r>
              <a:rPr lang="en-IN" sz="2900" dirty="0" err="1" smtClean="0">
                <a:latin typeface="Times New Roman" panose="02020603050405020304" pitchFamily="18" charset="0"/>
                <a:ea typeface="Calibri" panose="020F0502020204030204" pitchFamily="34" charset="0"/>
                <a:cs typeface="Times New Roman" panose="02020603050405020304" pitchFamily="18" charset="0"/>
              </a:rPr>
              <a:t>Dhinthakurthy</a:t>
            </a:r>
            <a:r>
              <a:rPr lang="en-IN" sz="2900" dirty="0" smtClean="0">
                <a:latin typeface="Times New Roman" panose="02020603050405020304" pitchFamily="18" charset="0"/>
                <a:ea typeface="Calibri" panose="020F0502020204030204" pitchFamily="34" charset="0"/>
                <a:cs typeface="Times New Roman" panose="02020603050405020304" pitchFamily="18" charset="0"/>
              </a:rPr>
              <a:t>(700754030</a:t>
            </a:r>
            <a:r>
              <a:rPr lang="en-IN" sz="2900" dirty="0">
                <a:latin typeface="Times New Roman" panose="02020603050405020304" pitchFamily="18" charset="0"/>
                <a:ea typeface="Calibri" panose="020F0502020204030204" pitchFamily="34" charset="0"/>
                <a:cs typeface="Times New Roman" panose="02020603050405020304" pitchFamily="18" charset="0"/>
              </a:rPr>
              <a:t>)</a:t>
            </a:r>
          </a:p>
          <a:p>
            <a:pPr marL="0" indent="0">
              <a:buNone/>
            </a:pPr>
            <a:r>
              <a:rPr lang="en-IN" sz="2900" dirty="0" smtClean="0">
                <a:latin typeface="Times New Roman" panose="02020603050405020304" pitchFamily="18" charset="0"/>
                <a:ea typeface="Calibri" panose="020F0502020204030204" pitchFamily="34" charset="0"/>
                <a:cs typeface="Times New Roman" panose="02020603050405020304" pitchFamily="18" charset="0"/>
              </a:rPr>
              <a:t>				Frontend </a:t>
            </a:r>
            <a:r>
              <a:rPr lang="en-IN" sz="2900" dirty="0">
                <a:latin typeface="Times New Roman" panose="02020603050405020304" pitchFamily="18" charset="0"/>
                <a:ea typeface="Calibri" panose="020F0502020204030204" pitchFamily="34" charset="0"/>
                <a:cs typeface="Times New Roman" panose="02020603050405020304" pitchFamily="18" charset="0"/>
              </a:rPr>
              <a:t>Developer-</a:t>
            </a:r>
            <a:r>
              <a:rPr lang="en-IN" sz="2900" dirty="0" err="1">
                <a:latin typeface="Times New Roman" panose="02020603050405020304" pitchFamily="18" charset="0"/>
                <a:ea typeface="Calibri" panose="020F0502020204030204" pitchFamily="34" charset="0"/>
                <a:cs typeface="Times New Roman" panose="02020603050405020304" pitchFamily="18" charset="0"/>
              </a:rPr>
              <a:t>Vadluri</a:t>
            </a:r>
            <a:r>
              <a:rPr lang="en-IN" sz="2900" dirty="0">
                <a:latin typeface="Times New Roman" panose="02020603050405020304" pitchFamily="18" charset="0"/>
                <a:ea typeface="Calibri" panose="020F0502020204030204" pitchFamily="34" charset="0"/>
                <a:cs typeface="Times New Roman" panose="02020603050405020304" pitchFamily="18" charset="0"/>
              </a:rPr>
              <a:t> </a:t>
            </a:r>
            <a:r>
              <a:rPr lang="en-IN" sz="2900" dirty="0" err="1">
                <a:latin typeface="Times New Roman" panose="02020603050405020304" pitchFamily="18" charset="0"/>
                <a:ea typeface="Calibri" panose="020F0502020204030204" pitchFamily="34" charset="0"/>
                <a:cs typeface="Times New Roman" panose="02020603050405020304" pitchFamily="18" charset="0"/>
              </a:rPr>
              <a:t>Sai</a:t>
            </a:r>
            <a:r>
              <a:rPr lang="en-IN" sz="2900" dirty="0">
                <a:latin typeface="Times New Roman" panose="02020603050405020304" pitchFamily="18" charset="0"/>
                <a:ea typeface="Calibri" panose="020F0502020204030204" pitchFamily="34" charset="0"/>
                <a:cs typeface="Times New Roman" panose="02020603050405020304" pitchFamily="18" charset="0"/>
              </a:rPr>
              <a:t> </a:t>
            </a:r>
            <a:r>
              <a:rPr lang="en-IN" sz="2900" dirty="0" err="1">
                <a:latin typeface="Times New Roman" panose="02020603050405020304" pitchFamily="18" charset="0"/>
                <a:ea typeface="Calibri" panose="020F0502020204030204" pitchFamily="34" charset="0"/>
                <a:cs typeface="Times New Roman" panose="02020603050405020304" pitchFamily="18" charset="0"/>
              </a:rPr>
              <a:t>Sankeerthana</a:t>
            </a:r>
            <a:r>
              <a:rPr lang="en-IN" sz="2900" dirty="0">
                <a:latin typeface="Times New Roman" panose="02020603050405020304" pitchFamily="18" charset="0"/>
                <a:ea typeface="Calibri" panose="020F0502020204030204" pitchFamily="34" charset="0"/>
                <a:cs typeface="Times New Roman" panose="02020603050405020304" pitchFamily="18" charset="0"/>
              </a:rPr>
              <a:t> (700757550)</a:t>
            </a:r>
          </a:p>
          <a:p>
            <a:pPr marL="0" indent="0">
              <a:buNone/>
            </a:pPr>
            <a:r>
              <a:rPr lang="en-IN" sz="2900" dirty="0" smtClean="0">
                <a:latin typeface="Times New Roman" panose="02020603050405020304" pitchFamily="18" charset="0"/>
                <a:ea typeface="Calibri" panose="020F0502020204030204" pitchFamily="34" charset="0"/>
                <a:cs typeface="Times New Roman" panose="02020603050405020304" pitchFamily="18" charset="0"/>
              </a:rPr>
              <a:t>				Backend </a:t>
            </a:r>
            <a:r>
              <a:rPr lang="en-IN" sz="2900" dirty="0">
                <a:latin typeface="Times New Roman" panose="02020603050405020304" pitchFamily="18" charset="0"/>
                <a:ea typeface="Calibri" panose="020F0502020204030204" pitchFamily="34" charset="0"/>
                <a:cs typeface="Times New Roman" panose="02020603050405020304" pitchFamily="18" charset="0"/>
              </a:rPr>
              <a:t>Developer-</a:t>
            </a:r>
            <a:r>
              <a:rPr lang="en-IN" sz="2900" dirty="0" err="1">
                <a:latin typeface="Times New Roman" panose="02020603050405020304" pitchFamily="18" charset="0"/>
                <a:ea typeface="Calibri" panose="020F0502020204030204" pitchFamily="34" charset="0"/>
                <a:cs typeface="Times New Roman" panose="02020603050405020304" pitchFamily="18" charset="0"/>
              </a:rPr>
              <a:t>Singamsetti</a:t>
            </a:r>
            <a:r>
              <a:rPr lang="en-IN" sz="2900" dirty="0">
                <a:latin typeface="Times New Roman" panose="02020603050405020304" pitchFamily="18" charset="0"/>
                <a:ea typeface="Calibri" panose="020F0502020204030204" pitchFamily="34" charset="0"/>
                <a:cs typeface="Times New Roman" panose="02020603050405020304" pitchFamily="18" charset="0"/>
              </a:rPr>
              <a:t> Ram Sandeep Kumar (700759940)</a:t>
            </a:r>
          </a:p>
          <a:p>
            <a:pPr marL="0" indent="0">
              <a:buNone/>
            </a:pPr>
            <a:r>
              <a:rPr lang="en-IN" sz="2900" dirty="0" smtClean="0">
                <a:latin typeface="Times New Roman" panose="02020603050405020304" pitchFamily="18" charset="0"/>
                <a:ea typeface="Calibri" panose="020F0502020204030204" pitchFamily="34" charset="0"/>
                <a:cs typeface="Times New Roman" panose="02020603050405020304" pitchFamily="18" charset="0"/>
              </a:rPr>
              <a:t>				Backend </a:t>
            </a:r>
            <a:r>
              <a:rPr lang="en-IN" sz="2900" dirty="0">
                <a:latin typeface="Times New Roman" panose="02020603050405020304" pitchFamily="18" charset="0"/>
                <a:ea typeface="Calibri" panose="020F0502020204030204" pitchFamily="34" charset="0"/>
                <a:cs typeface="Times New Roman" panose="02020603050405020304" pitchFamily="18" charset="0"/>
              </a:rPr>
              <a:t>Developer-</a:t>
            </a:r>
            <a:r>
              <a:rPr lang="en-IN" sz="2900" dirty="0" err="1">
                <a:latin typeface="Times New Roman" panose="02020603050405020304" pitchFamily="18" charset="0"/>
                <a:ea typeface="Calibri" panose="020F0502020204030204" pitchFamily="34" charset="0"/>
                <a:cs typeface="Times New Roman" panose="02020603050405020304" pitchFamily="18" charset="0"/>
              </a:rPr>
              <a:t>Jilani</a:t>
            </a:r>
            <a:r>
              <a:rPr lang="en-IN" sz="2900" dirty="0">
                <a:latin typeface="Times New Roman" panose="02020603050405020304" pitchFamily="18" charset="0"/>
                <a:ea typeface="Calibri" panose="020F0502020204030204" pitchFamily="34" charset="0"/>
                <a:cs typeface="Times New Roman" panose="02020603050405020304" pitchFamily="18" charset="0"/>
              </a:rPr>
              <a:t> </a:t>
            </a:r>
            <a:r>
              <a:rPr lang="en-IN" sz="2900" dirty="0" err="1">
                <a:latin typeface="Times New Roman" panose="02020603050405020304" pitchFamily="18" charset="0"/>
                <a:ea typeface="Calibri" panose="020F0502020204030204" pitchFamily="34" charset="0"/>
                <a:cs typeface="Times New Roman" panose="02020603050405020304" pitchFamily="18" charset="0"/>
              </a:rPr>
              <a:t>Shaik</a:t>
            </a:r>
            <a:r>
              <a:rPr lang="en-IN" sz="2900" dirty="0">
                <a:latin typeface="Times New Roman" panose="02020603050405020304" pitchFamily="18" charset="0"/>
                <a:ea typeface="Calibri" panose="020F0502020204030204" pitchFamily="34" charset="0"/>
                <a:cs typeface="Times New Roman" panose="02020603050405020304" pitchFamily="18" charset="0"/>
              </a:rPr>
              <a:t> (700768888)</a:t>
            </a:r>
          </a:p>
          <a:p>
            <a:pPr marL="0" indent="0">
              <a:buNone/>
            </a:pPr>
            <a:endParaRPr lang="en-US" dirty="0"/>
          </a:p>
        </p:txBody>
      </p:sp>
    </p:spTree>
    <p:extLst>
      <p:ext uri="{BB962C8B-B14F-4D97-AF65-F5344CB8AC3E}">
        <p14:creationId xmlns:p14="http://schemas.microsoft.com/office/powerpoint/2010/main" val="3261818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8DE318-7324-9324-3E0E-334A30E0BF72}"/>
              </a:ext>
            </a:extLst>
          </p:cNvPr>
          <p:cNvSpPr>
            <a:spLocks noGrp="1"/>
          </p:cNvSpPr>
          <p:nvPr>
            <p:ph type="ctrTitle"/>
          </p:nvPr>
        </p:nvSpPr>
        <p:spPr>
          <a:xfrm>
            <a:off x="0" y="-78364"/>
            <a:ext cx="11221791" cy="1242146"/>
          </a:xfrm>
        </p:spPr>
        <p:txBody>
          <a:bodyPr/>
          <a:lstStyle/>
          <a:p>
            <a:r>
              <a:rPr lang="en-US" sz="4400" dirty="0" smtClean="0">
                <a:solidFill>
                  <a:schemeClr val="tx1"/>
                </a:solidFill>
                <a:latin typeface="Times New Roman" panose="02020603050405020304" pitchFamily="18" charset="0"/>
                <a:cs typeface="Times New Roman" panose="02020603050405020304" pitchFamily="18" charset="0"/>
              </a:rPr>
              <a:t>DATABASE DESIGN</a:t>
            </a:r>
            <a:endParaRPr lang="en-US" sz="4400"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6F3B1F73-F7DD-73F9-B4C4-3C2A714AF255}"/>
              </a:ext>
            </a:extLst>
          </p:cNvPr>
          <p:cNvPicPr>
            <a:picLocks noChangeAspect="1"/>
          </p:cNvPicPr>
          <p:nvPr/>
        </p:nvPicPr>
        <p:blipFill rotWithShape="1">
          <a:blip r:embed="rId2">
            <a:extLst>
              <a:ext uri="{28A0092B-C50C-407E-A947-70E740481C1C}">
                <a14:useLocalDpi xmlns:a14="http://schemas.microsoft.com/office/drawing/2010/main" val="0"/>
              </a:ext>
            </a:extLst>
          </a:blip>
          <a:srcRect t="2448" b="7266"/>
          <a:stretch/>
        </p:blipFill>
        <p:spPr>
          <a:xfrm>
            <a:off x="2331076" y="1511512"/>
            <a:ext cx="7559898" cy="3974888"/>
          </a:xfrm>
          <a:prstGeom prst="rect">
            <a:avLst/>
          </a:prstGeom>
        </p:spPr>
      </p:pic>
    </p:spTree>
    <p:extLst>
      <p:ext uri="{BB962C8B-B14F-4D97-AF65-F5344CB8AC3E}">
        <p14:creationId xmlns:p14="http://schemas.microsoft.com/office/powerpoint/2010/main" val="2338569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769AD3-3449-FCEE-6E5F-C5E91E04D1E4}"/>
              </a:ext>
            </a:extLst>
          </p:cNvPr>
          <p:cNvSpPr>
            <a:spLocks noGrp="1"/>
          </p:cNvSpPr>
          <p:nvPr>
            <p:ph type="title"/>
          </p:nvPr>
        </p:nvSpPr>
        <p:spPr>
          <a:xfrm>
            <a:off x="699655" y="101672"/>
            <a:ext cx="10515600" cy="1325563"/>
          </a:xfrm>
        </p:spPr>
        <p:txBody>
          <a:bodyPr>
            <a:normAutofit fontScale="90000"/>
          </a:bodyPr>
          <a:lstStyle/>
          <a:p>
            <a:r>
              <a:rPr lang="en-US" dirty="0" smtClean="0"/>
              <a:t/>
            </a:r>
            <a:br>
              <a:rPr lang="en-US" dirty="0" smtClean="0"/>
            </a:br>
            <a:r>
              <a:rPr lang="en-US" dirty="0" smtClean="0"/>
              <a:t>DATABASE </a:t>
            </a:r>
            <a:r>
              <a:rPr lang="en-US" dirty="0"/>
              <a:t>WORKBENCH</a:t>
            </a:r>
          </a:p>
        </p:txBody>
      </p:sp>
      <p:pic>
        <p:nvPicPr>
          <p:cNvPr id="5" name="Content Placeholder 4">
            <a:extLst>
              <a:ext uri="{FF2B5EF4-FFF2-40B4-BE49-F238E27FC236}">
                <a16:creationId xmlns:a16="http://schemas.microsoft.com/office/drawing/2014/main" xmlns="" id="{F6C8DA60-AE60-EFC7-3BED-26B0242329C8}"/>
              </a:ext>
            </a:extLst>
          </p:cNvPr>
          <p:cNvPicPr>
            <a:picLocks noGrp="1" noChangeAspect="1"/>
          </p:cNvPicPr>
          <p:nvPr>
            <p:ph idx="1"/>
          </p:nvPr>
        </p:nvPicPr>
        <p:blipFill>
          <a:blip r:embed="rId2"/>
          <a:stretch>
            <a:fillRect/>
          </a:stretch>
        </p:blipFill>
        <p:spPr>
          <a:xfrm>
            <a:off x="1249251" y="1543146"/>
            <a:ext cx="9966003" cy="4385028"/>
          </a:xfrm>
        </p:spPr>
      </p:pic>
    </p:spTree>
    <p:extLst>
      <p:ext uri="{BB962C8B-B14F-4D97-AF65-F5344CB8AC3E}">
        <p14:creationId xmlns:p14="http://schemas.microsoft.com/office/powerpoint/2010/main" val="2789687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77983A-36E4-88F8-644E-6D06EBB28BEF}"/>
              </a:ext>
            </a:extLst>
          </p:cNvPr>
          <p:cNvSpPr>
            <a:spLocks noGrp="1"/>
          </p:cNvSpPr>
          <p:nvPr>
            <p:ph type="title"/>
          </p:nvPr>
        </p:nvSpPr>
        <p:spPr/>
        <p:txBody>
          <a:bodyPr/>
          <a:lstStyle/>
          <a:p>
            <a:r>
              <a:rPr lang="en-US" dirty="0"/>
              <a:t>BACK-END IMPLEMENTATION</a:t>
            </a:r>
          </a:p>
        </p:txBody>
      </p:sp>
      <p:sp>
        <p:nvSpPr>
          <p:cNvPr id="3" name="Content Placeholder 2">
            <a:extLst>
              <a:ext uri="{FF2B5EF4-FFF2-40B4-BE49-F238E27FC236}">
                <a16:creationId xmlns:a16="http://schemas.microsoft.com/office/drawing/2014/main" xmlns="" id="{D2B32019-F311-B7A1-07BB-2DDE6D230A51}"/>
              </a:ext>
            </a:extLst>
          </p:cNvPr>
          <p:cNvSpPr>
            <a:spLocks noGrp="1"/>
          </p:cNvSpPr>
          <p:nvPr>
            <p:ph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Creating a database structure, writing PHP scripts to manage user interactions, and integrating with third-party APIs for payment processing and other features are all part of implementing a hotel management system backend with PHP and MySQL. This is a summarized summary of the procedure:</a:t>
            </a:r>
          </a:p>
          <a:p>
            <a:pPr marL="457200" indent="-457200">
              <a:buFont typeface="+mj-lt"/>
              <a:buAutoNum type="arabicPeriod"/>
            </a:pPr>
            <a:r>
              <a:rPr lang="en-US" sz="1600" b="1" dirty="0">
                <a:latin typeface="Times New Roman" panose="02020603050405020304" pitchFamily="18" charset="0"/>
                <a:cs typeface="Times New Roman" panose="02020603050405020304" pitchFamily="18" charset="0"/>
              </a:rPr>
              <a:t>Database Structure: </a:t>
            </a:r>
            <a:r>
              <a:rPr lang="en-US" sz="1600" dirty="0">
                <a:latin typeface="Times New Roman" panose="02020603050405020304" pitchFamily="18" charset="0"/>
                <a:cs typeface="Times New Roman" panose="02020603050405020304" pitchFamily="18" charset="0"/>
              </a:rPr>
              <a:t>Create a MySQL database schema to hold all necessary data, such as hotel specifics, room kinds and availability, visitor details, bookings, and payments. Make tables and specify the relationships between each entity.</a:t>
            </a:r>
          </a:p>
          <a:p>
            <a:pPr marL="457200" indent="-457200">
              <a:buFont typeface="+mj-lt"/>
              <a:buAutoNum type="arabicPeriod"/>
            </a:pPr>
            <a:r>
              <a:rPr lang="en-US" sz="1600" b="1" dirty="0">
                <a:latin typeface="Times New Roman" panose="02020603050405020304" pitchFamily="18" charset="0"/>
                <a:cs typeface="Times New Roman" panose="02020603050405020304" pitchFamily="18" charset="0"/>
              </a:rPr>
              <a:t>User Authentication: </a:t>
            </a:r>
            <a:r>
              <a:rPr lang="en-US" sz="1600" dirty="0">
                <a:latin typeface="Times New Roman" panose="02020603050405020304" pitchFamily="18" charset="0"/>
                <a:cs typeface="Times New Roman" panose="02020603050405020304" pitchFamily="18" charset="0"/>
              </a:rPr>
              <a:t>To handle user registration, login, and access control, implement user authentication with PHP and MySQL. Build a safe login process that validates and hashes passwords.</a:t>
            </a:r>
          </a:p>
          <a:p>
            <a:pPr marL="457200" indent="-457200">
              <a:buFont typeface="+mj-lt"/>
              <a:buAutoNum type="arabicPeriod"/>
            </a:pPr>
            <a:r>
              <a:rPr lang="en-US" sz="1600" b="1" dirty="0">
                <a:latin typeface="Times New Roman" panose="02020603050405020304" pitchFamily="18" charset="0"/>
                <a:cs typeface="Times New Roman" panose="02020603050405020304" pitchFamily="18" charset="0"/>
              </a:rPr>
              <a:t>Payment processing: </a:t>
            </a:r>
            <a:r>
              <a:rPr lang="en-US" sz="1600" dirty="0">
                <a:latin typeface="Times New Roman" panose="02020603050405020304" pitchFamily="18" charset="0"/>
                <a:cs typeface="Times New Roman" panose="02020603050405020304" pitchFamily="18" charset="0"/>
              </a:rPr>
              <a:t>To securely handle online payments, integrate with a third-party payment processing gateway like PayPal or Stripe. To establish a connection with the gateway and handle transactions, use PHP libraries or APIs.</a:t>
            </a:r>
          </a:p>
        </p:txBody>
      </p:sp>
    </p:spTree>
    <p:extLst>
      <p:ext uri="{BB962C8B-B14F-4D97-AF65-F5344CB8AC3E}">
        <p14:creationId xmlns:p14="http://schemas.microsoft.com/office/powerpoint/2010/main" val="4131977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C09912-81AB-816A-BF34-4C31F119B50E}"/>
              </a:ext>
            </a:extLst>
          </p:cNvPr>
          <p:cNvSpPr>
            <a:spLocks noGrp="1"/>
          </p:cNvSpPr>
          <p:nvPr>
            <p:ph type="title"/>
          </p:nvPr>
        </p:nvSpPr>
        <p:spPr/>
        <p:txBody>
          <a:bodyPr>
            <a:normAutofit/>
          </a:bodyPr>
          <a:lstStyle/>
          <a:p>
            <a:r>
              <a:rPr lang="en-US" dirty="0"/>
              <a:t>BACK-END CODE SCREENSHOT</a:t>
            </a:r>
          </a:p>
        </p:txBody>
      </p:sp>
      <p:pic>
        <p:nvPicPr>
          <p:cNvPr id="5" name="Content Placeholder 4">
            <a:extLst>
              <a:ext uri="{FF2B5EF4-FFF2-40B4-BE49-F238E27FC236}">
                <a16:creationId xmlns:a16="http://schemas.microsoft.com/office/drawing/2014/main" xmlns="" id="{75571C5E-B078-B50D-33B5-4A6654FFC613}"/>
              </a:ext>
            </a:extLst>
          </p:cNvPr>
          <p:cNvPicPr>
            <a:picLocks noGrp="1" noChangeAspect="1"/>
          </p:cNvPicPr>
          <p:nvPr>
            <p:ph idx="1"/>
          </p:nvPr>
        </p:nvPicPr>
        <p:blipFill>
          <a:blip r:embed="rId2"/>
          <a:stretch>
            <a:fillRect/>
          </a:stretch>
        </p:blipFill>
        <p:spPr>
          <a:xfrm>
            <a:off x="1455312" y="2588653"/>
            <a:ext cx="9441285" cy="3361385"/>
          </a:xfrm>
        </p:spPr>
      </p:pic>
    </p:spTree>
    <p:extLst>
      <p:ext uri="{BB962C8B-B14F-4D97-AF65-F5344CB8AC3E}">
        <p14:creationId xmlns:p14="http://schemas.microsoft.com/office/powerpoint/2010/main" val="3426305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09CA72-D82E-BF4F-E603-DEE8E56C3A5C}"/>
              </a:ext>
            </a:extLst>
          </p:cNvPr>
          <p:cNvSpPr>
            <a:spLocks noGrp="1"/>
          </p:cNvSpPr>
          <p:nvPr>
            <p:ph type="title"/>
          </p:nvPr>
        </p:nvSpPr>
        <p:spPr/>
        <p:txBody>
          <a:bodyPr>
            <a:normAutofit/>
          </a:bodyPr>
          <a:lstStyle/>
          <a:p>
            <a:r>
              <a:rPr lang="en-US" dirty="0"/>
              <a:t>FRONT-END IMPLEMENTATION</a:t>
            </a:r>
          </a:p>
        </p:txBody>
      </p:sp>
      <p:sp>
        <p:nvSpPr>
          <p:cNvPr id="3" name="Content Placeholder 2">
            <a:extLst>
              <a:ext uri="{FF2B5EF4-FFF2-40B4-BE49-F238E27FC236}">
                <a16:creationId xmlns:a16="http://schemas.microsoft.com/office/drawing/2014/main" xmlns="" id="{D0FC68A9-67B2-E7A0-0A04-90DBEC6906A5}"/>
              </a:ext>
            </a:extLst>
          </p:cNvPr>
          <p:cNvSpPr>
            <a:spLocks noGrp="1"/>
          </p:cNvSpPr>
          <p:nvPr>
            <p:ph idx="1"/>
          </p:nvPr>
        </p:nvSpPr>
        <p:spPr/>
        <p:txBody>
          <a:bodyPr>
            <a:normAutofit fontScale="77500" lnSpcReduction="20000"/>
          </a:bodyPr>
          <a:lstStyle/>
          <a:p>
            <a:pPr marL="0" indent="0">
              <a:buNone/>
            </a:pPr>
            <a:r>
              <a:rPr lang="en-US" sz="2100" dirty="0">
                <a:latin typeface="Times New Roman" panose="02020603050405020304" pitchFamily="18" charset="0"/>
                <a:cs typeface="Times New Roman" panose="02020603050405020304" pitchFamily="18" charset="0"/>
              </a:rPr>
              <a:t>Using HTML, CSS, and JavaScript, a front-end implementation of a hotel management system creates a responsive and user-friendly interface for guest interactions and operation management. Here's a summary of the essential elements:</a:t>
            </a:r>
          </a:p>
          <a:p>
            <a:pPr marL="457200" indent="-457200">
              <a:buFont typeface="+mj-lt"/>
              <a:buAutoNum type="arabicPeriod"/>
            </a:pPr>
            <a:r>
              <a:rPr lang="en-US" sz="2100" b="1" dirty="0">
                <a:latin typeface="Times New Roman" panose="02020603050405020304" pitchFamily="18" charset="0"/>
                <a:cs typeface="Times New Roman" panose="02020603050405020304" pitchFamily="18" charset="0"/>
              </a:rPr>
              <a:t>Homepage: </a:t>
            </a:r>
            <a:r>
              <a:rPr lang="en-US" sz="2100" dirty="0">
                <a:latin typeface="Times New Roman" panose="02020603050405020304" pitchFamily="18" charset="0"/>
                <a:cs typeface="Times New Roman" panose="02020603050405020304" pitchFamily="18" charset="0"/>
              </a:rPr>
              <a:t>Create a beautiful and informative homepage that highlights the hotel's offerings, services, and contact details. To make a layout that is visually attractive and compatible with a variety of devices, use </a:t>
            </a:r>
            <a:r>
              <a:rPr lang="en-US" sz="2100" b="1" dirty="0">
                <a:latin typeface="Times New Roman" panose="02020603050405020304" pitchFamily="18" charset="0"/>
                <a:cs typeface="Times New Roman" panose="02020603050405020304" pitchFamily="18" charset="0"/>
              </a:rPr>
              <a:t>CSS</a:t>
            </a:r>
            <a:r>
              <a:rPr lang="en-US" sz="2100"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100" b="1" dirty="0">
                <a:latin typeface="Times New Roman" panose="02020603050405020304" pitchFamily="18" charset="0"/>
                <a:cs typeface="Times New Roman" panose="02020603050405020304" pitchFamily="18" charset="0"/>
              </a:rPr>
              <a:t>Room Listing: </a:t>
            </a:r>
            <a:r>
              <a:rPr lang="en-US" sz="2100" dirty="0">
                <a:latin typeface="Times New Roman" panose="02020603050405020304" pitchFamily="18" charset="0"/>
                <a:cs typeface="Times New Roman" panose="02020603050405020304" pitchFamily="18" charset="0"/>
              </a:rPr>
              <a:t>Create a dynamic page that lists available rooms according to the dates and type of rooms that are selected. To manage user interactions, filter rooms, and update the listing appropriately, use </a:t>
            </a:r>
            <a:r>
              <a:rPr lang="en-US" sz="2100" b="1" dirty="0">
                <a:latin typeface="Times New Roman" panose="02020603050405020304" pitchFamily="18" charset="0"/>
                <a:cs typeface="Times New Roman" panose="02020603050405020304" pitchFamily="18" charset="0"/>
              </a:rPr>
              <a:t>JavaScript</a:t>
            </a:r>
            <a:r>
              <a:rPr lang="en-US" sz="2100"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100" b="1" dirty="0">
                <a:latin typeface="Times New Roman" panose="02020603050405020304" pitchFamily="18" charset="0"/>
                <a:cs typeface="Times New Roman" panose="02020603050405020304" pitchFamily="18" charset="0"/>
              </a:rPr>
              <a:t>Room details</a:t>
            </a:r>
            <a:r>
              <a:rPr lang="en-US" sz="2100" dirty="0">
                <a:latin typeface="Times New Roman" panose="02020603050405020304" pitchFamily="18" charset="0"/>
                <a:cs typeface="Times New Roman" panose="02020603050405020304" pitchFamily="18" charset="0"/>
              </a:rPr>
              <a:t>: Provide full details about each room, including pictures, features, costs, and availability, on thorough room pages. To organize the content, use HTML, and to style the layout, use CSS.</a:t>
            </a:r>
          </a:p>
          <a:p>
            <a:pPr marL="457200" indent="-457200">
              <a:buFont typeface="+mj-lt"/>
              <a:buAutoNum type="arabicPeriod"/>
            </a:pPr>
            <a:r>
              <a:rPr lang="en-US" sz="2100" b="1" dirty="0">
                <a:latin typeface="Times New Roman" panose="02020603050405020304" pitchFamily="18" charset="0"/>
                <a:cs typeface="Times New Roman" panose="02020603050405020304" pitchFamily="18" charset="0"/>
              </a:rPr>
              <a:t>User Login: </a:t>
            </a:r>
            <a:r>
              <a:rPr lang="en-US" sz="2100" dirty="0">
                <a:latin typeface="Times New Roman" panose="02020603050405020304" pitchFamily="18" charset="0"/>
                <a:cs typeface="Times New Roman" panose="02020603050405020304" pitchFamily="18" charset="0"/>
              </a:rPr>
              <a:t>Using CSS styles and HTML elements. Use JavaScript to validate user input, verify that the password and username are empty, and, if required, display error messages. To validate user credentials, log users in, and reroute users to the dashboard, send an AJAX request to the backend server.</a:t>
            </a:r>
          </a:p>
          <a:p>
            <a:pPr marL="457200" indent="-457200">
              <a:buFont typeface="+mj-lt"/>
              <a:buAutoNum type="arabicPeriod"/>
            </a:pPr>
            <a:endParaRPr lang="en-US" sz="2000" dirty="0"/>
          </a:p>
        </p:txBody>
      </p:sp>
    </p:spTree>
    <p:extLst>
      <p:ext uri="{BB962C8B-B14F-4D97-AF65-F5344CB8AC3E}">
        <p14:creationId xmlns:p14="http://schemas.microsoft.com/office/powerpoint/2010/main" val="3003997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315CBA-40ED-ADA7-51F3-9D20277FD182}"/>
              </a:ext>
            </a:extLst>
          </p:cNvPr>
          <p:cNvSpPr>
            <a:spLocks noGrp="1"/>
          </p:cNvSpPr>
          <p:nvPr>
            <p:ph type="title"/>
          </p:nvPr>
        </p:nvSpPr>
        <p:spPr/>
        <p:txBody>
          <a:bodyPr/>
          <a:lstStyle/>
          <a:p>
            <a:r>
              <a:rPr lang="en-US" dirty="0"/>
              <a:t>FRONT-END CODE SCREENSHOT</a:t>
            </a:r>
          </a:p>
        </p:txBody>
      </p:sp>
      <p:pic>
        <p:nvPicPr>
          <p:cNvPr id="5" name="Content Placeholder 4">
            <a:extLst>
              <a:ext uri="{FF2B5EF4-FFF2-40B4-BE49-F238E27FC236}">
                <a16:creationId xmlns:a16="http://schemas.microsoft.com/office/drawing/2014/main" xmlns="" id="{D606AAB8-D6D8-9380-CB3D-6E0BE327164C}"/>
              </a:ext>
            </a:extLst>
          </p:cNvPr>
          <p:cNvPicPr>
            <a:picLocks noGrp="1" noChangeAspect="1"/>
          </p:cNvPicPr>
          <p:nvPr>
            <p:ph idx="1"/>
          </p:nvPr>
        </p:nvPicPr>
        <p:blipFill>
          <a:blip r:embed="rId2"/>
          <a:stretch>
            <a:fillRect/>
          </a:stretch>
        </p:blipFill>
        <p:spPr>
          <a:xfrm>
            <a:off x="6096000" y="2592208"/>
            <a:ext cx="5044225" cy="3306618"/>
          </a:xfrm>
        </p:spPr>
      </p:pic>
      <p:pic>
        <p:nvPicPr>
          <p:cNvPr id="7" name="Picture 6">
            <a:extLst>
              <a:ext uri="{FF2B5EF4-FFF2-40B4-BE49-F238E27FC236}">
                <a16:creationId xmlns:a16="http://schemas.microsoft.com/office/drawing/2014/main" xmlns="" id="{BB125045-22F8-D462-37E2-908A1708F7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2671" y="2592208"/>
            <a:ext cx="4925396" cy="3306618"/>
          </a:xfrm>
          <a:prstGeom prst="rect">
            <a:avLst/>
          </a:prstGeom>
        </p:spPr>
      </p:pic>
    </p:spTree>
    <p:extLst>
      <p:ext uri="{BB962C8B-B14F-4D97-AF65-F5344CB8AC3E}">
        <p14:creationId xmlns:p14="http://schemas.microsoft.com/office/powerpoint/2010/main" val="41739877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215</TotalTime>
  <Words>319</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Garamond</vt:lpstr>
      <vt:lpstr>Times New Roman</vt:lpstr>
      <vt:lpstr>Organic</vt:lpstr>
      <vt:lpstr>HOTEL MANAGEMENT SYSTEM</vt:lpstr>
      <vt:lpstr>DATABASE DESIGN</vt:lpstr>
      <vt:lpstr> DATABASE WORKBENCH</vt:lpstr>
      <vt:lpstr>BACK-END IMPLEMENTATION</vt:lpstr>
      <vt:lpstr>BACK-END CODE SCREENSHOT</vt:lpstr>
      <vt:lpstr>FRONT-END IMPLEMENTATION</vt:lpstr>
      <vt:lpstr>FRONT-END CODE SCREENSHOT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dc:title>
  <dc:creator>rocksandy313@gmail.com</dc:creator>
  <cp:lastModifiedBy>Windows User</cp:lastModifiedBy>
  <cp:revision>12</cp:revision>
  <dcterms:created xsi:type="dcterms:W3CDTF">2023-11-25T02:57:54Z</dcterms:created>
  <dcterms:modified xsi:type="dcterms:W3CDTF">2023-11-27T04:17:09Z</dcterms:modified>
</cp:coreProperties>
</file>