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2" r:id="rId3"/>
    <p:sldId id="258" r:id="rId4"/>
    <p:sldId id="259" r:id="rId5"/>
    <p:sldId id="277" r:id="rId6"/>
    <p:sldId id="261" r:id="rId7"/>
    <p:sldId id="262" r:id="rId8"/>
    <p:sldId id="263" r:id="rId9"/>
    <p:sldId id="278" r:id="rId10"/>
    <p:sldId id="265" r:id="rId11"/>
    <p:sldId id="266" r:id="rId12"/>
    <p:sldId id="267" r:id="rId13"/>
    <p:sldId id="279" r:id="rId14"/>
    <p:sldId id="268" r:id="rId15"/>
    <p:sldId id="280" r:id="rId16"/>
    <p:sldId id="273" r:id="rId17"/>
    <p:sldId id="269" r:id="rId18"/>
    <p:sldId id="271" r:id="rId19"/>
    <p:sldId id="281"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66" autoAdjust="0"/>
    <p:restoredTop sz="94660"/>
  </p:normalViewPr>
  <p:slideViewPr>
    <p:cSldViewPr snapToGrid="0">
      <p:cViewPr varScale="1">
        <p:scale>
          <a:sx n="94" d="100"/>
          <a:sy n="94" d="100"/>
        </p:scale>
        <p:origin x="10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6.png"/><Relationship Id="rId3" Type="http://schemas.openxmlformats.org/officeDocument/2006/relationships/image" Target="../media/image18.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19.svg"/><Relationship Id="rId9" Type="http://schemas.openxmlformats.org/officeDocument/2006/relationships/image" Target="../media/image29.png"/><Relationship Id="rId14" Type="http://schemas.openxmlformats.org/officeDocument/2006/relationships/image" Target="../media/image17.svg"/></Relationships>
</file>

<file path=ppt/diagrams/_rels/data7.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9.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6.png"/><Relationship Id="rId3" Type="http://schemas.openxmlformats.org/officeDocument/2006/relationships/image" Target="../media/image18.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19.svg"/><Relationship Id="rId9" Type="http://schemas.openxmlformats.org/officeDocument/2006/relationships/image" Target="../media/image29.png"/><Relationship Id="rId14" Type="http://schemas.openxmlformats.org/officeDocument/2006/relationships/image" Target="../media/image1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821CD-87F0-41A8-9CFD-5392C8FC59FE}"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0448EC97-86EE-4881-BFFD-02CD2371EACD}">
      <dgm:prSet/>
      <dgm:spPr/>
      <dgm:t>
        <a:bodyPr/>
        <a:lstStyle/>
        <a:p>
          <a:r>
            <a:rPr lang="en-US" i="0"/>
            <a:t>AWS API Gateway </a:t>
          </a:r>
          <a:endParaRPr lang="en-US"/>
        </a:p>
      </dgm:t>
    </dgm:pt>
    <dgm:pt modelId="{101904C9-133F-483C-8B9B-523D703FA9DA}" type="parTrans" cxnId="{CD025D22-738F-40E2-A2CF-E82FE73FB85D}">
      <dgm:prSet/>
      <dgm:spPr/>
      <dgm:t>
        <a:bodyPr/>
        <a:lstStyle/>
        <a:p>
          <a:endParaRPr lang="en-US"/>
        </a:p>
      </dgm:t>
    </dgm:pt>
    <dgm:pt modelId="{97779A3B-2607-4E3C-B9D7-C236D1099630}" type="sibTrans" cxnId="{CD025D22-738F-40E2-A2CF-E82FE73FB85D}">
      <dgm:prSet/>
      <dgm:spPr/>
      <dgm:t>
        <a:bodyPr/>
        <a:lstStyle/>
        <a:p>
          <a:endParaRPr lang="en-US"/>
        </a:p>
      </dgm:t>
    </dgm:pt>
    <dgm:pt modelId="{A5DBB54A-F8BC-4716-A08D-3E51529130C1}">
      <dgm:prSet/>
      <dgm:spPr/>
      <dgm:t>
        <a:bodyPr/>
        <a:lstStyle/>
        <a:p>
          <a:r>
            <a:rPr lang="en-US" i="0"/>
            <a:t>AWS Lambda</a:t>
          </a:r>
          <a:endParaRPr lang="en-US"/>
        </a:p>
      </dgm:t>
    </dgm:pt>
    <dgm:pt modelId="{38203F48-4BD4-4005-B164-F25D35C861AF}" type="parTrans" cxnId="{73CE2E7C-6018-4CB9-8BDA-5875DDA8AE25}">
      <dgm:prSet/>
      <dgm:spPr/>
      <dgm:t>
        <a:bodyPr/>
        <a:lstStyle/>
        <a:p>
          <a:endParaRPr lang="en-US"/>
        </a:p>
      </dgm:t>
    </dgm:pt>
    <dgm:pt modelId="{B20FC675-CE3A-48E4-BDA7-3AFE95E9878F}" type="sibTrans" cxnId="{73CE2E7C-6018-4CB9-8BDA-5875DDA8AE25}">
      <dgm:prSet/>
      <dgm:spPr/>
      <dgm:t>
        <a:bodyPr/>
        <a:lstStyle/>
        <a:p>
          <a:endParaRPr lang="en-US"/>
        </a:p>
      </dgm:t>
    </dgm:pt>
    <dgm:pt modelId="{A4893EA6-3AC2-4C04-9F98-51A25B748DCF}">
      <dgm:prSet/>
      <dgm:spPr/>
      <dgm:t>
        <a:bodyPr/>
        <a:lstStyle/>
        <a:p>
          <a:r>
            <a:rPr lang="en-US" i="0"/>
            <a:t>AWS CloudWatch</a:t>
          </a:r>
          <a:endParaRPr lang="en-US"/>
        </a:p>
      </dgm:t>
    </dgm:pt>
    <dgm:pt modelId="{1CF9D59D-96D8-4BDC-B2CF-3A6BBCB5312A}" type="parTrans" cxnId="{2FCC6657-A04C-4215-8AAB-735A83EBAC82}">
      <dgm:prSet/>
      <dgm:spPr/>
      <dgm:t>
        <a:bodyPr/>
        <a:lstStyle/>
        <a:p>
          <a:endParaRPr lang="en-US"/>
        </a:p>
      </dgm:t>
    </dgm:pt>
    <dgm:pt modelId="{0BAFD129-ED53-4A41-836C-03088A3A4C90}" type="sibTrans" cxnId="{2FCC6657-A04C-4215-8AAB-735A83EBAC82}">
      <dgm:prSet/>
      <dgm:spPr/>
      <dgm:t>
        <a:bodyPr/>
        <a:lstStyle/>
        <a:p>
          <a:endParaRPr lang="en-US"/>
        </a:p>
      </dgm:t>
    </dgm:pt>
    <dgm:pt modelId="{FF91AEB0-7CE9-4C3C-B717-EDD930446D91}">
      <dgm:prSet/>
      <dgm:spPr/>
      <dgm:t>
        <a:bodyPr/>
        <a:lstStyle/>
        <a:p>
          <a:r>
            <a:rPr lang="en-US" i="0"/>
            <a:t>AWS IAM </a:t>
          </a:r>
          <a:endParaRPr lang="en-US"/>
        </a:p>
      </dgm:t>
    </dgm:pt>
    <dgm:pt modelId="{995A3129-C7B0-44A6-BB13-AF162A1DEF23}" type="parTrans" cxnId="{202FF9DE-C4C4-4B26-BD1F-A6D15043E615}">
      <dgm:prSet/>
      <dgm:spPr/>
      <dgm:t>
        <a:bodyPr/>
        <a:lstStyle/>
        <a:p>
          <a:endParaRPr lang="en-US"/>
        </a:p>
      </dgm:t>
    </dgm:pt>
    <dgm:pt modelId="{82362070-2814-46A2-96A2-517BAEE35870}" type="sibTrans" cxnId="{202FF9DE-C4C4-4B26-BD1F-A6D15043E615}">
      <dgm:prSet/>
      <dgm:spPr/>
      <dgm:t>
        <a:bodyPr/>
        <a:lstStyle/>
        <a:p>
          <a:endParaRPr lang="en-US"/>
        </a:p>
      </dgm:t>
    </dgm:pt>
    <dgm:pt modelId="{F22F9AAE-5925-4A38-822A-0544E9C93B98}">
      <dgm:prSet/>
      <dgm:spPr/>
      <dgm:t>
        <a:bodyPr/>
        <a:lstStyle/>
        <a:p>
          <a:r>
            <a:rPr lang="en-US" i="0"/>
            <a:t>AWS </a:t>
          </a:r>
          <a:r>
            <a:rPr lang="en-US"/>
            <a:t>DynamoDB</a:t>
          </a:r>
        </a:p>
      </dgm:t>
    </dgm:pt>
    <dgm:pt modelId="{5CCDA49D-BC34-40E5-911B-71F5CEEB029B}" type="parTrans" cxnId="{1832B960-9953-4F02-AA69-576C4A6C77BB}">
      <dgm:prSet/>
      <dgm:spPr/>
      <dgm:t>
        <a:bodyPr/>
        <a:lstStyle/>
        <a:p>
          <a:endParaRPr lang="en-US"/>
        </a:p>
      </dgm:t>
    </dgm:pt>
    <dgm:pt modelId="{19302F87-2B94-401C-BF07-68B18C43EC3F}" type="sibTrans" cxnId="{1832B960-9953-4F02-AA69-576C4A6C77BB}">
      <dgm:prSet/>
      <dgm:spPr/>
      <dgm:t>
        <a:bodyPr/>
        <a:lstStyle/>
        <a:p>
          <a:endParaRPr lang="en-US"/>
        </a:p>
      </dgm:t>
    </dgm:pt>
    <dgm:pt modelId="{2D038027-AC09-49C2-B013-CB00D2BFBA67}">
      <dgm:prSet/>
      <dgm:spPr/>
      <dgm:t>
        <a:bodyPr/>
        <a:lstStyle/>
        <a:p>
          <a:r>
            <a:rPr lang="en-US"/>
            <a:t>AWS</a:t>
          </a:r>
          <a:r>
            <a:rPr lang="en-US" i="0"/>
            <a:t> </a:t>
          </a:r>
          <a:r>
            <a:rPr lang="en-US"/>
            <a:t>EC2</a:t>
          </a:r>
        </a:p>
      </dgm:t>
    </dgm:pt>
    <dgm:pt modelId="{A9126369-4FCF-4CB8-852C-412688043993}" type="parTrans" cxnId="{45E0819F-C925-4B85-90DA-1062A06350CD}">
      <dgm:prSet/>
      <dgm:spPr/>
      <dgm:t>
        <a:bodyPr/>
        <a:lstStyle/>
        <a:p>
          <a:endParaRPr lang="en-US"/>
        </a:p>
      </dgm:t>
    </dgm:pt>
    <dgm:pt modelId="{D23C2E02-20C0-41AC-A1E2-966CD7E99946}" type="sibTrans" cxnId="{45E0819F-C925-4B85-90DA-1062A06350CD}">
      <dgm:prSet/>
      <dgm:spPr/>
      <dgm:t>
        <a:bodyPr/>
        <a:lstStyle/>
        <a:p>
          <a:endParaRPr lang="en-US"/>
        </a:p>
      </dgm:t>
    </dgm:pt>
    <dgm:pt modelId="{4B1C1A18-FF69-419F-862B-D3FD23BE6B68}">
      <dgm:prSet/>
      <dgm:spPr/>
      <dgm:t>
        <a:bodyPr/>
        <a:lstStyle/>
        <a:p>
          <a:r>
            <a:rPr lang="en-US"/>
            <a:t>Django</a:t>
          </a:r>
          <a:r>
            <a:rPr lang="en-US" i="0"/>
            <a:t> </a:t>
          </a:r>
          <a:r>
            <a:rPr lang="en-US"/>
            <a:t>Framework</a:t>
          </a:r>
        </a:p>
      </dgm:t>
    </dgm:pt>
    <dgm:pt modelId="{0E965231-23D1-4545-B741-8178052B768B}" type="parTrans" cxnId="{AB83BFE1-5D84-4D34-BDCD-C16B027EFC01}">
      <dgm:prSet/>
      <dgm:spPr/>
      <dgm:t>
        <a:bodyPr/>
        <a:lstStyle/>
        <a:p>
          <a:endParaRPr lang="en-US"/>
        </a:p>
      </dgm:t>
    </dgm:pt>
    <dgm:pt modelId="{C326258A-9839-4DA4-B29D-6B9AB957B56D}" type="sibTrans" cxnId="{AB83BFE1-5D84-4D34-BDCD-C16B027EFC01}">
      <dgm:prSet/>
      <dgm:spPr/>
      <dgm:t>
        <a:bodyPr/>
        <a:lstStyle/>
        <a:p>
          <a:endParaRPr lang="en-US"/>
        </a:p>
      </dgm:t>
    </dgm:pt>
    <dgm:pt modelId="{9FC85A78-2EE4-4EFE-8E6A-FD36FABC4FAB}" type="pres">
      <dgm:prSet presAssocID="{990821CD-87F0-41A8-9CFD-5392C8FC59FE}" presName="linear" presStyleCnt="0">
        <dgm:presLayoutVars>
          <dgm:animLvl val="lvl"/>
          <dgm:resizeHandles val="exact"/>
        </dgm:presLayoutVars>
      </dgm:prSet>
      <dgm:spPr/>
    </dgm:pt>
    <dgm:pt modelId="{1353D5F9-002E-4724-9100-6AE143FF8A86}" type="pres">
      <dgm:prSet presAssocID="{0448EC97-86EE-4881-BFFD-02CD2371EACD}" presName="parentText" presStyleLbl="node1" presStyleIdx="0" presStyleCnt="7">
        <dgm:presLayoutVars>
          <dgm:chMax val="0"/>
          <dgm:bulletEnabled val="1"/>
        </dgm:presLayoutVars>
      </dgm:prSet>
      <dgm:spPr/>
    </dgm:pt>
    <dgm:pt modelId="{31BF420B-1028-4941-907C-7768948A57E4}" type="pres">
      <dgm:prSet presAssocID="{97779A3B-2607-4E3C-B9D7-C236D1099630}" presName="spacer" presStyleCnt="0"/>
      <dgm:spPr/>
    </dgm:pt>
    <dgm:pt modelId="{C213F9D5-2D6C-42E1-8ED1-37FCAB4EC524}" type="pres">
      <dgm:prSet presAssocID="{A5DBB54A-F8BC-4716-A08D-3E51529130C1}" presName="parentText" presStyleLbl="node1" presStyleIdx="1" presStyleCnt="7">
        <dgm:presLayoutVars>
          <dgm:chMax val="0"/>
          <dgm:bulletEnabled val="1"/>
        </dgm:presLayoutVars>
      </dgm:prSet>
      <dgm:spPr/>
    </dgm:pt>
    <dgm:pt modelId="{1AEB94A9-9E17-4DD9-96BF-75A3AAFDA880}" type="pres">
      <dgm:prSet presAssocID="{B20FC675-CE3A-48E4-BDA7-3AFE95E9878F}" presName="spacer" presStyleCnt="0"/>
      <dgm:spPr/>
    </dgm:pt>
    <dgm:pt modelId="{E2F51A9B-A299-4C76-B09D-3F2635DC7BDF}" type="pres">
      <dgm:prSet presAssocID="{A4893EA6-3AC2-4C04-9F98-51A25B748DCF}" presName="parentText" presStyleLbl="node1" presStyleIdx="2" presStyleCnt="7">
        <dgm:presLayoutVars>
          <dgm:chMax val="0"/>
          <dgm:bulletEnabled val="1"/>
        </dgm:presLayoutVars>
      </dgm:prSet>
      <dgm:spPr/>
    </dgm:pt>
    <dgm:pt modelId="{0CC7432E-2D25-455D-9994-60DD05C7F194}" type="pres">
      <dgm:prSet presAssocID="{0BAFD129-ED53-4A41-836C-03088A3A4C90}" presName="spacer" presStyleCnt="0"/>
      <dgm:spPr/>
    </dgm:pt>
    <dgm:pt modelId="{5F47E346-9D72-4F5D-9116-4628398AA29E}" type="pres">
      <dgm:prSet presAssocID="{FF91AEB0-7CE9-4C3C-B717-EDD930446D91}" presName="parentText" presStyleLbl="node1" presStyleIdx="3" presStyleCnt="7">
        <dgm:presLayoutVars>
          <dgm:chMax val="0"/>
          <dgm:bulletEnabled val="1"/>
        </dgm:presLayoutVars>
      </dgm:prSet>
      <dgm:spPr/>
    </dgm:pt>
    <dgm:pt modelId="{0F37BC6E-E239-4FE0-AACF-ABAB8C91C928}" type="pres">
      <dgm:prSet presAssocID="{82362070-2814-46A2-96A2-517BAEE35870}" presName="spacer" presStyleCnt="0"/>
      <dgm:spPr/>
    </dgm:pt>
    <dgm:pt modelId="{1E1231E5-4BD8-4451-BA8C-B55386F69C50}" type="pres">
      <dgm:prSet presAssocID="{F22F9AAE-5925-4A38-822A-0544E9C93B98}" presName="parentText" presStyleLbl="node1" presStyleIdx="4" presStyleCnt="7">
        <dgm:presLayoutVars>
          <dgm:chMax val="0"/>
          <dgm:bulletEnabled val="1"/>
        </dgm:presLayoutVars>
      </dgm:prSet>
      <dgm:spPr/>
    </dgm:pt>
    <dgm:pt modelId="{B45F8B2C-37B8-44F6-AE6D-2C5837285151}" type="pres">
      <dgm:prSet presAssocID="{19302F87-2B94-401C-BF07-68B18C43EC3F}" presName="spacer" presStyleCnt="0"/>
      <dgm:spPr/>
    </dgm:pt>
    <dgm:pt modelId="{B3D1199C-F4C2-4A81-B7AB-1B736FD85C7E}" type="pres">
      <dgm:prSet presAssocID="{2D038027-AC09-49C2-B013-CB00D2BFBA67}" presName="parentText" presStyleLbl="node1" presStyleIdx="5" presStyleCnt="7">
        <dgm:presLayoutVars>
          <dgm:chMax val="0"/>
          <dgm:bulletEnabled val="1"/>
        </dgm:presLayoutVars>
      </dgm:prSet>
      <dgm:spPr/>
    </dgm:pt>
    <dgm:pt modelId="{D950697B-825E-4E11-8DDF-F18262199843}" type="pres">
      <dgm:prSet presAssocID="{D23C2E02-20C0-41AC-A1E2-966CD7E99946}" presName="spacer" presStyleCnt="0"/>
      <dgm:spPr/>
    </dgm:pt>
    <dgm:pt modelId="{FBC0A35C-E651-442F-A779-AD6A183F26D6}" type="pres">
      <dgm:prSet presAssocID="{4B1C1A18-FF69-419F-862B-D3FD23BE6B68}" presName="parentText" presStyleLbl="node1" presStyleIdx="6" presStyleCnt="7">
        <dgm:presLayoutVars>
          <dgm:chMax val="0"/>
          <dgm:bulletEnabled val="1"/>
        </dgm:presLayoutVars>
      </dgm:prSet>
      <dgm:spPr/>
    </dgm:pt>
  </dgm:ptLst>
  <dgm:cxnLst>
    <dgm:cxn modelId="{50EF5D1E-66B6-4B48-9947-65C4D94E3C40}" type="presOf" srcId="{0448EC97-86EE-4881-BFFD-02CD2371EACD}" destId="{1353D5F9-002E-4724-9100-6AE143FF8A86}" srcOrd="0" destOrd="0" presId="urn:microsoft.com/office/officeart/2005/8/layout/vList2"/>
    <dgm:cxn modelId="{CD025D22-738F-40E2-A2CF-E82FE73FB85D}" srcId="{990821CD-87F0-41A8-9CFD-5392C8FC59FE}" destId="{0448EC97-86EE-4881-BFFD-02CD2371EACD}" srcOrd="0" destOrd="0" parTransId="{101904C9-133F-483C-8B9B-523D703FA9DA}" sibTransId="{97779A3B-2607-4E3C-B9D7-C236D1099630}"/>
    <dgm:cxn modelId="{1832B960-9953-4F02-AA69-576C4A6C77BB}" srcId="{990821CD-87F0-41A8-9CFD-5392C8FC59FE}" destId="{F22F9AAE-5925-4A38-822A-0544E9C93B98}" srcOrd="4" destOrd="0" parTransId="{5CCDA49D-BC34-40E5-911B-71F5CEEB029B}" sibTransId="{19302F87-2B94-401C-BF07-68B18C43EC3F}"/>
    <dgm:cxn modelId="{46D9DC66-9E87-4C95-8451-3FF4D4C4B889}" type="presOf" srcId="{FF91AEB0-7CE9-4C3C-B717-EDD930446D91}" destId="{5F47E346-9D72-4F5D-9116-4628398AA29E}" srcOrd="0" destOrd="0" presId="urn:microsoft.com/office/officeart/2005/8/layout/vList2"/>
    <dgm:cxn modelId="{36480147-C1EF-423C-95AE-58C032F62AFD}" type="presOf" srcId="{990821CD-87F0-41A8-9CFD-5392C8FC59FE}" destId="{9FC85A78-2EE4-4EFE-8E6A-FD36FABC4FAB}" srcOrd="0" destOrd="0" presId="urn:microsoft.com/office/officeart/2005/8/layout/vList2"/>
    <dgm:cxn modelId="{2FCC6657-A04C-4215-8AAB-735A83EBAC82}" srcId="{990821CD-87F0-41A8-9CFD-5392C8FC59FE}" destId="{A4893EA6-3AC2-4C04-9F98-51A25B748DCF}" srcOrd="2" destOrd="0" parTransId="{1CF9D59D-96D8-4BDC-B2CF-3A6BBCB5312A}" sibTransId="{0BAFD129-ED53-4A41-836C-03088A3A4C90}"/>
    <dgm:cxn modelId="{417C1358-A236-4EF8-9B59-4089D2017234}" type="presOf" srcId="{2D038027-AC09-49C2-B013-CB00D2BFBA67}" destId="{B3D1199C-F4C2-4A81-B7AB-1B736FD85C7E}" srcOrd="0" destOrd="0" presId="urn:microsoft.com/office/officeart/2005/8/layout/vList2"/>
    <dgm:cxn modelId="{73CE2E7C-6018-4CB9-8BDA-5875DDA8AE25}" srcId="{990821CD-87F0-41A8-9CFD-5392C8FC59FE}" destId="{A5DBB54A-F8BC-4716-A08D-3E51529130C1}" srcOrd="1" destOrd="0" parTransId="{38203F48-4BD4-4005-B164-F25D35C861AF}" sibTransId="{B20FC675-CE3A-48E4-BDA7-3AFE95E9878F}"/>
    <dgm:cxn modelId="{B16B8E7F-586C-442B-9384-EC04A96C6916}" type="presOf" srcId="{4B1C1A18-FF69-419F-862B-D3FD23BE6B68}" destId="{FBC0A35C-E651-442F-A779-AD6A183F26D6}" srcOrd="0" destOrd="0" presId="urn:microsoft.com/office/officeart/2005/8/layout/vList2"/>
    <dgm:cxn modelId="{D5B82B83-464C-4CDE-A273-6DBC441F96BA}" type="presOf" srcId="{A4893EA6-3AC2-4C04-9F98-51A25B748DCF}" destId="{E2F51A9B-A299-4C76-B09D-3F2635DC7BDF}" srcOrd="0" destOrd="0" presId="urn:microsoft.com/office/officeart/2005/8/layout/vList2"/>
    <dgm:cxn modelId="{32CE3890-DB13-44C5-A27B-515CEEB3DD5C}" type="presOf" srcId="{A5DBB54A-F8BC-4716-A08D-3E51529130C1}" destId="{C213F9D5-2D6C-42E1-8ED1-37FCAB4EC524}" srcOrd="0" destOrd="0" presId="urn:microsoft.com/office/officeart/2005/8/layout/vList2"/>
    <dgm:cxn modelId="{45E0819F-C925-4B85-90DA-1062A06350CD}" srcId="{990821CD-87F0-41A8-9CFD-5392C8FC59FE}" destId="{2D038027-AC09-49C2-B013-CB00D2BFBA67}" srcOrd="5" destOrd="0" parTransId="{A9126369-4FCF-4CB8-852C-412688043993}" sibTransId="{D23C2E02-20C0-41AC-A1E2-966CD7E99946}"/>
    <dgm:cxn modelId="{60CCB2AF-BD9B-4FFB-941A-B3BA75A0DAA9}" type="presOf" srcId="{F22F9AAE-5925-4A38-822A-0544E9C93B98}" destId="{1E1231E5-4BD8-4451-BA8C-B55386F69C50}" srcOrd="0" destOrd="0" presId="urn:microsoft.com/office/officeart/2005/8/layout/vList2"/>
    <dgm:cxn modelId="{202FF9DE-C4C4-4B26-BD1F-A6D15043E615}" srcId="{990821CD-87F0-41A8-9CFD-5392C8FC59FE}" destId="{FF91AEB0-7CE9-4C3C-B717-EDD930446D91}" srcOrd="3" destOrd="0" parTransId="{995A3129-C7B0-44A6-BB13-AF162A1DEF23}" sibTransId="{82362070-2814-46A2-96A2-517BAEE35870}"/>
    <dgm:cxn modelId="{AB83BFE1-5D84-4D34-BDCD-C16B027EFC01}" srcId="{990821CD-87F0-41A8-9CFD-5392C8FC59FE}" destId="{4B1C1A18-FF69-419F-862B-D3FD23BE6B68}" srcOrd="6" destOrd="0" parTransId="{0E965231-23D1-4545-B741-8178052B768B}" sibTransId="{C326258A-9839-4DA4-B29D-6B9AB957B56D}"/>
    <dgm:cxn modelId="{3BA6FBDF-1B67-4D54-ACC2-75A42F33EE56}" type="presParOf" srcId="{9FC85A78-2EE4-4EFE-8E6A-FD36FABC4FAB}" destId="{1353D5F9-002E-4724-9100-6AE143FF8A86}" srcOrd="0" destOrd="0" presId="urn:microsoft.com/office/officeart/2005/8/layout/vList2"/>
    <dgm:cxn modelId="{E0E48BE0-4831-44E4-B87F-E78346DDB7C4}" type="presParOf" srcId="{9FC85A78-2EE4-4EFE-8E6A-FD36FABC4FAB}" destId="{31BF420B-1028-4941-907C-7768948A57E4}" srcOrd="1" destOrd="0" presId="urn:microsoft.com/office/officeart/2005/8/layout/vList2"/>
    <dgm:cxn modelId="{0DC0BB86-D96D-4DA0-B5F4-F4CD6E38C387}" type="presParOf" srcId="{9FC85A78-2EE4-4EFE-8E6A-FD36FABC4FAB}" destId="{C213F9D5-2D6C-42E1-8ED1-37FCAB4EC524}" srcOrd="2" destOrd="0" presId="urn:microsoft.com/office/officeart/2005/8/layout/vList2"/>
    <dgm:cxn modelId="{B81F91F3-9EF0-4631-8932-63F19819D7F0}" type="presParOf" srcId="{9FC85A78-2EE4-4EFE-8E6A-FD36FABC4FAB}" destId="{1AEB94A9-9E17-4DD9-96BF-75A3AAFDA880}" srcOrd="3" destOrd="0" presId="urn:microsoft.com/office/officeart/2005/8/layout/vList2"/>
    <dgm:cxn modelId="{DB9CC737-DAF0-4C8C-ADFD-85C95AD6101F}" type="presParOf" srcId="{9FC85A78-2EE4-4EFE-8E6A-FD36FABC4FAB}" destId="{E2F51A9B-A299-4C76-B09D-3F2635DC7BDF}" srcOrd="4" destOrd="0" presId="urn:microsoft.com/office/officeart/2005/8/layout/vList2"/>
    <dgm:cxn modelId="{79F3A076-C6FB-444E-8156-FD81BCD688F9}" type="presParOf" srcId="{9FC85A78-2EE4-4EFE-8E6A-FD36FABC4FAB}" destId="{0CC7432E-2D25-455D-9994-60DD05C7F194}" srcOrd="5" destOrd="0" presId="urn:microsoft.com/office/officeart/2005/8/layout/vList2"/>
    <dgm:cxn modelId="{15A5C674-8D6E-486C-A804-6422F872E2D6}" type="presParOf" srcId="{9FC85A78-2EE4-4EFE-8E6A-FD36FABC4FAB}" destId="{5F47E346-9D72-4F5D-9116-4628398AA29E}" srcOrd="6" destOrd="0" presId="urn:microsoft.com/office/officeart/2005/8/layout/vList2"/>
    <dgm:cxn modelId="{F245493C-BD3B-4AA3-8335-2895BF032FA4}" type="presParOf" srcId="{9FC85A78-2EE4-4EFE-8E6A-FD36FABC4FAB}" destId="{0F37BC6E-E239-4FE0-AACF-ABAB8C91C928}" srcOrd="7" destOrd="0" presId="urn:microsoft.com/office/officeart/2005/8/layout/vList2"/>
    <dgm:cxn modelId="{07EA81A9-C489-4CBC-9B8E-4592B6E3F171}" type="presParOf" srcId="{9FC85A78-2EE4-4EFE-8E6A-FD36FABC4FAB}" destId="{1E1231E5-4BD8-4451-BA8C-B55386F69C50}" srcOrd="8" destOrd="0" presId="urn:microsoft.com/office/officeart/2005/8/layout/vList2"/>
    <dgm:cxn modelId="{C005679E-8388-448B-B95B-89D8145010F1}" type="presParOf" srcId="{9FC85A78-2EE4-4EFE-8E6A-FD36FABC4FAB}" destId="{B45F8B2C-37B8-44F6-AE6D-2C5837285151}" srcOrd="9" destOrd="0" presId="urn:microsoft.com/office/officeart/2005/8/layout/vList2"/>
    <dgm:cxn modelId="{36C1E1A3-2E24-4636-9B66-13596D65D5E4}" type="presParOf" srcId="{9FC85A78-2EE4-4EFE-8E6A-FD36FABC4FAB}" destId="{B3D1199C-F4C2-4A81-B7AB-1B736FD85C7E}" srcOrd="10" destOrd="0" presId="urn:microsoft.com/office/officeart/2005/8/layout/vList2"/>
    <dgm:cxn modelId="{17284092-03CD-47F9-ADC5-076421703F72}" type="presParOf" srcId="{9FC85A78-2EE4-4EFE-8E6A-FD36FABC4FAB}" destId="{D950697B-825E-4E11-8DDF-F18262199843}" srcOrd="11" destOrd="0" presId="urn:microsoft.com/office/officeart/2005/8/layout/vList2"/>
    <dgm:cxn modelId="{F2811FA3-0F3C-4DF1-91EA-109547514E97}" type="presParOf" srcId="{9FC85A78-2EE4-4EFE-8E6A-FD36FABC4FAB}" destId="{FBC0A35C-E651-442F-A779-AD6A183F26D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8F5074-BFE8-4AF3-9BCD-B561A15A901C}"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27A6E056-6C04-4EEB-8367-36D49C19BEF2}">
      <dgm:prSet/>
      <dgm:spPr/>
      <dgm:t>
        <a:bodyPr/>
        <a:lstStyle/>
        <a:p>
          <a:pPr algn="just"/>
          <a:r>
            <a:rPr lang="en-US" b="0" i="0" dirty="0">
              <a:latin typeface="Times New Roman" panose="02020603050405020304" pitchFamily="18" charset="0"/>
              <a:cs typeface="Times New Roman" panose="02020603050405020304" pitchFamily="18" charset="0"/>
            </a:rPr>
            <a:t>Amazon API Gateway is a fully managed service that makes it easy for developers to create, publish, maintain, monitor, and secure APIs at any scale. </a:t>
          </a:r>
          <a:endParaRPr lang="en-US" dirty="0">
            <a:latin typeface="Times New Roman" panose="02020603050405020304" pitchFamily="18" charset="0"/>
            <a:cs typeface="Times New Roman" panose="02020603050405020304" pitchFamily="18" charset="0"/>
          </a:endParaRPr>
        </a:p>
      </dgm:t>
    </dgm:pt>
    <dgm:pt modelId="{EE19AE67-A0E4-476A-BA60-F28759F71EF0}" type="parTrans" cxnId="{4EBE848D-30E2-4E91-9D65-6411F693EA88}">
      <dgm:prSet/>
      <dgm:spPr/>
      <dgm:t>
        <a:bodyPr/>
        <a:lstStyle/>
        <a:p>
          <a:endParaRPr lang="en-US"/>
        </a:p>
      </dgm:t>
    </dgm:pt>
    <dgm:pt modelId="{46106EFC-B469-44EA-86A8-4B601929280E}" type="sibTrans" cxnId="{4EBE848D-30E2-4E91-9D65-6411F693EA88}">
      <dgm:prSet/>
      <dgm:spPr/>
      <dgm:t>
        <a:bodyPr/>
        <a:lstStyle/>
        <a:p>
          <a:endParaRPr lang="en-US"/>
        </a:p>
      </dgm:t>
    </dgm:pt>
    <dgm:pt modelId="{A7868992-815C-4C1A-9AED-6AFBA5E4A4C0}">
      <dgm:prSet/>
      <dgm:spPr/>
      <dgm:t>
        <a:bodyPr/>
        <a:lstStyle/>
        <a:p>
          <a:pPr algn="just"/>
          <a:r>
            <a:rPr lang="en-US" b="0" i="0">
              <a:latin typeface="Times New Roman" panose="02020603050405020304" pitchFamily="18" charset="0"/>
              <a:cs typeface="Times New Roman" panose="02020603050405020304" pitchFamily="18" charset="0"/>
            </a:rPr>
            <a:t>APIs act as the "front door" for applications to access data, business logic, or functionality from your backend services. </a:t>
          </a:r>
          <a:endParaRPr lang="en-US">
            <a:latin typeface="Times New Roman" panose="02020603050405020304" pitchFamily="18" charset="0"/>
            <a:cs typeface="Times New Roman" panose="02020603050405020304" pitchFamily="18" charset="0"/>
          </a:endParaRPr>
        </a:p>
      </dgm:t>
    </dgm:pt>
    <dgm:pt modelId="{0D582D0F-D383-4C7E-AC74-125372B51305}" type="parTrans" cxnId="{F23F88FE-53F1-40D0-AA9D-8A77434B3581}">
      <dgm:prSet/>
      <dgm:spPr/>
      <dgm:t>
        <a:bodyPr/>
        <a:lstStyle/>
        <a:p>
          <a:endParaRPr lang="en-US"/>
        </a:p>
      </dgm:t>
    </dgm:pt>
    <dgm:pt modelId="{55B8DDC9-477A-47CE-AE87-2EB6B26F3782}" type="sibTrans" cxnId="{F23F88FE-53F1-40D0-AA9D-8A77434B3581}">
      <dgm:prSet/>
      <dgm:spPr/>
      <dgm:t>
        <a:bodyPr/>
        <a:lstStyle/>
        <a:p>
          <a:endParaRPr lang="en-US"/>
        </a:p>
      </dgm:t>
    </dgm:pt>
    <dgm:pt modelId="{753F8D68-B416-4678-BBF6-721E955C8F8A}">
      <dgm:prSet/>
      <dgm:spPr/>
      <dgm:t>
        <a:bodyPr/>
        <a:lstStyle/>
        <a:p>
          <a:pPr algn="just"/>
          <a:r>
            <a:rPr lang="en-US" b="0" i="0">
              <a:latin typeface="Times New Roman" panose="02020603050405020304" pitchFamily="18" charset="0"/>
              <a:cs typeface="Times New Roman" panose="02020603050405020304" pitchFamily="18" charset="0"/>
            </a:rPr>
            <a:t>Using API Gateway, you can create RESTful APIs and WebSocket APIs that enable real-time two-way communication applications. </a:t>
          </a:r>
          <a:endParaRPr lang="en-US">
            <a:latin typeface="Times New Roman" panose="02020603050405020304" pitchFamily="18" charset="0"/>
            <a:cs typeface="Times New Roman" panose="02020603050405020304" pitchFamily="18" charset="0"/>
          </a:endParaRPr>
        </a:p>
      </dgm:t>
    </dgm:pt>
    <dgm:pt modelId="{ED5BF0C4-F417-4DDD-8B8F-B8AE4FB573DA}" type="parTrans" cxnId="{7D4443CA-996D-4036-B2A7-5CED9AE7A704}">
      <dgm:prSet/>
      <dgm:spPr/>
      <dgm:t>
        <a:bodyPr/>
        <a:lstStyle/>
        <a:p>
          <a:endParaRPr lang="en-US"/>
        </a:p>
      </dgm:t>
    </dgm:pt>
    <dgm:pt modelId="{65D10467-5BE4-4DAB-BCA6-BB36DE18D7C1}" type="sibTrans" cxnId="{7D4443CA-996D-4036-B2A7-5CED9AE7A704}">
      <dgm:prSet/>
      <dgm:spPr/>
      <dgm:t>
        <a:bodyPr/>
        <a:lstStyle/>
        <a:p>
          <a:endParaRPr lang="en-US"/>
        </a:p>
      </dgm:t>
    </dgm:pt>
    <dgm:pt modelId="{A3DED782-1297-4B64-8F40-D6FEC98AE5C0}">
      <dgm:prSet/>
      <dgm:spPr/>
      <dgm:t>
        <a:bodyPr/>
        <a:lstStyle/>
        <a:p>
          <a:pPr algn="just"/>
          <a:r>
            <a:rPr lang="en-US" b="0" i="0">
              <a:latin typeface="Times New Roman" panose="02020603050405020304" pitchFamily="18" charset="0"/>
              <a:cs typeface="Times New Roman" panose="02020603050405020304" pitchFamily="18" charset="0"/>
            </a:rPr>
            <a:t>API Gateway supports containerized and serverless workloads, as well as web applications.</a:t>
          </a:r>
          <a:endParaRPr lang="en-US">
            <a:latin typeface="Times New Roman" panose="02020603050405020304" pitchFamily="18" charset="0"/>
            <a:cs typeface="Times New Roman" panose="02020603050405020304" pitchFamily="18" charset="0"/>
          </a:endParaRPr>
        </a:p>
      </dgm:t>
    </dgm:pt>
    <dgm:pt modelId="{CDAC4E05-C45B-4823-8080-7B45A76BCCC4}" type="parTrans" cxnId="{E25AF2BA-BB6F-419B-ADAC-DC4DE362B319}">
      <dgm:prSet/>
      <dgm:spPr/>
      <dgm:t>
        <a:bodyPr/>
        <a:lstStyle/>
        <a:p>
          <a:endParaRPr lang="en-US"/>
        </a:p>
      </dgm:t>
    </dgm:pt>
    <dgm:pt modelId="{29B88966-3B00-421A-8017-A88667B1B58A}" type="sibTrans" cxnId="{E25AF2BA-BB6F-419B-ADAC-DC4DE362B319}">
      <dgm:prSet/>
      <dgm:spPr/>
      <dgm:t>
        <a:bodyPr/>
        <a:lstStyle/>
        <a:p>
          <a:endParaRPr lang="en-US"/>
        </a:p>
      </dgm:t>
    </dgm:pt>
    <dgm:pt modelId="{40AA57C5-E17B-4590-BDEA-992EA64EC7FE}">
      <dgm:prSet/>
      <dgm:spPr/>
      <dgm:t>
        <a:bodyPr/>
        <a:lstStyle/>
        <a:p>
          <a:pPr algn="just"/>
          <a:r>
            <a:rPr lang="en-US" b="0" i="0" dirty="0">
              <a:latin typeface="Times New Roman" panose="02020603050405020304" pitchFamily="18" charset="0"/>
              <a:cs typeface="Times New Roman" panose="02020603050405020304" pitchFamily="18" charset="0"/>
            </a:rPr>
            <a:t>API Gateway has no minimum fees or startup costs. You pay for the API calls you receive and the amount of data transferred out and, with the API Gateway tiered pricing model, you can reduce your cost as your API usage scales.</a:t>
          </a:r>
          <a:endParaRPr lang="en-US" dirty="0">
            <a:latin typeface="Times New Roman" panose="02020603050405020304" pitchFamily="18" charset="0"/>
            <a:cs typeface="Times New Roman" panose="02020603050405020304" pitchFamily="18" charset="0"/>
          </a:endParaRPr>
        </a:p>
      </dgm:t>
    </dgm:pt>
    <dgm:pt modelId="{4C574FD1-D742-42B5-8EB7-F4185750B95B}" type="parTrans" cxnId="{2F4541C5-70E1-4116-B5BF-0924966281D0}">
      <dgm:prSet/>
      <dgm:spPr/>
      <dgm:t>
        <a:bodyPr/>
        <a:lstStyle/>
        <a:p>
          <a:endParaRPr lang="en-US"/>
        </a:p>
      </dgm:t>
    </dgm:pt>
    <dgm:pt modelId="{5D2D4A80-6066-427D-B701-88F2C5B3F4BD}" type="sibTrans" cxnId="{2F4541C5-70E1-4116-B5BF-0924966281D0}">
      <dgm:prSet/>
      <dgm:spPr/>
      <dgm:t>
        <a:bodyPr/>
        <a:lstStyle/>
        <a:p>
          <a:endParaRPr lang="en-US"/>
        </a:p>
      </dgm:t>
    </dgm:pt>
    <dgm:pt modelId="{0BDA98D6-2332-48B2-92C0-98CADDF381DB}" type="pres">
      <dgm:prSet presAssocID="{288F5074-BFE8-4AF3-9BCD-B561A15A901C}" presName="root" presStyleCnt="0">
        <dgm:presLayoutVars>
          <dgm:dir/>
          <dgm:resizeHandles val="exact"/>
        </dgm:presLayoutVars>
      </dgm:prSet>
      <dgm:spPr/>
    </dgm:pt>
    <dgm:pt modelId="{8279437B-9A5A-4141-BCA0-F88D81915F31}" type="pres">
      <dgm:prSet presAssocID="{27A6E056-6C04-4EEB-8367-36D49C19BEF2}" presName="compNode" presStyleCnt="0"/>
      <dgm:spPr/>
    </dgm:pt>
    <dgm:pt modelId="{BED1FA3A-E56B-41AF-8B46-3285B6FBA691}" type="pres">
      <dgm:prSet presAssocID="{27A6E056-6C04-4EEB-8367-36D49C19BEF2}" presName="bgRect" presStyleLbl="bgShp" presStyleIdx="0" presStyleCnt="5"/>
      <dgm:spPr/>
    </dgm:pt>
    <dgm:pt modelId="{134AD4CC-47FE-4E1A-BCA2-C7388A2A6580}" type="pres">
      <dgm:prSet presAssocID="{27A6E056-6C04-4EEB-8367-36D49C19BE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02170DBE-C48B-4B6E-A9BF-E293A3628884}" type="pres">
      <dgm:prSet presAssocID="{27A6E056-6C04-4EEB-8367-36D49C19BEF2}" presName="spaceRect" presStyleCnt="0"/>
      <dgm:spPr/>
    </dgm:pt>
    <dgm:pt modelId="{1108FB3C-45E9-4FE2-A478-B63EB5F636A7}" type="pres">
      <dgm:prSet presAssocID="{27A6E056-6C04-4EEB-8367-36D49C19BEF2}" presName="parTx" presStyleLbl="revTx" presStyleIdx="0" presStyleCnt="5">
        <dgm:presLayoutVars>
          <dgm:chMax val="0"/>
          <dgm:chPref val="0"/>
        </dgm:presLayoutVars>
      </dgm:prSet>
      <dgm:spPr/>
    </dgm:pt>
    <dgm:pt modelId="{4A9806A0-6036-49A7-BD41-471540CA6FA6}" type="pres">
      <dgm:prSet presAssocID="{46106EFC-B469-44EA-86A8-4B601929280E}" presName="sibTrans" presStyleCnt="0"/>
      <dgm:spPr/>
    </dgm:pt>
    <dgm:pt modelId="{B13A231E-6C6C-46E5-8842-078ACE97695C}" type="pres">
      <dgm:prSet presAssocID="{A7868992-815C-4C1A-9AED-6AFBA5E4A4C0}" presName="compNode" presStyleCnt="0"/>
      <dgm:spPr/>
    </dgm:pt>
    <dgm:pt modelId="{247450C2-ECF6-4B9A-8991-FC487F84D33D}" type="pres">
      <dgm:prSet presAssocID="{A7868992-815C-4C1A-9AED-6AFBA5E4A4C0}" presName="bgRect" presStyleLbl="bgShp" presStyleIdx="1" presStyleCnt="5"/>
      <dgm:spPr/>
    </dgm:pt>
    <dgm:pt modelId="{52ED3718-6F77-47BB-AED9-8F9F35DC2E59}" type="pres">
      <dgm:prSet presAssocID="{A7868992-815C-4C1A-9AED-6AFBA5E4A4C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C37CC0C-4131-4E33-91D2-2B4F5F14F16B}" type="pres">
      <dgm:prSet presAssocID="{A7868992-815C-4C1A-9AED-6AFBA5E4A4C0}" presName="spaceRect" presStyleCnt="0"/>
      <dgm:spPr/>
    </dgm:pt>
    <dgm:pt modelId="{624A19C3-FEB2-4B24-AC77-E40AEDFEBECD}" type="pres">
      <dgm:prSet presAssocID="{A7868992-815C-4C1A-9AED-6AFBA5E4A4C0}" presName="parTx" presStyleLbl="revTx" presStyleIdx="1" presStyleCnt="5">
        <dgm:presLayoutVars>
          <dgm:chMax val="0"/>
          <dgm:chPref val="0"/>
        </dgm:presLayoutVars>
      </dgm:prSet>
      <dgm:spPr/>
    </dgm:pt>
    <dgm:pt modelId="{0AF246E0-26A7-4D27-B63B-7044CDB4F90F}" type="pres">
      <dgm:prSet presAssocID="{55B8DDC9-477A-47CE-AE87-2EB6B26F3782}" presName="sibTrans" presStyleCnt="0"/>
      <dgm:spPr/>
    </dgm:pt>
    <dgm:pt modelId="{6D3EBB0D-C821-48F2-9703-2AB65E000F31}" type="pres">
      <dgm:prSet presAssocID="{753F8D68-B416-4678-BBF6-721E955C8F8A}" presName="compNode" presStyleCnt="0"/>
      <dgm:spPr/>
    </dgm:pt>
    <dgm:pt modelId="{A69F0CCA-5204-4189-A3A6-72878C5819CF}" type="pres">
      <dgm:prSet presAssocID="{753F8D68-B416-4678-BBF6-721E955C8F8A}" presName="bgRect" presStyleLbl="bgShp" presStyleIdx="2" presStyleCnt="5"/>
      <dgm:spPr/>
    </dgm:pt>
    <dgm:pt modelId="{B3D83551-D336-4641-866C-1ED2B71E110F}" type="pres">
      <dgm:prSet presAssocID="{753F8D68-B416-4678-BBF6-721E955C8F8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CEEA1CB5-278A-4CB6-8A79-317AE8A0DF13}" type="pres">
      <dgm:prSet presAssocID="{753F8D68-B416-4678-BBF6-721E955C8F8A}" presName="spaceRect" presStyleCnt="0"/>
      <dgm:spPr/>
    </dgm:pt>
    <dgm:pt modelId="{F8DF530F-E395-48A8-BA95-08D0319F6318}" type="pres">
      <dgm:prSet presAssocID="{753F8D68-B416-4678-BBF6-721E955C8F8A}" presName="parTx" presStyleLbl="revTx" presStyleIdx="2" presStyleCnt="5">
        <dgm:presLayoutVars>
          <dgm:chMax val="0"/>
          <dgm:chPref val="0"/>
        </dgm:presLayoutVars>
      </dgm:prSet>
      <dgm:spPr/>
    </dgm:pt>
    <dgm:pt modelId="{8B5EF136-4C7A-48C9-B632-5F58F0F4AB7B}" type="pres">
      <dgm:prSet presAssocID="{65D10467-5BE4-4DAB-BCA6-BB36DE18D7C1}" presName="sibTrans" presStyleCnt="0"/>
      <dgm:spPr/>
    </dgm:pt>
    <dgm:pt modelId="{7C80EE44-1C74-4CBD-9EED-F90BE8FC4A7E}" type="pres">
      <dgm:prSet presAssocID="{A3DED782-1297-4B64-8F40-D6FEC98AE5C0}" presName="compNode" presStyleCnt="0"/>
      <dgm:spPr/>
    </dgm:pt>
    <dgm:pt modelId="{15DF61D1-A306-4EB7-AA89-153FEFDC0336}" type="pres">
      <dgm:prSet presAssocID="{A3DED782-1297-4B64-8F40-D6FEC98AE5C0}" presName="bgRect" presStyleLbl="bgShp" presStyleIdx="3" presStyleCnt="5"/>
      <dgm:spPr/>
    </dgm:pt>
    <dgm:pt modelId="{97A2EEFE-E572-4015-BF9C-AE38D0B5C53E}" type="pres">
      <dgm:prSet presAssocID="{A3DED782-1297-4B64-8F40-D6FEC98AE5C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C2602D9B-01E7-4957-B1C6-744D173F74BD}" type="pres">
      <dgm:prSet presAssocID="{A3DED782-1297-4B64-8F40-D6FEC98AE5C0}" presName="spaceRect" presStyleCnt="0"/>
      <dgm:spPr/>
    </dgm:pt>
    <dgm:pt modelId="{421E10FB-2ECD-47C5-B8C8-5AC899C7B626}" type="pres">
      <dgm:prSet presAssocID="{A3DED782-1297-4B64-8F40-D6FEC98AE5C0}" presName="parTx" presStyleLbl="revTx" presStyleIdx="3" presStyleCnt="5">
        <dgm:presLayoutVars>
          <dgm:chMax val="0"/>
          <dgm:chPref val="0"/>
        </dgm:presLayoutVars>
      </dgm:prSet>
      <dgm:spPr/>
    </dgm:pt>
    <dgm:pt modelId="{E9A5B41B-572B-49FA-830A-23880495340F}" type="pres">
      <dgm:prSet presAssocID="{29B88966-3B00-421A-8017-A88667B1B58A}" presName="sibTrans" presStyleCnt="0"/>
      <dgm:spPr/>
    </dgm:pt>
    <dgm:pt modelId="{CC87F6EC-118B-4145-B7DC-BFA19586608B}" type="pres">
      <dgm:prSet presAssocID="{40AA57C5-E17B-4590-BDEA-992EA64EC7FE}" presName="compNode" presStyleCnt="0"/>
      <dgm:spPr/>
    </dgm:pt>
    <dgm:pt modelId="{CDB2CC3F-3D3E-4D5E-9C1D-737E97F657FC}" type="pres">
      <dgm:prSet presAssocID="{40AA57C5-E17B-4590-BDEA-992EA64EC7FE}" presName="bgRect" presStyleLbl="bgShp" presStyleIdx="4" presStyleCnt="5"/>
      <dgm:spPr/>
    </dgm:pt>
    <dgm:pt modelId="{20C8AAE6-6040-47C2-ABC9-DAE9A47643D1}" type="pres">
      <dgm:prSet presAssocID="{40AA57C5-E17B-4590-BDEA-992EA64EC7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gister"/>
        </a:ext>
      </dgm:extLst>
    </dgm:pt>
    <dgm:pt modelId="{2A0D6AD0-7278-48C1-B22C-D04C44CF1A79}" type="pres">
      <dgm:prSet presAssocID="{40AA57C5-E17B-4590-BDEA-992EA64EC7FE}" presName="spaceRect" presStyleCnt="0"/>
      <dgm:spPr/>
    </dgm:pt>
    <dgm:pt modelId="{E6E183C1-D236-4D96-A33E-74A8A4D97002}" type="pres">
      <dgm:prSet presAssocID="{40AA57C5-E17B-4590-BDEA-992EA64EC7FE}" presName="parTx" presStyleLbl="revTx" presStyleIdx="4" presStyleCnt="5">
        <dgm:presLayoutVars>
          <dgm:chMax val="0"/>
          <dgm:chPref val="0"/>
        </dgm:presLayoutVars>
      </dgm:prSet>
      <dgm:spPr/>
    </dgm:pt>
  </dgm:ptLst>
  <dgm:cxnLst>
    <dgm:cxn modelId="{1AEB1944-7B57-4B93-B217-56D13A7F5808}" type="presOf" srcId="{288F5074-BFE8-4AF3-9BCD-B561A15A901C}" destId="{0BDA98D6-2332-48B2-92C0-98CADDF381DB}" srcOrd="0" destOrd="0" presId="urn:microsoft.com/office/officeart/2018/2/layout/IconVerticalSolidList"/>
    <dgm:cxn modelId="{C2E78464-E185-49CA-A8FB-825FA0BE23EF}" type="presOf" srcId="{27A6E056-6C04-4EEB-8367-36D49C19BEF2}" destId="{1108FB3C-45E9-4FE2-A478-B63EB5F636A7}" srcOrd="0" destOrd="0" presId="urn:microsoft.com/office/officeart/2018/2/layout/IconVerticalSolidList"/>
    <dgm:cxn modelId="{25A38145-048F-498F-A30F-EA6A9C565707}" type="presOf" srcId="{A7868992-815C-4C1A-9AED-6AFBA5E4A4C0}" destId="{624A19C3-FEB2-4B24-AC77-E40AEDFEBECD}" srcOrd="0" destOrd="0" presId="urn:microsoft.com/office/officeart/2018/2/layout/IconVerticalSolidList"/>
    <dgm:cxn modelId="{4EBE848D-30E2-4E91-9D65-6411F693EA88}" srcId="{288F5074-BFE8-4AF3-9BCD-B561A15A901C}" destId="{27A6E056-6C04-4EEB-8367-36D49C19BEF2}" srcOrd="0" destOrd="0" parTransId="{EE19AE67-A0E4-476A-BA60-F28759F71EF0}" sibTransId="{46106EFC-B469-44EA-86A8-4B601929280E}"/>
    <dgm:cxn modelId="{E25AF2BA-BB6F-419B-ADAC-DC4DE362B319}" srcId="{288F5074-BFE8-4AF3-9BCD-B561A15A901C}" destId="{A3DED782-1297-4B64-8F40-D6FEC98AE5C0}" srcOrd="3" destOrd="0" parTransId="{CDAC4E05-C45B-4823-8080-7B45A76BCCC4}" sibTransId="{29B88966-3B00-421A-8017-A88667B1B58A}"/>
    <dgm:cxn modelId="{5FAFC0C3-232D-4106-869F-8649EBFD0B53}" type="presOf" srcId="{40AA57C5-E17B-4590-BDEA-992EA64EC7FE}" destId="{E6E183C1-D236-4D96-A33E-74A8A4D97002}" srcOrd="0" destOrd="0" presId="urn:microsoft.com/office/officeart/2018/2/layout/IconVerticalSolidList"/>
    <dgm:cxn modelId="{2F4541C5-70E1-4116-B5BF-0924966281D0}" srcId="{288F5074-BFE8-4AF3-9BCD-B561A15A901C}" destId="{40AA57C5-E17B-4590-BDEA-992EA64EC7FE}" srcOrd="4" destOrd="0" parTransId="{4C574FD1-D742-42B5-8EB7-F4185750B95B}" sibTransId="{5D2D4A80-6066-427D-B701-88F2C5B3F4BD}"/>
    <dgm:cxn modelId="{7D4443CA-996D-4036-B2A7-5CED9AE7A704}" srcId="{288F5074-BFE8-4AF3-9BCD-B561A15A901C}" destId="{753F8D68-B416-4678-BBF6-721E955C8F8A}" srcOrd="2" destOrd="0" parTransId="{ED5BF0C4-F417-4DDD-8B8F-B8AE4FB573DA}" sibTransId="{65D10467-5BE4-4DAB-BCA6-BB36DE18D7C1}"/>
    <dgm:cxn modelId="{C58B67DB-3A9C-42EE-A006-DC6078C23B71}" type="presOf" srcId="{A3DED782-1297-4B64-8F40-D6FEC98AE5C0}" destId="{421E10FB-2ECD-47C5-B8C8-5AC899C7B626}" srcOrd="0" destOrd="0" presId="urn:microsoft.com/office/officeart/2018/2/layout/IconVerticalSolidList"/>
    <dgm:cxn modelId="{E2CE09E9-64D9-4716-BBC0-B79450698125}" type="presOf" srcId="{753F8D68-B416-4678-BBF6-721E955C8F8A}" destId="{F8DF530F-E395-48A8-BA95-08D0319F6318}" srcOrd="0" destOrd="0" presId="urn:microsoft.com/office/officeart/2018/2/layout/IconVerticalSolidList"/>
    <dgm:cxn modelId="{F23F88FE-53F1-40D0-AA9D-8A77434B3581}" srcId="{288F5074-BFE8-4AF3-9BCD-B561A15A901C}" destId="{A7868992-815C-4C1A-9AED-6AFBA5E4A4C0}" srcOrd="1" destOrd="0" parTransId="{0D582D0F-D383-4C7E-AC74-125372B51305}" sibTransId="{55B8DDC9-477A-47CE-AE87-2EB6B26F3782}"/>
    <dgm:cxn modelId="{EDD13F21-BEEC-4F88-A2D0-B36A1C03C28B}" type="presParOf" srcId="{0BDA98D6-2332-48B2-92C0-98CADDF381DB}" destId="{8279437B-9A5A-4141-BCA0-F88D81915F31}" srcOrd="0" destOrd="0" presId="urn:microsoft.com/office/officeart/2018/2/layout/IconVerticalSolidList"/>
    <dgm:cxn modelId="{EE454CF3-91EC-438C-AD10-D5B39C00BE5B}" type="presParOf" srcId="{8279437B-9A5A-4141-BCA0-F88D81915F31}" destId="{BED1FA3A-E56B-41AF-8B46-3285B6FBA691}" srcOrd="0" destOrd="0" presId="urn:microsoft.com/office/officeart/2018/2/layout/IconVerticalSolidList"/>
    <dgm:cxn modelId="{760B95DD-5332-4953-A2BE-55C6D34378DC}" type="presParOf" srcId="{8279437B-9A5A-4141-BCA0-F88D81915F31}" destId="{134AD4CC-47FE-4E1A-BCA2-C7388A2A6580}" srcOrd="1" destOrd="0" presId="urn:microsoft.com/office/officeart/2018/2/layout/IconVerticalSolidList"/>
    <dgm:cxn modelId="{18EA87AA-401F-48D0-8118-5BECB329EC8D}" type="presParOf" srcId="{8279437B-9A5A-4141-BCA0-F88D81915F31}" destId="{02170DBE-C48B-4B6E-A9BF-E293A3628884}" srcOrd="2" destOrd="0" presId="urn:microsoft.com/office/officeart/2018/2/layout/IconVerticalSolidList"/>
    <dgm:cxn modelId="{6D2C884A-7472-445B-AA33-E4DCA6D5C74C}" type="presParOf" srcId="{8279437B-9A5A-4141-BCA0-F88D81915F31}" destId="{1108FB3C-45E9-4FE2-A478-B63EB5F636A7}" srcOrd="3" destOrd="0" presId="urn:microsoft.com/office/officeart/2018/2/layout/IconVerticalSolidList"/>
    <dgm:cxn modelId="{44F5F0F4-48FE-4BAA-A1A5-77572E165F3F}" type="presParOf" srcId="{0BDA98D6-2332-48B2-92C0-98CADDF381DB}" destId="{4A9806A0-6036-49A7-BD41-471540CA6FA6}" srcOrd="1" destOrd="0" presId="urn:microsoft.com/office/officeart/2018/2/layout/IconVerticalSolidList"/>
    <dgm:cxn modelId="{DBFE63EE-8CBD-4A4B-8EEA-FB1299D424EF}" type="presParOf" srcId="{0BDA98D6-2332-48B2-92C0-98CADDF381DB}" destId="{B13A231E-6C6C-46E5-8842-078ACE97695C}" srcOrd="2" destOrd="0" presId="urn:microsoft.com/office/officeart/2018/2/layout/IconVerticalSolidList"/>
    <dgm:cxn modelId="{506EC2C8-12BB-420D-92F6-F7C0DB63B77D}" type="presParOf" srcId="{B13A231E-6C6C-46E5-8842-078ACE97695C}" destId="{247450C2-ECF6-4B9A-8991-FC487F84D33D}" srcOrd="0" destOrd="0" presId="urn:microsoft.com/office/officeart/2018/2/layout/IconVerticalSolidList"/>
    <dgm:cxn modelId="{1C854A22-91BC-48C7-9524-9966A068D13C}" type="presParOf" srcId="{B13A231E-6C6C-46E5-8842-078ACE97695C}" destId="{52ED3718-6F77-47BB-AED9-8F9F35DC2E59}" srcOrd="1" destOrd="0" presId="urn:microsoft.com/office/officeart/2018/2/layout/IconVerticalSolidList"/>
    <dgm:cxn modelId="{7031D3CD-03F8-4F22-93DB-FBBB1EE1E655}" type="presParOf" srcId="{B13A231E-6C6C-46E5-8842-078ACE97695C}" destId="{8C37CC0C-4131-4E33-91D2-2B4F5F14F16B}" srcOrd="2" destOrd="0" presId="urn:microsoft.com/office/officeart/2018/2/layout/IconVerticalSolidList"/>
    <dgm:cxn modelId="{D609715D-28DE-409C-9824-33EB72A97F37}" type="presParOf" srcId="{B13A231E-6C6C-46E5-8842-078ACE97695C}" destId="{624A19C3-FEB2-4B24-AC77-E40AEDFEBECD}" srcOrd="3" destOrd="0" presId="urn:microsoft.com/office/officeart/2018/2/layout/IconVerticalSolidList"/>
    <dgm:cxn modelId="{23018E56-76B2-43F1-8EB5-3EA5DD85943F}" type="presParOf" srcId="{0BDA98D6-2332-48B2-92C0-98CADDF381DB}" destId="{0AF246E0-26A7-4D27-B63B-7044CDB4F90F}" srcOrd="3" destOrd="0" presId="urn:microsoft.com/office/officeart/2018/2/layout/IconVerticalSolidList"/>
    <dgm:cxn modelId="{FD0BE12C-1D91-4FF2-BCFD-833F900B07B7}" type="presParOf" srcId="{0BDA98D6-2332-48B2-92C0-98CADDF381DB}" destId="{6D3EBB0D-C821-48F2-9703-2AB65E000F31}" srcOrd="4" destOrd="0" presId="urn:microsoft.com/office/officeart/2018/2/layout/IconVerticalSolidList"/>
    <dgm:cxn modelId="{21378124-85F8-4045-88E3-06111EC1FE38}" type="presParOf" srcId="{6D3EBB0D-C821-48F2-9703-2AB65E000F31}" destId="{A69F0CCA-5204-4189-A3A6-72878C5819CF}" srcOrd="0" destOrd="0" presId="urn:microsoft.com/office/officeart/2018/2/layout/IconVerticalSolidList"/>
    <dgm:cxn modelId="{9887EE64-0313-4FA1-85A6-0E4FAA8B938F}" type="presParOf" srcId="{6D3EBB0D-C821-48F2-9703-2AB65E000F31}" destId="{B3D83551-D336-4641-866C-1ED2B71E110F}" srcOrd="1" destOrd="0" presId="urn:microsoft.com/office/officeart/2018/2/layout/IconVerticalSolidList"/>
    <dgm:cxn modelId="{70A9C6EA-A7C8-4E8D-8FAF-9571D73341D5}" type="presParOf" srcId="{6D3EBB0D-C821-48F2-9703-2AB65E000F31}" destId="{CEEA1CB5-278A-4CB6-8A79-317AE8A0DF13}" srcOrd="2" destOrd="0" presId="urn:microsoft.com/office/officeart/2018/2/layout/IconVerticalSolidList"/>
    <dgm:cxn modelId="{ECCB334F-FC95-4A49-AC69-FDAEACB36FB2}" type="presParOf" srcId="{6D3EBB0D-C821-48F2-9703-2AB65E000F31}" destId="{F8DF530F-E395-48A8-BA95-08D0319F6318}" srcOrd="3" destOrd="0" presId="urn:microsoft.com/office/officeart/2018/2/layout/IconVerticalSolidList"/>
    <dgm:cxn modelId="{76FF87F5-1098-485A-BA7D-59476E54EA4B}" type="presParOf" srcId="{0BDA98D6-2332-48B2-92C0-98CADDF381DB}" destId="{8B5EF136-4C7A-48C9-B632-5F58F0F4AB7B}" srcOrd="5" destOrd="0" presId="urn:microsoft.com/office/officeart/2018/2/layout/IconVerticalSolidList"/>
    <dgm:cxn modelId="{0A8929E5-E2BC-400D-B252-3D02E9664FFA}" type="presParOf" srcId="{0BDA98D6-2332-48B2-92C0-98CADDF381DB}" destId="{7C80EE44-1C74-4CBD-9EED-F90BE8FC4A7E}" srcOrd="6" destOrd="0" presId="urn:microsoft.com/office/officeart/2018/2/layout/IconVerticalSolidList"/>
    <dgm:cxn modelId="{91F38F2B-27AA-4C3B-A60E-7E07E54FC946}" type="presParOf" srcId="{7C80EE44-1C74-4CBD-9EED-F90BE8FC4A7E}" destId="{15DF61D1-A306-4EB7-AA89-153FEFDC0336}" srcOrd="0" destOrd="0" presId="urn:microsoft.com/office/officeart/2018/2/layout/IconVerticalSolidList"/>
    <dgm:cxn modelId="{E9042A60-A4D4-4464-BF7A-84ABB8013597}" type="presParOf" srcId="{7C80EE44-1C74-4CBD-9EED-F90BE8FC4A7E}" destId="{97A2EEFE-E572-4015-BF9C-AE38D0B5C53E}" srcOrd="1" destOrd="0" presId="urn:microsoft.com/office/officeart/2018/2/layout/IconVerticalSolidList"/>
    <dgm:cxn modelId="{B7041CA6-70BF-4A7F-923C-58A8A90D8382}" type="presParOf" srcId="{7C80EE44-1C74-4CBD-9EED-F90BE8FC4A7E}" destId="{C2602D9B-01E7-4957-B1C6-744D173F74BD}" srcOrd="2" destOrd="0" presId="urn:microsoft.com/office/officeart/2018/2/layout/IconVerticalSolidList"/>
    <dgm:cxn modelId="{F05C11E1-8D24-4EF3-81F6-04B5FD7C23E7}" type="presParOf" srcId="{7C80EE44-1C74-4CBD-9EED-F90BE8FC4A7E}" destId="{421E10FB-2ECD-47C5-B8C8-5AC899C7B626}" srcOrd="3" destOrd="0" presId="urn:microsoft.com/office/officeart/2018/2/layout/IconVerticalSolidList"/>
    <dgm:cxn modelId="{C026481F-723C-4D48-9B69-540258375DDB}" type="presParOf" srcId="{0BDA98D6-2332-48B2-92C0-98CADDF381DB}" destId="{E9A5B41B-572B-49FA-830A-23880495340F}" srcOrd="7" destOrd="0" presId="urn:microsoft.com/office/officeart/2018/2/layout/IconVerticalSolidList"/>
    <dgm:cxn modelId="{7C3761F3-12C8-4FCD-8276-19247741843C}" type="presParOf" srcId="{0BDA98D6-2332-48B2-92C0-98CADDF381DB}" destId="{CC87F6EC-118B-4145-B7DC-BFA19586608B}" srcOrd="8" destOrd="0" presId="urn:microsoft.com/office/officeart/2018/2/layout/IconVerticalSolidList"/>
    <dgm:cxn modelId="{CF22DC44-FABA-4D52-B122-99494E647508}" type="presParOf" srcId="{CC87F6EC-118B-4145-B7DC-BFA19586608B}" destId="{CDB2CC3F-3D3E-4D5E-9C1D-737E97F657FC}" srcOrd="0" destOrd="0" presId="urn:microsoft.com/office/officeart/2018/2/layout/IconVerticalSolidList"/>
    <dgm:cxn modelId="{844C88CB-68BE-454B-B03B-940FCBC6F1DC}" type="presParOf" srcId="{CC87F6EC-118B-4145-B7DC-BFA19586608B}" destId="{20C8AAE6-6040-47C2-ABC9-DAE9A47643D1}" srcOrd="1" destOrd="0" presId="urn:microsoft.com/office/officeart/2018/2/layout/IconVerticalSolidList"/>
    <dgm:cxn modelId="{706099A3-88E2-4525-A6F2-36E6ABC7B382}" type="presParOf" srcId="{CC87F6EC-118B-4145-B7DC-BFA19586608B}" destId="{2A0D6AD0-7278-48C1-B22C-D04C44CF1A79}" srcOrd="2" destOrd="0" presId="urn:microsoft.com/office/officeart/2018/2/layout/IconVerticalSolidList"/>
    <dgm:cxn modelId="{738EC9CB-6C83-43CE-AEA3-C5D4F605FBE3}" type="presParOf" srcId="{CC87F6EC-118B-4145-B7DC-BFA19586608B}" destId="{E6E183C1-D236-4D96-A33E-74A8A4D970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51F0BC-60F4-49EF-B050-C0D10FAB08A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A1FF22-D649-47B5-9E70-C8933151CFD2}">
      <dgm:prSet/>
      <dgm:spPr/>
      <dgm:t>
        <a:bodyPr/>
        <a:lstStyle/>
        <a:p>
          <a:pPr algn="ctr"/>
          <a:r>
            <a:rPr lang="en-US" b="0" i="0" dirty="0">
              <a:latin typeface="Times New Roman" panose="02020603050405020304" pitchFamily="18" charset="0"/>
              <a:cs typeface="Times New Roman" panose="02020603050405020304" pitchFamily="18" charset="0"/>
            </a:rPr>
            <a:t>Serverless, event-driven compute service </a:t>
          </a:r>
          <a:endParaRPr lang="en-US" dirty="0">
            <a:latin typeface="Times New Roman" panose="02020603050405020304" pitchFamily="18" charset="0"/>
            <a:cs typeface="Times New Roman" panose="02020603050405020304" pitchFamily="18" charset="0"/>
          </a:endParaRPr>
        </a:p>
      </dgm:t>
    </dgm:pt>
    <dgm:pt modelId="{BED496B9-91A6-46B7-9D62-C998D20D1FE1}" type="parTrans" cxnId="{2CD3041F-3EB4-4ED8-AF8A-E8213C8A9B81}">
      <dgm:prSet/>
      <dgm:spPr/>
      <dgm:t>
        <a:bodyPr/>
        <a:lstStyle/>
        <a:p>
          <a:endParaRPr lang="en-US"/>
        </a:p>
      </dgm:t>
    </dgm:pt>
    <dgm:pt modelId="{F00E7624-8198-4216-B9AC-D5B55735CD45}" type="sibTrans" cxnId="{2CD3041F-3EB4-4ED8-AF8A-E8213C8A9B81}">
      <dgm:prSet/>
      <dgm:spPr/>
      <dgm:t>
        <a:bodyPr/>
        <a:lstStyle/>
        <a:p>
          <a:endParaRPr lang="en-US"/>
        </a:p>
      </dgm:t>
    </dgm:pt>
    <dgm:pt modelId="{C0D2753B-63E5-4B46-83B1-91A4D35FDB29}">
      <dgm:prSet/>
      <dgm:spPr/>
      <dgm:t>
        <a:bodyPr/>
        <a:lstStyle/>
        <a:p>
          <a:pPr algn="just"/>
          <a:r>
            <a:rPr lang="en-US" dirty="0">
              <a:solidFill>
                <a:schemeClr val="bg1"/>
              </a:solidFill>
              <a:latin typeface="Times New Roman" panose="02020603050405020304" pitchFamily="18" charset="0"/>
              <a:cs typeface="Times New Roman" panose="02020603050405020304" pitchFamily="18" charset="0"/>
            </a:rPr>
            <a:t>Run code without provisioning or managing infrastructure.</a:t>
          </a:r>
        </a:p>
      </dgm:t>
    </dgm:pt>
    <dgm:pt modelId="{576D8795-3927-4BEC-97D2-8F21456A848D}" type="parTrans" cxnId="{3EE944AA-6F0B-4B32-9D46-AB5DFC09E725}">
      <dgm:prSet/>
      <dgm:spPr/>
      <dgm:t>
        <a:bodyPr/>
        <a:lstStyle/>
        <a:p>
          <a:endParaRPr lang="en-US"/>
        </a:p>
      </dgm:t>
    </dgm:pt>
    <dgm:pt modelId="{EC4A26C5-837A-4D3D-8DA7-F23E1126B4F3}" type="sibTrans" cxnId="{3EE944AA-6F0B-4B32-9D46-AB5DFC09E725}">
      <dgm:prSet/>
      <dgm:spPr/>
      <dgm:t>
        <a:bodyPr/>
        <a:lstStyle/>
        <a:p>
          <a:endParaRPr lang="en-US"/>
        </a:p>
      </dgm:t>
    </dgm:pt>
    <dgm:pt modelId="{76D617B5-E18A-441E-A79B-0AFB493CA2D2}">
      <dgm:prSet/>
      <dgm:spPr/>
      <dgm:t>
        <a:bodyPr/>
        <a:lstStyle/>
        <a:p>
          <a:pPr algn="just"/>
          <a:r>
            <a:rPr lang="en-US" dirty="0">
              <a:solidFill>
                <a:schemeClr val="bg1"/>
              </a:solidFill>
              <a:latin typeface="Times New Roman" panose="02020603050405020304" pitchFamily="18" charset="0"/>
              <a:cs typeface="Times New Roman" panose="02020603050405020304" pitchFamily="18" charset="0"/>
            </a:rPr>
            <a:t>Automatically respond to code execution requests at any scale.</a:t>
          </a:r>
        </a:p>
      </dgm:t>
    </dgm:pt>
    <dgm:pt modelId="{94A99BCF-7FD3-4200-BADF-0E9E1DB3CB2F}" type="parTrans" cxnId="{FFBE9C02-42A9-4D7B-BED9-C422DD4C94FA}">
      <dgm:prSet/>
      <dgm:spPr/>
      <dgm:t>
        <a:bodyPr/>
        <a:lstStyle/>
        <a:p>
          <a:endParaRPr lang="en-US"/>
        </a:p>
      </dgm:t>
    </dgm:pt>
    <dgm:pt modelId="{F9009A22-1F0A-4234-93F5-3EDA85AFBAB4}" type="sibTrans" cxnId="{FFBE9C02-42A9-4D7B-BED9-C422DD4C94FA}">
      <dgm:prSet/>
      <dgm:spPr/>
      <dgm:t>
        <a:bodyPr/>
        <a:lstStyle/>
        <a:p>
          <a:endParaRPr lang="en-US"/>
        </a:p>
      </dgm:t>
    </dgm:pt>
    <dgm:pt modelId="{FCC08148-6FA1-44EC-8C78-23A43F479DEB}">
      <dgm:prSet/>
      <dgm:spPr/>
      <dgm:t>
        <a:bodyPr/>
        <a:lstStyle/>
        <a:p>
          <a:pPr algn="just"/>
          <a:r>
            <a:rPr lang="en-US" dirty="0">
              <a:solidFill>
                <a:schemeClr val="bg1"/>
              </a:solidFill>
              <a:latin typeface="Times New Roman" panose="02020603050405020304" pitchFamily="18" charset="0"/>
              <a:cs typeface="Times New Roman" panose="02020603050405020304" pitchFamily="18" charset="0"/>
            </a:rPr>
            <a:t>Save costs by paying only for the compute time you use.</a:t>
          </a:r>
        </a:p>
      </dgm:t>
    </dgm:pt>
    <dgm:pt modelId="{A9F6769F-4CE6-46AC-847D-EE07EB176264}" type="parTrans" cxnId="{A1286CDC-B792-4AAC-8A00-E61BAD81D1D4}">
      <dgm:prSet/>
      <dgm:spPr/>
      <dgm:t>
        <a:bodyPr/>
        <a:lstStyle/>
        <a:p>
          <a:endParaRPr lang="en-US"/>
        </a:p>
      </dgm:t>
    </dgm:pt>
    <dgm:pt modelId="{1BDD3585-7F0D-4A98-923E-E41A1CA158F9}" type="sibTrans" cxnId="{A1286CDC-B792-4AAC-8A00-E61BAD81D1D4}">
      <dgm:prSet/>
      <dgm:spPr/>
      <dgm:t>
        <a:bodyPr/>
        <a:lstStyle/>
        <a:p>
          <a:endParaRPr lang="en-US"/>
        </a:p>
      </dgm:t>
    </dgm:pt>
    <dgm:pt modelId="{396AFCA7-74C1-45A0-A3EC-C84623E09523}">
      <dgm:prSet/>
      <dgm:spPr/>
      <dgm:t>
        <a:bodyPr/>
        <a:lstStyle/>
        <a:p>
          <a:pPr algn="just"/>
          <a:r>
            <a:rPr lang="en-US" dirty="0">
              <a:solidFill>
                <a:schemeClr val="bg1"/>
              </a:solidFill>
              <a:latin typeface="Times New Roman" panose="02020603050405020304" pitchFamily="18" charset="0"/>
              <a:cs typeface="Times New Roman" panose="02020603050405020304" pitchFamily="18" charset="0"/>
            </a:rPr>
            <a:t>Optimize code execution time and performance with the right function memory size. </a:t>
          </a:r>
        </a:p>
      </dgm:t>
    </dgm:pt>
    <dgm:pt modelId="{CFE16768-6B13-400D-A0B6-0ECFA5D9F046}" type="parTrans" cxnId="{515BE674-F3B2-4F12-9BE4-8759D76F0A16}">
      <dgm:prSet/>
      <dgm:spPr/>
      <dgm:t>
        <a:bodyPr/>
        <a:lstStyle/>
        <a:p>
          <a:endParaRPr lang="en-US"/>
        </a:p>
      </dgm:t>
    </dgm:pt>
    <dgm:pt modelId="{3C2E34E4-11AC-401E-A23E-DDE4CCB7021D}" type="sibTrans" cxnId="{515BE674-F3B2-4F12-9BE4-8759D76F0A16}">
      <dgm:prSet/>
      <dgm:spPr/>
      <dgm:t>
        <a:bodyPr/>
        <a:lstStyle/>
        <a:p>
          <a:endParaRPr lang="en-US"/>
        </a:p>
      </dgm:t>
    </dgm:pt>
    <dgm:pt modelId="{3F5CA887-E933-4517-91F9-3531478C0B53}" type="pres">
      <dgm:prSet presAssocID="{8A51F0BC-60F4-49EF-B050-C0D10FAB08AB}" presName="linear" presStyleCnt="0">
        <dgm:presLayoutVars>
          <dgm:animLvl val="lvl"/>
          <dgm:resizeHandles val="exact"/>
        </dgm:presLayoutVars>
      </dgm:prSet>
      <dgm:spPr/>
    </dgm:pt>
    <dgm:pt modelId="{DC4AF974-AAB1-4126-8CCD-B9EE21388F3E}" type="pres">
      <dgm:prSet presAssocID="{03A1FF22-D649-47B5-9E70-C8933151CFD2}" presName="parentText" presStyleLbl="node1" presStyleIdx="0" presStyleCnt="1">
        <dgm:presLayoutVars>
          <dgm:chMax val="0"/>
          <dgm:bulletEnabled val="1"/>
        </dgm:presLayoutVars>
      </dgm:prSet>
      <dgm:spPr/>
    </dgm:pt>
    <dgm:pt modelId="{E1FA9B74-8152-4D83-9421-FED6A25D15C2}" type="pres">
      <dgm:prSet presAssocID="{03A1FF22-D649-47B5-9E70-C8933151CFD2}" presName="childText" presStyleLbl="revTx" presStyleIdx="0" presStyleCnt="1">
        <dgm:presLayoutVars>
          <dgm:bulletEnabled val="1"/>
        </dgm:presLayoutVars>
      </dgm:prSet>
      <dgm:spPr/>
    </dgm:pt>
  </dgm:ptLst>
  <dgm:cxnLst>
    <dgm:cxn modelId="{FFBE9C02-42A9-4D7B-BED9-C422DD4C94FA}" srcId="{03A1FF22-D649-47B5-9E70-C8933151CFD2}" destId="{76D617B5-E18A-441E-A79B-0AFB493CA2D2}" srcOrd="1" destOrd="0" parTransId="{94A99BCF-7FD3-4200-BADF-0E9E1DB3CB2F}" sibTransId="{F9009A22-1F0A-4234-93F5-3EDA85AFBAB4}"/>
    <dgm:cxn modelId="{2CD3041F-3EB4-4ED8-AF8A-E8213C8A9B81}" srcId="{8A51F0BC-60F4-49EF-B050-C0D10FAB08AB}" destId="{03A1FF22-D649-47B5-9E70-C8933151CFD2}" srcOrd="0" destOrd="0" parTransId="{BED496B9-91A6-46B7-9D62-C998D20D1FE1}" sibTransId="{F00E7624-8198-4216-B9AC-D5B55735CD45}"/>
    <dgm:cxn modelId="{515BE674-F3B2-4F12-9BE4-8759D76F0A16}" srcId="{03A1FF22-D649-47B5-9E70-C8933151CFD2}" destId="{396AFCA7-74C1-45A0-A3EC-C84623E09523}" srcOrd="3" destOrd="0" parTransId="{CFE16768-6B13-400D-A0B6-0ECFA5D9F046}" sibTransId="{3C2E34E4-11AC-401E-A23E-DDE4CCB7021D}"/>
    <dgm:cxn modelId="{FC89C755-D47D-4565-9517-9C2B13C3644D}" type="presOf" srcId="{C0D2753B-63E5-4B46-83B1-91A4D35FDB29}" destId="{E1FA9B74-8152-4D83-9421-FED6A25D15C2}" srcOrd="0" destOrd="0" presId="urn:microsoft.com/office/officeart/2005/8/layout/vList2"/>
    <dgm:cxn modelId="{3EE944AA-6F0B-4B32-9D46-AB5DFC09E725}" srcId="{03A1FF22-D649-47B5-9E70-C8933151CFD2}" destId="{C0D2753B-63E5-4B46-83B1-91A4D35FDB29}" srcOrd="0" destOrd="0" parTransId="{576D8795-3927-4BEC-97D2-8F21456A848D}" sibTransId="{EC4A26C5-837A-4D3D-8DA7-F23E1126B4F3}"/>
    <dgm:cxn modelId="{D5CE46BE-2A62-44A3-8D3D-FC6E7D4A1058}" type="presOf" srcId="{03A1FF22-D649-47B5-9E70-C8933151CFD2}" destId="{DC4AF974-AAB1-4126-8CCD-B9EE21388F3E}" srcOrd="0" destOrd="0" presId="urn:microsoft.com/office/officeart/2005/8/layout/vList2"/>
    <dgm:cxn modelId="{D6959ACD-F22F-41EE-9FEC-AF3506F17FB3}" type="presOf" srcId="{396AFCA7-74C1-45A0-A3EC-C84623E09523}" destId="{E1FA9B74-8152-4D83-9421-FED6A25D15C2}" srcOrd="0" destOrd="3" presId="urn:microsoft.com/office/officeart/2005/8/layout/vList2"/>
    <dgm:cxn modelId="{E3EA1CD0-47DB-4F3B-9AEB-8F9D21858BA9}" type="presOf" srcId="{76D617B5-E18A-441E-A79B-0AFB493CA2D2}" destId="{E1FA9B74-8152-4D83-9421-FED6A25D15C2}" srcOrd="0" destOrd="1" presId="urn:microsoft.com/office/officeart/2005/8/layout/vList2"/>
    <dgm:cxn modelId="{2F153BD6-D0A3-4109-BD8E-3373B5EBBD51}" type="presOf" srcId="{8A51F0BC-60F4-49EF-B050-C0D10FAB08AB}" destId="{3F5CA887-E933-4517-91F9-3531478C0B53}" srcOrd="0" destOrd="0" presId="urn:microsoft.com/office/officeart/2005/8/layout/vList2"/>
    <dgm:cxn modelId="{A1286CDC-B792-4AAC-8A00-E61BAD81D1D4}" srcId="{03A1FF22-D649-47B5-9E70-C8933151CFD2}" destId="{FCC08148-6FA1-44EC-8C78-23A43F479DEB}" srcOrd="2" destOrd="0" parTransId="{A9F6769F-4CE6-46AC-847D-EE07EB176264}" sibTransId="{1BDD3585-7F0D-4A98-923E-E41A1CA158F9}"/>
    <dgm:cxn modelId="{C72BFBF2-1E5C-4581-92E5-97F63D42D34E}" type="presOf" srcId="{FCC08148-6FA1-44EC-8C78-23A43F479DEB}" destId="{E1FA9B74-8152-4D83-9421-FED6A25D15C2}" srcOrd="0" destOrd="2" presId="urn:microsoft.com/office/officeart/2005/8/layout/vList2"/>
    <dgm:cxn modelId="{6830C6A8-85D4-4959-B87C-D887A9B4B893}" type="presParOf" srcId="{3F5CA887-E933-4517-91F9-3531478C0B53}" destId="{DC4AF974-AAB1-4126-8CCD-B9EE21388F3E}" srcOrd="0" destOrd="0" presId="urn:microsoft.com/office/officeart/2005/8/layout/vList2"/>
    <dgm:cxn modelId="{CB5CDF7F-01BD-472D-B8F7-ECE364A6D32E}" type="presParOf" srcId="{3F5CA887-E933-4517-91F9-3531478C0B53}" destId="{E1FA9B74-8152-4D83-9421-FED6A25D15C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612EEF-4680-4F6D-B02B-9CB4D3046A3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EB07B09-B587-44E7-8EB6-BEA50718C5F8}">
      <dgm:prSet/>
      <dgm:spPr/>
      <dgm:t>
        <a:bodyPr/>
        <a:lstStyle/>
        <a:p>
          <a:r>
            <a:rPr lang="en-US" b="1">
              <a:latin typeface="Times New Roman" panose="02020603050405020304" pitchFamily="18" charset="0"/>
              <a:cs typeface="Times New Roman" panose="02020603050405020304" pitchFamily="18" charset="0"/>
            </a:rPr>
            <a:t>Monitoring and Observability </a:t>
          </a:r>
          <a:r>
            <a:rPr lang="en-US">
              <a:latin typeface="Times New Roman" panose="02020603050405020304" pitchFamily="18" charset="0"/>
              <a:cs typeface="Times New Roman" panose="02020603050405020304" pitchFamily="18" charset="0"/>
            </a:rPr>
            <a:t>for DevOps, developers, SREs, IT managers, and product owners</a:t>
          </a:r>
        </a:p>
      </dgm:t>
    </dgm:pt>
    <dgm:pt modelId="{F17815E7-9EBB-433E-AFB3-F6BFC8D86648}" type="parTrans" cxnId="{75C65201-C268-4931-A78F-7125DDB4C878}">
      <dgm:prSet/>
      <dgm:spPr/>
      <dgm:t>
        <a:bodyPr/>
        <a:lstStyle/>
        <a:p>
          <a:endParaRPr lang="en-US"/>
        </a:p>
      </dgm:t>
    </dgm:pt>
    <dgm:pt modelId="{7E171FD2-2501-48DD-969B-4CF4C216FDF7}" type="sibTrans" cxnId="{75C65201-C268-4931-A78F-7125DDB4C878}">
      <dgm:prSet/>
      <dgm:spPr/>
      <dgm:t>
        <a:bodyPr/>
        <a:lstStyle/>
        <a:p>
          <a:endParaRPr lang="en-US"/>
        </a:p>
      </dgm:t>
    </dgm:pt>
    <dgm:pt modelId="{AA4ECD8C-CE96-40C8-8561-DC24725FCCA9}">
      <dgm:prSet/>
      <dgm:spPr/>
      <dgm:t>
        <a:bodyPr/>
        <a:lstStyle/>
        <a:p>
          <a:r>
            <a:rPr lang="en-US" b="1" dirty="0">
              <a:latin typeface="Times New Roman" panose="02020603050405020304" pitchFamily="18" charset="0"/>
              <a:cs typeface="Times New Roman" panose="02020603050405020304" pitchFamily="18" charset="0"/>
            </a:rPr>
            <a:t>Actionable Insights:</a:t>
          </a:r>
          <a:r>
            <a:rPr lang="en-US" dirty="0">
              <a:latin typeface="Times New Roman" panose="02020603050405020304" pitchFamily="18" charset="0"/>
              <a:cs typeface="Times New Roman" panose="02020603050405020304" pitchFamily="18" charset="0"/>
            </a:rPr>
            <a:t> Monitor applications, respond to performance changes, and optimize resource utilization</a:t>
          </a:r>
        </a:p>
      </dgm:t>
    </dgm:pt>
    <dgm:pt modelId="{FF3B6541-8018-4A61-9E0A-38E7FEA3DCC4}" type="parTrans" cxnId="{1067CB24-5F64-44C7-8F85-42E4E782C7E8}">
      <dgm:prSet/>
      <dgm:spPr/>
      <dgm:t>
        <a:bodyPr/>
        <a:lstStyle/>
        <a:p>
          <a:endParaRPr lang="en-US"/>
        </a:p>
      </dgm:t>
    </dgm:pt>
    <dgm:pt modelId="{589BA9CC-2D58-43FF-9C38-C738ECFA16AE}" type="sibTrans" cxnId="{1067CB24-5F64-44C7-8F85-42E4E782C7E8}">
      <dgm:prSet/>
      <dgm:spPr/>
      <dgm:t>
        <a:bodyPr/>
        <a:lstStyle/>
        <a:p>
          <a:endParaRPr lang="en-US"/>
        </a:p>
      </dgm:t>
    </dgm:pt>
    <dgm:pt modelId="{D9A38BC1-B3BD-4A65-A01C-4F2A2E6E7A21}">
      <dgm:prSet/>
      <dgm:spPr/>
      <dgm:t>
        <a:bodyPr/>
        <a:lstStyle/>
        <a:p>
          <a:r>
            <a:rPr lang="en-US" b="1">
              <a:latin typeface="Times New Roman" panose="02020603050405020304" pitchFamily="18" charset="0"/>
              <a:cs typeface="Times New Roman" panose="02020603050405020304" pitchFamily="18" charset="0"/>
            </a:rPr>
            <a:t>Data Collection: </a:t>
          </a:r>
          <a:r>
            <a:rPr lang="en-US">
              <a:latin typeface="Times New Roman" panose="02020603050405020304" pitchFamily="18" charset="0"/>
              <a:cs typeface="Times New Roman" panose="02020603050405020304" pitchFamily="18" charset="0"/>
            </a:rPr>
            <a:t>Gathers logs, metrics, and events for a comprehensive view of operational health</a:t>
          </a:r>
        </a:p>
      </dgm:t>
    </dgm:pt>
    <dgm:pt modelId="{8DD4D0F3-9CCE-4306-A5E5-C4C317DF5455}" type="parTrans" cxnId="{771FE657-B744-472A-B16A-4A397D7910D1}">
      <dgm:prSet/>
      <dgm:spPr/>
      <dgm:t>
        <a:bodyPr/>
        <a:lstStyle/>
        <a:p>
          <a:endParaRPr lang="en-US"/>
        </a:p>
      </dgm:t>
    </dgm:pt>
    <dgm:pt modelId="{8DBF81F8-BAF2-48CD-A53B-A7425E78D1DE}" type="sibTrans" cxnId="{771FE657-B744-472A-B16A-4A397D7910D1}">
      <dgm:prSet/>
      <dgm:spPr/>
      <dgm:t>
        <a:bodyPr/>
        <a:lstStyle/>
        <a:p>
          <a:endParaRPr lang="en-US"/>
        </a:p>
      </dgm:t>
    </dgm:pt>
    <dgm:pt modelId="{D5A994BC-53F4-4EF0-8DE5-B8C9B773982A}">
      <dgm:prSet/>
      <dgm:spPr/>
      <dgm:t>
        <a:bodyPr/>
        <a:lstStyle/>
        <a:p>
          <a:r>
            <a:rPr lang="en-US" b="1">
              <a:latin typeface="Times New Roman" panose="02020603050405020304" pitchFamily="18" charset="0"/>
              <a:cs typeface="Times New Roman" panose="02020603050405020304" pitchFamily="18" charset="0"/>
            </a:rPr>
            <a:t>Unified Visibility: </a:t>
          </a:r>
          <a:r>
            <a:rPr lang="en-US">
              <a:latin typeface="Times New Roman" panose="02020603050405020304" pitchFamily="18" charset="0"/>
              <a:cs typeface="Times New Roman" panose="02020603050405020304" pitchFamily="18" charset="0"/>
            </a:rPr>
            <a:t>Provides a unified view of AWS resources, applications, and on-premises services</a:t>
          </a:r>
        </a:p>
      </dgm:t>
    </dgm:pt>
    <dgm:pt modelId="{E17A65A9-1AFF-4F38-BBCC-55911E919A33}" type="parTrans" cxnId="{D6E0E5BC-2E6C-4745-A14B-52D0381A39AD}">
      <dgm:prSet/>
      <dgm:spPr/>
      <dgm:t>
        <a:bodyPr/>
        <a:lstStyle/>
        <a:p>
          <a:endParaRPr lang="en-US"/>
        </a:p>
      </dgm:t>
    </dgm:pt>
    <dgm:pt modelId="{6B72D9D3-6660-4F2E-8701-3DDD43805241}" type="sibTrans" cxnId="{D6E0E5BC-2E6C-4745-A14B-52D0381A39AD}">
      <dgm:prSet/>
      <dgm:spPr/>
      <dgm:t>
        <a:bodyPr/>
        <a:lstStyle/>
        <a:p>
          <a:endParaRPr lang="en-US"/>
        </a:p>
      </dgm:t>
    </dgm:pt>
    <dgm:pt modelId="{BCABC092-3AC0-43F5-A191-DC968BBA49FE}">
      <dgm:prSet/>
      <dgm:spPr/>
      <dgm:t>
        <a:bodyPr/>
        <a:lstStyle/>
        <a:p>
          <a:r>
            <a:rPr lang="en-US" b="1">
              <a:latin typeface="Times New Roman" panose="02020603050405020304" pitchFamily="18" charset="0"/>
              <a:cs typeface="Times New Roman" panose="02020603050405020304" pitchFamily="18" charset="0"/>
            </a:rPr>
            <a:t>Anomaly Detection: </a:t>
          </a:r>
          <a:r>
            <a:rPr lang="en-US">
              <a:latin typeface="Times New Roman" panose="02020603050405020304" pitchFamily="18" charset="0"/>
              <a:cs typeface="Times New Roman" panose="02020603050405020304" pitchFamily="18" charset="0"/>
            </a:rPr>
            <a:t>Identifies anomalous behavior in environments</a:t>
          </a:r>
        </a:p>
      </dgm:t>
    </dgm:pt>
    <dgm:pt modelId="{85AAF254-00B3-4AA3-9921-BA223DDFFC67}" type="parTrans" cxnId="{5A5888A3-1893-4C6A-8BD1-50D523E6E39E}">
      <dgm:prSet/>
      <dgm:spPr/>
      <dgm:t>
        <a:bodyPr/>
        <a:lstStyle/>
        <a:p>
          <a:endParaRPr lang="en-US"/>
        </a:p>
      </dgm:t>
    </dgm:pt>
    <dgm:pt modelId="{7BF671C4-F8AC-4B8D-A262-AEA75D30014B}" type="sibTrans" cxnId="{5A5888A3-1893-4C6A-8BD1-50D523E6E39E}">
      <dgm:prSet/>
      <dgm:spPr/>
      <dgm:t>
        <a:bodyPr/>
        <a:lstStyle/>
        <a:p>
          <a:endParaRPr lang="en-US"/>
        </a:p>
      </dgm:t>
    </dgm:pt>
    <dgm:pt modelId="{146A7FC5-18FF-4CE3-9555-0A169CEC45EA}">
      <dgm:prSet/>
      <dgm:spPr/>
      <dgm:t>
        <a:bodyPr/>
        <a:lstStyle/>
        <a:p>
          <a:r>
            <a:rPr lang="en-US" b="1">
              <a:latin typeface="Times New Roman" panose="02020603050405020304" pitchFamily="18" charset="0"/>
              <a:cs typeface="Times New Roman" panose="02020603050405020304" pitchFamily="18" charset="0"/>
            </a:rPr>
            <a:t>Alarms and Automation: </a:t>
          </a:r>
          <a:r>
            <a:rPr lang="en-US">
              <a:latin typeface="Times New Roman" panose="02020603050405020304" pitchFamily="18" charset="0"/>
              <a:cs typeface="Times New Roman" panose="02020603050405020304" pitchFamily="18" charset="0"/>
            </a:rPr>
            <a:t>Set alarms, take automated actions, and troubleshoot issues</a:t>
          </a:r>
        </a:p>
      </dgm:t>
    </dgm:pt>
    <dgm:pt modelId="{1CB93901-453B-4A64-9351-BC03EC7B2AC9}" type="parTrans" cxnId="{D046061B-493F-4DFE-AD8E-51039EB1C050}">
      <dgm:prSet/>
      <dgm:spPr/>
      <dgm:t>
        <a:bodyPr/>
        <a:lstStyle/>
        <a:p>
          <a:endParaRPr lang="en-US"/>
        </a:p>
      </dgm:t>
    </dgm:pt>
    <dgm:pt modelId="{EEB984F0-0845-4765-A82B-217457E356E0}" type="sibTrans" cxnId="{D046061B-493F-4DFE-AD8E-51039EB1C050}">
      <dgm:prSet/>
      <dgm:spPr/>
      <dgm:t>
        <a:bodyPr/>
        <a:lstStyle/>
        <a:p>
          <a:endParaRPr lang="en-US"/>
        </a:p>
      </dgm:t>
    </dgm:pt>
    <dgm:pt modelId="{A99AAE05-C158-41A0-8EEB-26EBE6A919C8}">
      <dgm:prSet/>
      <dgm:spPr/>
      <dgm:t>
        <a:bodyPr/>
        <a:lstStyle/>
        <a:p>
          <a:r>
            <a:rPr lang="en-US" b="1">
              <a:latin typeface="Times New Roman" panose="02020603050405020304" pitchFamily="18" charset="0"/>
              <a:cs typeface="Times New Roman" panose="02020603050405020304" pitchFamily="18" charset="0"/>
            </a:rPr>
            <a:t>Visualization: </a:t>
          </a:r>
          <a:r>
            <a:rPr lang="en-US">
              <a:latin typeface="Times New Roman" panose="02020603050405020304" pitchFamily="18" charset="0"/>
              <a:cs typeface="Times New Roman" panose="02020603050405020304" pitchFamily="18" charset="0"/>
            </a:rPr>
            <a:t>View logs and metrics side by side for effective analysis</a:t>
          </a:r>
        </a:p>
      </dgm:t>
    </dgm:pt>
    <dgm:pt modelId="{5434B2BA-16CA-4FBA-BA26-71CD49D8CAB3}" type="parTrans" cxnId="{12FE11AC-44B7-4B5F-A468-389E7FB0E06B}">
      <dgm:prSet/>
      <dgm:spPr/>
      <dgm:t>
        <a:bodyPr/>
        <a:lstStyle/>
        <a:p>
          <a:endParaRPr lang="en-US"/>
        </a:p>
      </dgm:t>
    </dgm:pt>
    <dgm:pt modelId="{91DE2996-B28E-45F4-BBE9-B592A996A562}" type="sibTrans" cxnId="{12FE11AC-44B7-4B5F-A468-389E7FB0E06B}">
      <dgm:prSet/>
      <dgm:spPr/>
      <dgm:t>
        <a:bodyPr/>
        <a:lstStyle/>
        <a:p>
          <a:endParaRPr lang="en-US"/>
        </a:p>
      </dgm:t>
    </dgm:pt>
    <dgm:pt modelId="{A7AE5C85-8807-4DC7-A0F8-0583640895D7}">
      <dgm:prSet/>
      <dgm:spPr/>
      <dgm:t>
        <a:bodyPr/>
        <a:lstStyle/>
        <a:p>
          <a:r>
            <a:rPr lang="en-US" b="1">
              <a:latin typeface="Times New Roman" panose="02020603050405020304" pitchFamily="18" charset="0"/>
              <a:cs typeface="Times New Roman" panose="02020603050405020304" pitchFamily="18" charset="0"/>
            </a:rPr>
            <a:t>On-premises and AWS Support:</a:t>
          </a:r>
          <a:r>
            <a:rPr lang="en-US">
              <a:latin typeface="Times New Roman" panose="02020603050405020304" pitchFamily="18" charset="0"/>
              <a:cs typeface="Times New Roman" panose="02020603050405020304" pitchFamily="18" charset="0"/>
            </a:rPr>
            <a:t> Monitors applications and services in both environments</a:t>
          </a:r>
        </a:p>
      </dgm:t>
    </dgm:pt>
    <dgm:pt modelId="{F7C4E3C1-B14E-46E9-919B-8C4A765DF0D7}" type="parTrans" cxnId="{FC33E864-7E8D-4FA5-82D0-1AF924F361A7}">
      <dgm:prSet/>
      <dgm:spPr/>
      <dgm:t>
        <a:bodyPr/>
        <a:lstStyle/>
        <a:p>
          <a:endParaRPr lang="en-US"/>
        </a:p>
      </dgm:t>
    </dgm:pt>
    <dgm:pt modelId="{6EF32DA3-3C92-41F8-8CE2-BA71B7967234}" type="sibTrans" cxnId="{FC33E864-7E8D-4FA5-82D0-1AF924F361A7}">
      <dgm:prSet/>
      <dgm:spPr/>
      <dgm:t>
        <a:bodyPr/>
        <a:lstStyle/>
        <a:p>
          <a:endParaRPr lang="en-US"/>
        </a:p>
      </dgm:t>
    </dgm:pt>
    <dgm:pt modelId="{B3EC99D9-0733-4868-9451-1EDC2EA689FD}">
      <dgm:prSet/>
      <dgm:spPr/>
      <dgm:t>
        <a:bodyPr/>
        <a:lstStyle/>
        <a:p>
          <a:r>
            <a:rPr lang="en-US" b="1" dirty="0">
              <a:latin typeface="Times New Roman" panose="02020603050405020304" pitchFamily="18" charset="0"/>
              <a:cs typeface="Times New Roman" panose="02020603050405020304" pitchFamily="18" charset="0"/>
            </a:rPr>
            <a:t>Ensures Smooth Operations: </a:t>
          </a:r>
          <a:r>
            <a:rPr lang="en-US" dirty="0">
              <a:latin typeface="Times New Roman" panose="02020603050405020304" pitchFamily="18" charset="0"/>
              <a:cs typeface="Times New Roman" panose="02020603050405020304" pitchFamily="18" charset="0"/>
            </a:rPr>
            <a:t>Discover insights to keep applications running smoothly</a:t>
          </a:r>
        </a:p>
      </dgm:t>
    </dgm:pt>
    <dgm:pt modelId="{B253486F-7DCD-488A-80E3-BC3786904ACF}" type="parTrans" cxnId="{C7F0F8DB-382E-4717-AD40-67D23107E547}">
      <dgm:prSet/>
      <dgm:spPr/>
      <dgm:t>
        <a:bodyPr/>
        <a:lstStyle/>
        <a:p>
          <a:endParaRPr lang="en-US"/>
        </a:p>
      </dgm:t>
    </dgm:pt>
    <dgm:pt modelId="{25B0128B-A2A0-4D9F-AB1E-E520E5DB9F09}" type="sibTrans" cxnId="{C7F0F8DB-382E-4717-AD40-67D23107E547}">
      <dgm:prSet/>
      <dgm:spPr/>
      <dgm:t>
        <a:bodyPr/>
        <a:lstStyle/>
        <a:p>
          <a:endParaRPr lang="en-US"/>
        </a:p>
      </dgm:t>
    </dgm:pt>
    <dgm:pt modelId="{5AA8A85B-308A-47F1-8435-9007650C9B1C}" type="pres">
      <dgm:prSet presAssocID="{B0612EEF-4680-4F6D-B02B-9CB4D3046A39}" presName="vert0" presStyleCnt="0">
        <dgm:presLayoutVars>
          <dgm:dir/>
          <dgm:animOne val="branch"/>
          <dgm:animLvl val="lvl"/>
        </dgm:presLayoutVars>
      </dgm:prSet>
      <dgm:spPr/>
    </dgm:pt>
    <dgm:pt modelId="{1FCEDC1E-5781-4A0D-B49C-99576D4B5D86}" type="pres">
      <dgm:prSet presAssocID="{1EB07B09-B587-44E7-8EB6-BEA50718C5F8}" presName="thickLine" presStyleLbl="alignNode1" presStyleIdx="0" presStyleCnt="9"/>
      <dgm:spPr/>
    </dgm:pt>
    <dgm:pt modelId="{EF8BB3F3-A32A-41A2-BA85-22E2E17CACC5}" type="pres">
      <dgm:prSet presAssocID="{1EB07B09-B587-44E7-8EB6-BEA50718C5F8}" presName="horz1" presStyleCnt="0"/>
      <dgm:spPr/>
    </dgm:pt>
    <dgm:pt modelId="{C50A1EFF-26B3-4A17-9C46-BBD779F6E783}" type="pres">
      <dgm:prSet presAssocID="{1EB07B09-B587-44E7-8EB6-BEA50718C5F8}" presName="tx1" presStyleLbl="revTx" presStyleIdx="0" presStyleCnt="9"/>
      <dgm:spPr/>
    </dgm:pt>
    <dgm:pt modelId="{32E99134-AE58-48B6-8CA4-AA8CF9B9CECE}" type="pres">
      <dgm:prSet presAssocID="{1EB07B09-B587-44E7-8EB6-BEA50718C5F8}" presName="vert1" presStyleCnt="0"/>
      <dgm:spPr/>
    </dgm:pt>
    <dgm:pt modelId="{860ABF49-F957-4444-8482-1E0BD57DEB2E}" type="pres">
      <dgm:prSet presAssocID="{AA4ECD8C-CE96-40C8-8561-DC24725FCCA9}" presName="thickLine" presStyleLbl="alignNode1" presStyleIdx="1" presStyleCnt="9"/>
      <dgm:spPr/>
    </dgm:pt>
    <dgm:pt modelId="{1147290D-C541-4E62-9862-0C66EB5F9F97}" type="pres">
      <dgm:prSet presAssocID="{AA4ECD8C-CE96-40C8-8561-DC24725FCCA9}" presName="horz1" presStyleCnt="0"/>
      <dgm:spPr/>
    </dgm:pt>
    <dgm:pt modelId="{E8432BF6-4C48-4EA7-A519-07663F933AC8}" type="pres">
      <dgm:prSet presAssocID="{AA4ECD8C-CE96-40C8-8561-DC24725FCCA9}" presName="tx1" presStyleLbl="revTx" presStyleIdx="1" presStyleCnt="9"/>
      <dgm:spPr/>
    </dgm:pt>
    <dgm:pt modelId="{E39FB233-CBEF-4215-856D-B78AA8512ECD}" type="pres">
      <dgm:prSet presAssocID="{AA4ECD8C-CE96-40C8-8561-DC24725FCCA9}" presName="vert1" presStyleCnt="0"/>
      <dgm:spPr/>
    </dgm:pt>
    <dgm:pt modelId="{D3CF68D0-D854-4D16-85DA-A6E226ED8A5C}" type="pres">
      <dgm:prSet presAssocID="{D9A38BC1-B3BD-4A65-A01C-4F2A2E6E7A21}" presName="thickLine" presStyleLbl="alignNode1" presStyleIdx="2" presStyleCnt="9"/>
      <dgm:spPr/>
    </dgm:pt>
    <dgm:pt modelId="{88504549-1FE5-4951-B866-D0312E4F427F}" type="pres">
      <dgm:prSet presAssocID="{D9A38BC1-B3BD-4A65-A01C-4F2A2E6E7A21}" presName="horz1" presStyleCnt="0"/>
      <dgm:spPr/>
    </dgm:pt>
    <dgm:pt modelId="{030E5081-153D-4DAD-AB69-40DF8FD5293F}" type="pres">
      <dgm:prSet presAssocID="{D9A38BC1-B3BD-4A65-A01C-4F2A2E6E7A21}" presName="tx1" presStyleLbl="revTx" presStyleIdx="2" presStyleCnt="9"/>
      <dgm:spPr/>
    </dgm:pt>
    <dgm:pt modelId="{67FF179B-D60E-45DF-A0F1-1221E98FB3F0}" type="pres">
      <dgm:prSet presAssocID="{D9A38BC1-B3BD-4A65-A01C-4F2A2E6E7A21}" presName="vert1" presStyleCnt="0"/>
      <dgm:spPr/>
    </dgm:pt>
    <dgm:pt modelId="{424DCBDF-5217-45E9-908C-FC3436EE8470}" type="pres">
      <dgm:prSet presAssocID="{D5A994BC-53F4-4EF0-8DE5-B8C9B773982A}" presName="thickLine" presStyleLbl="alignNode1" presStyleIdx="3" presStyleCnt="9"/>
      <dgm:spPr/>
    </dgm:pt>
    <dgm:pt modelId="{718A0BDA-28CD-4D18-BF1D-3364A88A0501}" type="pres">
      <dgm:prSet presAssocID="{D5A994BC-53F4-4EF0-8DE5-B8C9B773982A}" presName="horz1" presStyleCnt="0"/>
      <dgm:spPr/>
    </dgm:pt>
    <dgm:pt modelId="{82D709FB-8199-4F23-81A3-A2C7C767E619}" type="pres">
      <dgm:prSet presAssocID="{D5A994BC-53F4-4EF0-8DE5-B8C9B773982A}" presName="tx1" presStyleLbl="revTx" presStyleIdx="3" presStyleCnt="9"/>
      <dgm:spPr/>
    </dgm:pt>
    <dgm:pt modelId="{00947B2B-F5F3-4121-8062-3AE28C560751}" type="pres">
      <dgm:prSet presAssocID="{D5A994BC-53F4-4EF0-8DE5-B8C9B773982A}" presName="vert1" presStyleCnt="0"/>
      <dgm:spPr/>
    </dgm:pt>
    <dgm:pt modelId="{45D70F81-31C9-4FF6-89A0-4B278C2FF170}" type="pres">
      <dgm:prSet presAssocID="{BCABC092-3AC0-43F5-A191-DC968BBA49FE}" presName="thickLine" presStyleLbl="alignNode1" presStyleIdx="4" presStyleCnt="9"/>
      <dgm:spPr/>
    </dgm:pt>
    <dgm:pt modelId="{B732BBDB-6F57-40E8-91C2-97E3D3DED4AC}" type="pres">
      <dgm:prSet presAssocID="{BCABC092-3AC0-43F5-A191-DC968BBA49FE}" presName="horz1" presStyleCnt="0"/>
      <dgm:spPr/>
    </dgm:pt>
    <dgm:pt modelId="{820A0F1D-CF3B-4BF7-BFB6-ED0579FE81D0}" type="pres">
      <dgm:prSet presAssocID="{BCABC092-3AC0-43F5-A191-DC968BBA49FE}" presName="tx1" presStyleLbl="revTx" presStyleIdx="4" presStyleCnt="9"/>
      <dgm:spPr/>
    </dgm:pt>
    <dgm:pt modelId="{6B8AD95E-112D-49D1-81AE-A46D561C6413}" type="pres">
      <dgm:prSet presAssocID="{BCABC092-3AC0-43F5-A191-DC968BBA49FE}" presName="vert1" presStyleCnt="0"/>
      <dgm:spPr/>
    </dgm:pt>
    <dgm:pt modelId="{E509E52D-B97C-480E-8F5B-F598148A3EAA}" type="pres">
      <dgm:prSet presAssocID="{146A7FC5-18FF-4CE3-9555-0A169CEC45EA}" presName="thickLine" presStyleLbl="alignNode1" presStyleIdx="5" presStyleCnt="9"/>
      <dgm:spPr/>
    </dgm:pt>
    <dgm:pt modelId="{88D16F34-8BD2-4EE9-818A-A4B69A6943F0}" type="pres">
      <dgm:prSet presAssocID="{146A7FC5-18FF-4CE3-9555-0A169CEC45EA}" presName="horz1" presStyleCnt="0"/>
      <dgm:spPr/>
    </dgm:pt>
    <dgm:pt modelId="{72375195-1722-4301-BD99-098459AAE69B}" type="pres">
      <dgm:prSet presAssocID="{146A7FC5-18FF-4CE3-9555-0A169CEC45EA}" presName="tx1" presStyleLbl="revTx" presStyleIdx="5" presStyleCnt="9"/>
      <dgm:spPr/>
    </dgm:pt>
    <dgm:pt modelId="{0CB18FDA-7764-4205-B601-888892285CC2}" type="pres">
      <dgm:prSet presAssocID="{146A7FC5-18FF-4CE3-9555-0A169CEC45EA}" presName="vert1" presStyleCnt="0"/>
      <dgm:spPr/>
    </dgm:pt>
    <dgm:pt modelId="{113C3575-5F34-4724-9637-374E67AF0DF8}" type="pres">
      <dgm:prSet presAssocID="{A99AAE05-C158-41A0-8EEB-26EBE6A919C8}" presName="thickLine" presStyleLbl="alignNode1" presStyleIdx="6" presStyleCnt="9"/>
      <dgm:spPr/>
    </dgm:pt>
    <dgm:pt modelId="{8A9DCC5A-0DD2-42D6-AE83-49E64AB69363}" type="pres">
      <dgm:prSet presAssocID="{A99AAE05-C158-41A0-8EEB-26EBE6A919C8}" presName="horz1" presStyleCnt="0"/>
      <dgm:spPr/>
    </dgm:pt>
    <dgm:pt modelId="{66D90E1F-3085-47A1-BE9C-91D64F5013E2}" type="pres">
      <dgm:prSet presAssocID="{A99AAE05-C158-41A0-8EEB-26EBE6A919C8}" presName="tx1" presStyleLbl="revTx" presStyleIdx="6" presStyleCnt="9"/>
      <dgm:spPr/>
    </dgm:pt>
    <dgm:pt modelId="{D2B3D6D6-1E88-4FEB-853B-F51E296C5E3A}" type="pres">
      <dgm:prSet presAssocID="{A99AAE05-C158-41A0-8EEB-26EBE6A919C8}" presName="vert1" presStyleCnt="0"/>
      <dgm:spPr/>
    </dgm:pt>
    <dgm:pt modelId="{86D3CD36-BD63-4FDA-8346-9DE5337EED88}" type="pres">
      <dgm:prSet presAssocID="{A7AE5C85-8807-4DC7-A0F8-0583640895D7}" presName="thickLine" presStyleLbl="alignNode1" presStyleIdx="7" presStyleCnt="9"/>
      <dgm:spPr/>
    </dgm:pt>
    <dgm:pt modelId="{9B96D056-41B3-4713-BF4F-CB056B7873D9}" type="pres">
      <dgm:prSet presAssocID="{A7AE5C85-8807-4DC7-A0F8-0583640895D7}" presName="horz1" presStyleCnt="0"/>
      <dgm:spPr/>
    </dgm:pt>
    <dgm:pt modelId="{49FAA8DD-9BDA-44A1-85FC-16C9AE1EC138}" type="pres">
      <dgm:prSet presAssocID="{A7AE5C85-8807-4DC7-A0F8-0583640895D7}" presName="tx1" presStyleLbl="revTx" presStyleIdx="7" presStyleCnt="9"/>
      <dgm:spPr/>
    </dgm:pt>
    <dgm:pt modelId="{51DC0581-6626-423C-A351-C95AB4DD2231}" type="pres">
      <dgm:prSet presAssocID="{A7AE5C85-8807-4DC7-A0F8-0583640895D7}" presName="vert1" presStyleCnt="0"/>
      <dgm:spPr/>
    </dgm:pt>
    <dgm:pt modelId="{67B8B7EF-C04F-4567-923F-237C6D5A9E29}" type="pres">
      <dgm:prSet presAssocID="{B3EC99D9-0733-4868-9451-1EDC2EA689FD}" presName="thickLine" presStyleLbl="alignNode1" presStyleIdx="8" presStyleCnt="9"/>
      <dgm:spPr/>
    </dgm:pt>
    <dgm:pt modelId="{D0936BBB-81E3-4357-A2C2-AA8A77A4E02F}" type="pres">
      <dgm:prSet presAssocID="{B3EC99D9-0733-4868-9451-1EDC2EA689FD}" presName="horz1" presStyleCnt="0"/>
      <dgm:spPr/>
    </dgm:pt>
    <dgm:pt modelId="{FDA4C984-0F01-4E68-8E5B-7CD4E5B76970}" type="pres">
      <dgm:prSet presAssocID="{B3EC99D9-0733-4868-9451-1EDC2EA689FD}" presName="tx1" presStyleLbl="revTx" presStyleIdx="8" presStyleCnt="9"/>
      <dgm:spPr/>
    </dgm:pt>
    <dgm:pt modelId="{026C9C2E-77B9-434D-8040-41CCB8F9CCBD}" type="pres">
      <dgm:prSet presAssocID="{B3EC99D9-0733-4868-9451-1EDC2EA689FD}" presName="vert1" presStyleCnt="0"/>
      <dgm:spPr/>
    </dgm:pt>
  </dgm:ptLst>
  <dgm:cxnLst>
    <dgm:cxn modelId="{75C65201-C268-4931-A78F-7125DDB4C878}" srcId="{B0612EEF-4680-4F6D-B02B-9CB4D3046A39}" destId="{1EB07B09-B587-44E7-8EB6-BEA50718C5F8}" srcOrd="0" destOrd="0" parTransId="{F17815E7-9EBB-433E-AFB3-F6BFC8D86648}" sibTransId="{7E171FD2-2501-48DD-969B-4CF4C216FDF7}"/>
    <dgm:cxn modelId="{E609B307-84B3-4681-A11A-1EBF8B06606F}" type="presOf" srcId="{146A7FC5-18FF-4CE3-9555-0A169CEC45EA}" destId="{72375195-1722-4301-BD99-098459AAE69B}" srcOrd="0" destOrd="0" presId="urn:microsoft.com/office/officeart/2008/layout/LinedList"/>
    <dgm:cxn modelId="{D046061B-493F-4DFE-AD8E-51039EB1C050}" srcId="{B0612EEF-4680-4F6D-B02B-9CB4D3046A39}" destId="{146A7FC5-18FF-4CE3-9555-0A169CEC45EA}" srcOrd="5" destOrd="0" parTransId="{1CB93901-453B-4A64-9351-BC03EC7B2AC9}" sibTransId="{EEB984F0-0845-4765-A82B-217457E356E0}"/>
    <dgm:cxn modelId="{1067CB24-5F64-44C7-8F85-42E4E782C7E8}" srcId="{B0612EEF-4680-4F6D-B02B-9CB4D3046A39}" destId="{AA4ECD8C-CE96-40C8-8561-DC24725FCCA9}" srcOrd="1" destOrd="0" parTransId="{FF3B6541-8018-4A61-9E0A-38E7FEA3DCC4}" sibTransId="{589BA9CC-2D58-43FF-9C38-C738ECFA16AE}"/>
    <dgm:cxn modelId="{22DB332F-8798-4EB0-8CAD-D300C2A55875}" type="presOf" srcId="{1EB07B09-B587-44E7-8EB6-BEA50718C5F8}" destId="{C50A1EFF-26B3-4A17-9C46-BBD779F6E783}" srcOrd="0" destOrd="0" presId="urn:microsoft.com/office/officeart/2008/layout/LinedList"/>
    <dgm:cxn modelId="{FC33E864-7E8D-4FA5-82D0-1AF924F361A7}" srcId="{B0612EEF-4680-4F6D-B02B-9CB4D3046A39}" destId="{A7AE5C85-8807-4DC7-A0F8-0583640895D7}" srcOrd="7" destOrd="0" parTransId="{F7C4E3C1-B14E-46E9-919B-8C4A765DF0D7}" sibTransId="{6EF32DA3-3C92-41F8-8CE2-BA71B7967234}"/>
    <dgm:cxn modelId="{07555D6C-DF66-46DA-B74C-716802AEE0CC}" type="presOf" srcId="{A7AE5C85-8807-4DC7-A0F8-0583640895D7}" destId="{49FAA8DD-9BDA-44A1-85FC-16C9AE1EC138}" srcOrd="0" destOrd="0" presId="urn:microsoft.com/office/officeart/2008/layout/LinedList"/>
    <dgm:cxn modelId="{AE11D472-20E4-447A-B568-A7F770964E01}" type="presOf" srcId="{A99AAE05-C158-41A0-8EEB-26EBE6A919C8}" destId="{66D90E1F-3085-47A1-BE9C-91D64F5013E2}" srcOrd="0" destOrd="0" presId="urn:microsoft.com/office/officeart/2008/layout/LinedList"/>
    <dgm:cxn modelId="{771FE657-B744-472A-B16A-4A397D7910D1}" srcId="{B0612EEF-4680-4F6D-B02B-9CB4D3046A39}" destId="{D9A38BC1-B3BD-4A65-A01C-4F2A2E6E7A21}" srcOrd="2" destOrd="0" parTransId="{8DD4D0F3-9CCE-4306-A5E5-C4C317DF5455}" sibTransId="{8DBF81F8-BAF2-48CD-A53B-A7425E78D1DE}"/>
    <dgm:cxn modelId="{83768C78-24DE-49AE-A568-154CD0D75C1A}" type="presOf" srcId="{D5A994BC-53F4-4EF0-8DE5-B8C9B773982A}" destId="{82D709FB-8199-4F23-81A3-A2C7C767E619}" srcOrd="0" destOrd="0" presId="urn:microsoft.com/office/officeart/2008/layout/LinedList"/>
    <dgm:cxn modelId="{2EA6FD98-7BB1-4FAB-BD7E-FE06C28FBBAA}" type="presOf" srcId="{B0612EEF-4680-4F6D-B02B-9CB4D3046A39}" destId="{5AA8A85B-308A-47F1-8435-9007650C9B1C}" srcOrd="0" destOrd="0" presId="urn:microsoft.com/office/officeart/2008/layout/LinedList"/>
    <dgm:cxn modelId="{5A5888A3-1893-4C6A-8BD1-50D523E6E39E}" srcId="{B0612EEF-4680-4F6D-B02B-9CB4D3046A39}" destId="{BCABC092-3AC0-43F5-A191-DC968BBA49FE}" srcOrd="4" destOrd="0" parTransId="{85AAF254-00B3-4AA3-9921-BA223DDFFC67}" sibTransId="{7BF671C4-F8AC-4B8D-A262-AEA75D30014B}"/>
    <dgm:cxn modelId="{12FE11AC-44B7-4B5F-A468-389E7FB0E06B}" srcId="{B0612EEF-4680-4F6D-B02B-9CB4D3046A39}" destId="{A99AAE05-C158-41A0-8EEB-26EBE6A919C8}" srcOrd="6" destOrd="0" parTransId="{5434B2BA-16CA-4FBA-BA26-71CD49D8CAB3}" sibTransId="{91DE2996-B28E-45F4-BBE9-B592A996A562}"/>
    <dgm:cxn modelId="{D6E0E5BC-2E6C-4745-A14B-52D0381A39AD}" srcId="{B0612EEF-4680-4F6D-B02B-9CB4D3046A39}" destId="{D5A994BC-53F4-4EF0-8DE5-B8C9B773982A}" srcOrd="3" destOrd="0" parTransId="{E17A65A9-1AFF-4F38-BBCC-55911E919A33}" sibTransId="{6B72D9D3-6660-4F2E-8701-3DDD43805241}"/>
    <dgm:cxn modelId="{C7F0F8DB-382E-4717-AD40-67D23107E547}" srcId="{B0612EEF-4680-4F6D-B02B-9CB4D3046A39}" destId="{B3EC99D9-0733-4868-9451-1EDC2EA689FD}" srcOrd="8" destOrd="0" parTransId="{B253486F-7DCD-488A-80E3-BC3786904ACF}" sibTransId="{25B0128B-A2A0-4D9F-AB1E-E520E5DB9F09}"/>
    <dgm:cxn modelId="{5A8483E4-C3F1-4256-B448-F2D798B64AF2}" type="presOf" srcId="{AA4ECD8C-CE96-40C8-8561-DC24725FCCA9}" destId="{E8432BF6-4C48-4EA7-A519-07663F933AC8}" srcOrd="0" destOrd="0" presId="urn:microsoft.com/office/officeart/2008/layout/LinedList"/>
    <dgm:cxn modelId="{32E69DE4-648C-4997-88F3-A4B8F1AE38FA}" type="presOf" srcId="{BCABC092-3AC0-43F5-A191-DC968BBA49FE}" destId="{820A0F1D-CF3B-4BF7-BFB6-ED0579FE81D0}" srcOrd="0" destOrd="0" presId="urn:microsoft.com/office/officeart/2008/layout/LinedList"/>
    <dgm:cxn modelId="{47DAFFEB-054A-476E-9E74-68BF4BD9FCA1}" type="presOf" srcId="{D9A38BC1-B3BD-4A65-A01C-4F2A2E6E7A21}" destId="{030E5081-153D-4DAD-AB69-40DF8FD5293F}" srcOrd="0" destOrd="0" presId="urn:microsoft.com/office/officeart/2008/layout/LinedList"/>
    <dgm:cxn modelId="{A4C212EE-C577-4AAB-A6D1-85A1FD0F43E0}" type="presOf" srcId="{B3EC99D9-0733-4868-9451-1EDC2EA689FD}" destId="{FDA4C984-0F01-4E68-8E5B-7CD4E5B76970}" srcOrd="0" destOrd="0" presId="urn:microsoft.com/office/officeart/2008/layout/LinedList"/>
    <dgm:cxn modelId="{AB97827A-FCC0-4563-B2B1-6DBA419EAEE3}" type="presParOf" srcId="{5AA8A85B-308A-47F1-8435-9007650C9B1C}" destId="{1FCEDC1E-5781-4A0D-B49C-99576D4B5D86}" srcOrd="0" destOrd="0" presId="urn:microsoft.com/office/officeart/2008/layout/LinedList"/>
    <dgm:cxn modelId="{6306D824-821D-4C8D-AF08-A4389CEC82D2}" type="presParOf" srcId="{5AA8A85B-308A-47F1-8435-9007650C9B1C}" destId="{EF8BB3F3-A32A-41A2-BA85-22E2E17CACC5}" srcOrd="1" destOrd="0" presId="urn:microsoft.com/office/officeart/2008/layout/LinedList"/>
    <dgm:cxn modelId="{171050C3-B9E1-4671-AACA-931611C4AA22}" type="presParOf" srcId="{EF8BB3F3-A32A-41A2-BA85-22E2E17CACC5}" destId="{C50A1EFF-26B3-4A17-9C46-BBD779F6E783}" srcOrd="0" destOrd="0" presId="urn:microsoft.com/office/officeart/2008/layout/LinedList"/>
    <dgm:cxn modelId="{A8F24EBC-5E46-476C-9234-5953CD0170A3}" type="presParOf" srcId="{EF8BB3F3-A32A-41A2-BA85-22E2E17CACC5}" destId="{32E99134-AE58-48B6-8CA4-AA8CF9B9CECE}" srcOrd="1" destOrd="0" presId="urn:microsoft.com/office/officeart/2008/layout/LinedList"/>
    <dgm:cxn modelId="{0B030B44-2B03-4489-AD6E-641F9167206D}" type="presParOf" srcId="{5AA8A85B-308A-47F1-8435-9007650C9B1C}" destId="{860ABF49-F957-4444-8482-1E0BD57DEB2E}" srcOrd="2" destOrd="0" presId="urn:microsoft.com/office/officeart/2008/layout/LinedList"/>
    <dgm:cxn modelId="{36EDF7EE-9519-4491-858E-1585D4D020D0}" type="presParOf" srcId="{5AA8A85B-308A-47F1-8435-9007650C9B1C}" destId="{1147290D-C541-4E62-9862-0C66EB5F9F97}" srcOrd="3" destOrd="0" presId="urn:microsoft.com/office/officeart/2008/layout/LinedList"/>
    <dgm:cxn modelId="{0ABE591A-FCD6-435E-89B2-9F186A4356EB}" type="presParOf" srcId="{1147290D-C541-4E62-9862-0C66EB5F9F97}" destId="{E8432BF6-4C48-4EA7-A519-07663F933AC8}" srcOrd="0" destOrd="0" presId="urn:microsoft.com/office/officeart/2008/layout/LinedList"/>
    <dgm:cxn modelId="{2A497362-B46B-4AE2-826E-43F3CA99FE0D}" type="presParOf" srcId="{1147290D-C541-4E62-9862-0C66EB5F9F97}" destId="{E39FB233-CBEF-4215-856D-B78AA8512ECD}" srcOrd="1" destOrd="0" presId="urn:microsoft.com/office/officeart/2008/layout/LinedList"/>
    <dgm:cxn modelId="{E382CE08-63ED-4D3B-B302-424AE34D7B58}" type="presParOf" srcId="{5AA8A85B-308A-47F1-8435-9007650C9B1C}" destId="{D3CF68D0-D854-4D16-85DA-A6E226ED8A5C}" srcOrd="4" destOrd="0" presId="urn:microsoft.com/office/officeart/2008/layout/LinedList"/>
    <dgm:cxn modelId="{EDE8090A-5B4A-4737-B3DB-7B79A23053EC}" type="presParOf" srcId="{5AA8A85B-308A-47F1-8435-9007650C9B1C}" destId="{88504549-1FE5-4951-B866-D0312E4F427F}" srcOrd="5" destOrd="0" presId="urn:microsoft.com/office/officeart/2008/layout/LinedList"/>
    <dgm:cxn modelId="{B0DE91C6-8D52-41F4-B588-F846348DA8FB}" type="presParOf" srcId="{88504549-1FE5-4951-B866-D0312E4F427F}" destId="{030E5081-153D-4DAD-AB69-40DF8FD5293F}" srcOrd="0" destOrd="0" presId="urn:microsoft.com/office/officeart/2008/layout/LinedList"/>
    <dgm:cxn modelId="{6391D6BD-5B2E-47D1-837E-77164CF9EEF1}" type="presParOf" srcId="{88504549-1FE5-4951-B866-D0312E4F427F}" destId="{67FF179B-D60E-45DF-A0F1-1221E98FB3F0}" srcOrd="1" destOrd="0" presId="urn:microsoft.com/office/officeart/2008/layout/LinedList"/>
    <dgm:cxn modelId="{B7679751-E066-4BFA-9EF1-4D4C2F4ED4FF}" type="presParOf" srcId="{5AA8A85B-308A-47F1-8435-9007650C9B1C}" destId="{424DCBDF-5217-45E9-908C-FC3436EE8470}" srcOrd="6" destOrd="0" presId="urn:microsoft.com/office/officeart/2008/layout/LinedList"/>
    <dgm:cxn modelId="{F8F49A98-EA3D-4BFB-B386-50EAFFDA10E5}" type="presParOf" srcId="{5AA8A85B-308A-47F1-8435-9007650C9B1C}" destId="{718A0BDA-28CD-4D18-BF1D-3364A88A0501}" srcOrd="7" destOrd="0" presId="urn:microsoft.com/office/officeart/2008/layout/LinedList"/>
    <dgm:cxn modelId="{CB58CE08-FBA5-411A-AE75-2240BA7D8C1B}" type="presParOf" srcId="{718A0BDA-28CD-4D18-BF1D-3364A88A0501}" destId="{82D709FB-8199-4F23-81A3-A2C7C767E619}" srcOrd="0" destOrd="0" presId="urn:microsoft.com/office/officeart/2008/layout/LinedList"/>
    <dgm:cxn modelId="{F471730B-F6DB-4F3D-8EA1-EBB435191116}" type="presParOf" srcId="{718A0BDA-28CD-4D18-BF1D-3364A88A0501}" destId="{00947B2B-F5F3-4121-8062-3AE28C560751}" srcOrd="1" destOrd="0" presId="urn:microsoft.com/office/officeart/2008/layout/LinedList"/>
    <dgm:cxn modelId="{8CFA6096-8C1D-48F6-8349-77D5DB010EB5}" type="presParOf" srcId="{5AA8A85B-308A-47F1-8435-9007650C9B1C}" destId="{45D70F81-31C9-4FF6-89A0-4B278C2FF170}" srcOrd="8" destOrd="0" presId="urn:microsoft.com/office/officeart/2008/layout/LinedList"/>
    <dgm:cxn modelId="{EA21AF83-59D1-4154-90A5-2A50A4E10D15}" type="presParOf" srcId="{5AA8A85B-308A-47F1-8435-9007650C9B1C}" destId="{B732BBDB-6F57-40E8-91C2-97E3D3DED4AC}" srcOrd="9" destOrd="0" presId="urn:microsoft.com/office/officeart/2008/layout/LinedList"/>
    <dgm:cxn modelId="{113BD820-5233-4361-8855-C194F65D617D}" type="presParOf" srcId="{B732BBDB-6F57-40E8-91C2-97E3D3DED4AC}" destId="{820A0F1D-CF3B-4BF7-BFB6-ED0579FE81D0}" srcOrd="0" destOrd="0" presId="urn:microsoft.com/office/officeart/2008/layout/LinedList"/>
    <dgm:cxn modelId="{E1BB264F-0F10-41D6-A496-EA70AA83D9B7}" type="presParOf" srcId="{B732BBDB-6F57-40E8-91C2-97E3D3DED4AC}" destId="{6B8AD95E-112D-49D1-81AE-A46D561C6413}" srcOrd="1" destOrd="0" presId="urn:microsoft.com/office/officeart/2008/layout/LinedList"/>
    <dgm:cxn modelId="{1649E7E4-C1EA-4F7A-AAC4-9FF3E7BE5C5D}" type="presParOf" srcId="{5AA8A85B-308A-47F1-8435-9007650C9B1C}" destId="{E509E52D-B97C-480E-8F5B-F598148A3EAA}" srcOrd="10" destOrd="0" presId="urn:microsoft.com/office/officeart/2008/layout/LinedList"/>
    <dgm:cxn modelId="{D313ADC4-E2AC-41E3-AEA7-895BF655DA96}" type="presParOf" srcId="{5AA8A85B-308A-47F1-8435-9007650C9B1C}" destId="{88D16F34-8BD2-4EE9-818A-A4B69A6943F0}" srcOrd="11" destOrd="0" presId="urn:microsoft.com/office/officeart/2008/layout/LinedList"/>
    <dgm:cxn modelId="{6D32F05D-B51B-4C8E-A4EA-9F4971B7C77C}" type="presParOf" srcId="{88D16F34-8BD2-4EE9-818A-A4B69A6943F0}" destId="{72375195-1722-4301-BD99-098459AAE69B}" srcOrd="0" destOrd="0" presId="urn:microsoft.com/office/officeart/2008/layout/LinedList"/>
    <dgm:cxn modelId="{7F488BFA-DF2C-4BFC-ACDF-B8201366D098}" type="presParOf" srcId="{88D16F34-8BD2-4EE9-818A-A4B69A6943F0}" destId="{0CB18FDA-7764-4205-B601-888892285CC2}" srcOrd="1" destOrd="0" presId="urn:microsoft.com/office/officeart/2008/layout/LinedList"/>
    <dgm:cxn modelId="{03B18BCB-FA0F-46A8-9972-0C1B85DD76B4}" type="presParOf" srcId="{5AA8A85B-308A-47F1-8435-9007650C9B1C}" destId="{113C3575-5F34-4724-9637-374E67AF0DF8}" srcOrd="12" destOrd="0" presId="urn:microsoft.com/office/officeart/2008/layout/LinedList"/>
    <dgm:cxn modelId="{BB28D95E-584B-4E77-B93C-4A26D3752538}" type="presParOf" srcId="{5AA8A85B-308A-47F1-8435-9007650C9B1C}" destId="{8A9DCC5A-0DD2-42D6-AE83-49E64AB69363}" srcOrd="13" destOrd="0" presId="urn:microsoft.com/office/officeart/2008/layout/LinedList"/>
    <dgm:cxn modelId="{E9F155AA-C8AE-4FE8-BF37-12D3442BDD86}" type="presParOf" srcId="{8A9DCC5A-0DD2-42D6-AE83-49E64AB69363}" destId="{66D90E1F-3085-47A1-BE9C-91D64F5013E2}" srcOrd="0" destOrd="0" presId="urn:microsoft.com/office/officeart/2008/layout/LinedList"/>
    <dgm:cxn modelId="{1E34D8DC-9AA7-4AB0-AC7C-EE3A4810DF73}" type="presParOf" srcId="{8A9DCC5A-0DD2-42D6-AE83-49E64AB69363}" destId="{D2B3D6D6-1E88-4FEB-853B-F51E296C5E3A}" srcOrd="1" destOrd="0" presId="urn:microsoft.com/office/officeart/2008/layout/LinedList"/>
    <dgm:cxn modelId="{2ADB525F-0D61-47B9-A9BD-E71B5BBB02FF}" type="presParOf" srcId="{5AA8A85B-308A-47F1-8435-9007650C9B1C}" destId="{86D3CD36-BD63-4FDA-8346-9DE5337EED88}" srcOrd="14" destOrd="0" presId="urn:microsoft.com/office/officeart/2008/layout/LinedList"/>
    <dgm:cxn modelId="{5807AC13-E646-4EC9-B858-765367A122AD}" type="presParOf" srcId="{5AA8A85B-308A-47F1-8435-9007650C9B1C}" destId="{9B96D056-41B3-4713-BF4F-CB056B7873D9}" srcOrd="15" destOrd="0" presId="urn:microsoft.com/office/officeart/2008/layout/LinedList"/>
    <dgm:cxn modelId="{C62DC48B-FDDE-4F21-8664-9BEF91984B6F}" type="presParOf" srcId="{9B96D056-41B3-4713-BF4F-CB056B7873D9}" destId="{49FAA8DD-9BDA-44A1-85FC-16C9AE1EC138}" srcOrd="0" destOrd="0" presId="urn:microsoft.com/office/officeart/2008/layout/LinedList"/>
    <dgm:cxn modelId="{6183B9E6-EA90-4AE4-BF4D-712659B4CDE3}" type="presParOf" srcId="{9B96D056-41B3-4713-BF4F-CB056B7873D9}" destId="{51DC0581-6626-423C-A351-C95AB4DD2231}" srcOrd="1" destOrd="0" presId="urn:microsoft.com/office/officeart/2008/layout/LinedList"/>
    <dgm:cxn modelId="{42EE4A6E-D342-4ADE-9FFB-673A26C7243D}" type="presParOf" srcId="{5AA8A85B-308A-47F1-8435-9007650C9B1C}" destId="{67B8B7EF-C04F-4567-923F-237C6D5A9E29}" srcOrd="16" destOrd="0" presId="urn:microsoft.com/office/officeart/2008/layout/LinedList"/>
    <dgm:cxn modelId="{C1B6C94C-C2A5-4FE8-8A07-40F35C294050}" type="presParOf" srcId="{5AA8A85B-308A-47F1-8435-9007650C9B1C}" destId="{D0936BBB-81E3-4357-A2C2-AA8A77A4E02F}" srcOrd="17" destOrd="0" presId="urn:microsoft.com/office/officeart/2008/layout/LinedList"/>
    <dgm:cxn modelId="{042AED67-BDE6-461A-AFD3-815753B73812}" type="presParOf" srcId="{D0936BBB-81E3-4357-A2C2-AA8A77A4E02F}" destId="{FDA4C984-0F01-4E68-8E5B-7CD4E5B76970}" srcOrd="0" destOrd="0" presId="urn:microsoft.com/office/officeart/2008/layout/LinedList"/>
    <dgm:cxn modelId="{EBA91FE5-DACC-41B6-8720-5AF6CDB72140}" type="presParOf" srcId="{D0936BBB-81E3-4357-A2C2-AA8A77A4E02F}" destId="{026C9C2E-77B9-434D-8040-41CCB8F9CCB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383B86-7FE7-4FD6-8557-8C01D30B85BC}" type="doc">
      <dgm:prSet loTypeId="urn:microsoft.com/office/officeart/2018/2/layout/IconCircle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9767A74C-3B47-4672-B368-674117C3006A}">
      <dgm:prSet custT="1"/>
      <dgm:spPr/>
      <dgm:t>
        <a:bodyPr/>
        <a:lstStyle/>
        <a:p>
          <a:pPr algn="just">
            <a:lnSpc>
              <a:spcPct val="100000"/>
            </a:lnSpc>
          </a:pPr>
          <a:r>
            <a:rPr lang="en-US" sz="1500">
              <a:latin typeface="Times New Roman" panose="02020603050405020304" pitchFamily="18" charset="0"/>
              <a:cs typeface="Times New Roman" panose="02020603050405020304" pitchFamily="18" charset="0"/>
            </a:rPr>
            <a:t>AWS Identity and Access Management (IAM) is a web service for securely controlling access to AWS resources.</a:t>
          </a:r>
        </a:p>
      </dgm:t>
    </dgm:pt>
    <dgm:pt modelId="{311E416C-6F26-430F-9836-3C6B40DAF9E0}" type="parTrans" cxnId="{AD6503FD-26B8-40C4-93AF-0B733A641F77}">
      <dgm:prSet/>
      <dgm:spPr/>
      <dgm:t>
        <a:bodyPr/>
        <a:lstStyle/>
        <a:p>
          <a:endParaRPr lang="en-US"/>
        </a:p>
      </dgm:t>
    </dgm:pt>
    <dgm:pt modelId="{B8716BD6-9A68-42CC-82C0-2A8CA19565A6}" type="sibTrans" cxnId="{AD6503FD-26B8-40C4-93AF-0B733A641F77}">
      <dgm:prSet/>
      <dgm:spPr/>
      <dgm:t>
        <a:bodyPr/>
        <a:lstStyle/>
        <a:p>
          <a:pPr>
            <a:lnSpc>
              <a:spcPct val="100000"/>
            </a:lnSpc>
          </a:pPr>
          <a:endParaRPr lang="en-US"/>
        </a:p>
      </dgm:t>
    </dgm:pt>
    <dgm:pt modelId="{A24496FF-543A-47FF-A8E3-EA5DEAA43385}">
      <dgm:prSet custT="1"/>
      <dgm:spPr/>
      <dgm:t>
        <a:bodyPr/>
        <a:lstStyle/>
        <a:p>
          <a:pPr algn="just">
            <a:lnSpc>
              <a:spcPct val="100000"/>
            </a:lnSpc>
          </a:pPr>
          <a:r>
            <a:rPr lang="en-US" sz="1500" dirty="0">
              <a:latin typeface="Times New Roman" panose="02020603050405020304" pitchFamily="18" charset="0"/>
              <a:cs typeface="Times New Roman" panose="02020603050405020304" pitchFamily="18" charset="0"/>
            </a:rPr>
            <a:t>A </a:t>
          </a:r>
          <a:r>
            <a:rPr lang="en-US" sz="1500" b="1" dirty="0">
              <a:latin typeface="Times New Roman" panose="02020603050405020304" pitchFamily="18" charset="0"/>
              <a:cs typeface="Times New Roman" panose="02020603050405020304" pitchFamily="18" charset="0"/>
            </a:rPr>
            <a:t>principal</a:t>
          </a:r>
          <a:r>
            <a:rPr lang="en-US" sz="1500" dirty="0">
              <a:latin typeface="Times New Roman" panose="02020603050405020304" pitchFamily="18" charset="0"/>
              <a:cs typeface="Times New Roman" panose="02020603050405020304" pitchFamily="18" charset="0"/>
            </a:rPr>
            <a:t> is an entity that can perform actions on an AWS resource. A user, a role or an application can be a principal.</a:t>
          </a:r>
        </a:p>
      </dgm:t>
    </dgm:pt>
    <dgm:pt modelId="{EF0D4B24-A6EA-4EC5-B698-CB104A5F3A38}" type="parTrans" cxnId="{662BEB88-C143-4DC1-9DE1-5851FBAE43E0}">
      <dgm:prSet/>
      <dgm:spPr/>
      <dgm:t>
        <a:bodyPr/>
        <a:lstStyle/>
        <a:p>
          <a:endParaRPr lang="en-US"/>
        </a:p>
      </dgm:t>
    </dgm:pt>
    <dgm:pt modelId="{C8CC71B8-E2D5-4694-AEFD-0CC4486EE32C}" type="sibTrans" cxnId="{662BEB88-C143-4DC1-9DE1-5851FBAE43E0}">
      <dgm:prSet/>
      <dgm:spPr/>
      <dgm:t>
        <a:bodyPr/>
        <a:lstStyle/>
        <a:p>
          <a:pPr>
            <a:lnSpc>
              <a:spcPct val="100000"/>
            </a:lnSpc>
          </a:pPr>
          <a:endParaRPr lang="en-US"/>
        </a:p>
      </dgm:t>
    </dgm:pt>
    <dgm:pt modelId="{4912E661-C475-4973-BB70-EF2D36334BC3}">
      <dgm:prSet custT="1"/>
      <dgm:spPr/>
      <dgm:t>
        <a:bodyPr/>
        <a:lstStyle/>
        <a:p>
          <a:pPr algn="just">
            <a:lnSpc>
              <a:spcPct val="100000"/>
            </a:lnSpc>
          </a:pPr>
          <a:r>
            <a:rPr lang="en-US" sz="1500" b="1">
              <a:latin typeface="Times New Roman" panose="02020603050405020304" pitchFamily="18" charset="0"/>
              <a:cs typeface="Times New Roman" panose="02020603050405020304" pitchFamily="18" charset="0"/>
            </a:rPr>
            <a:t>Authentication</a:t>
          </a:r>
          <a:r>
            <a:rPr lang="en-US" sz="1500">
              <a:latin typeface="Times New Roman" panose="02020603050405020304" pitchFamily="18" charset="0"/>
              <a:cs typeface="Times New Roman" panose="02020603050405020304" pitchFamily="18" charset="0"/>
            </a:rPr>
            <a:t> is the process of confirming the identity of the principal trying to access an AWS product</a:t>
          </a:r>
        </a:p>
      </dgm:t>
    </dgm:pt>
    <dgm:pt modelId="{D8FCF267-26B8-4379-91E4-05A2EDF6754F}" type="parTrans" cxnId="{1A260D85-1DA2-4E5B-89BA-16A0D4ED3436}">
      <dgm:prSet/>
      <dgm:spPr/>
      <dgm:t>
        <a:bodyPr/>
        <a:lstStyle/>
        <a:p>
          <a:endParaRPr lang="en-US"/>
        </a:p>
      </dgm:t>
    </dgm:pt>
    <dgm:pt modelId="{C6090CD0-549A-46E9-A00C-495B670328E2}" type="sibTrans" cxnId="{1A260D85-1DA2-4E5B-89BA-16A0D4ED3436}">
      <dgm:prSet/>
      <dgm:spPr/>
      <dgm:t>
        <a:bodyPr/>
        <a:lstStyle/>
        <a:p>
          <a:pPr>
            <a:lnSpc>
              <a:spcPct val="100000"/>
            </a:lnSpc>
          </a:pPr>
          <a:endParaRPr lang="en-US"/>
        </a:p>
      </dgm:t>
    </dgm:pt>
    <dgm:pt modelId="{2C9FD958-B49A-456C-A669-5C5D8E990FA2}">
      <dgm:prSet custT="1"/>
      <dgm:spPr/>
      <dgm:t>
        <a:bodyPr/>
        <a:lstStyle/>
        <a:p>
          <a:pPr algn="just">
            <a:lnSpc>
              <a:spcPct val="100000"/>
            </a:lnSpc>
          </a:pPr>
          <a:r>
            <a:rPr lang="en-US" sz="1500" b="1">
              <a:latin typeface="Times New Roman" panose="02020603050405020304" pitchFamily="18" charset="0"/>
              <a:cs typeface="Times New Roman" panose="02020603050405020304" pitchFamily="18" charset="0"/>
            </a:rPr>
            <a:t>Request: </a:t>
          </a:r>
          <a:r>
            <a:rPr lang="en-US" sz="1500">
              <a:latin typeface="Times New Roman" panose="02020603050405020304" pitchFamily="18" charset="0"/>
              <a:cs typeface="Times New Roman" panose="02020603050405020304" pitchFamily="18" charset="0"/>
            </a:rPr>
            <a:t>A principal sends a request to AWS specifying the action and which resource should perform it.</a:t>
          </a:r>
        </a:p>
      </dgm:t>
    </dgm:pt>
    <dgm:pt modelId="{24E6CA93-0C1E-42FE-84DD-EF136DD0DB2B}" type="parTrans" cxnId="{0EC4DED7-71D0-4F2B-B22C-2E71282EE7DF}">
      <dgm:prSet/>
      <dgm:spPr/>
      <dgm:t>
        <a:bodyPr/>
        <a:lstStyle/>
        <a:p>
          <a:endParaRPr lang="en-US"/>
        </a:p>
      </dgm:t>
    </dgm:pt>
    <dgm:pt modelId="{27AF96C0-101B-4A2A-BC35-CA2AC0014F57}" type="sibTrans" cxnId="{0EC4DED7-71D0-4F2B-B22C-2E71282EE7DF}">
      <dgm:prSet/>
      <dgm:spPr/>
      <dgm:t>
        <a:bodyPr/>
        <a:lstStyle/>
        <a:p>
          <a:pPr>
            <a:lnSpc>
              <a:spcPct val="100000"/>
            </a:lnSpc>
          </a:pPr>
          <a:endParaRPr lang="en-US"/>
        </a:p>
      </dgm:t>
    </dgm:pt>
    <dgm:pt modelId="{29CA62B9-18F4-45A0-A8E9-209B543899CB}">
      <dgm:prSet custT="1"/>
      <dgm:spPr/>
      <dgm:t>
        <a:bodyPr/>
        <a:lstStyle/>
        <a:p>
          <a:pPr algn="just">
            <a:lnSpc>
              <a:spcPct val="100000"/>
            </a:lnSpc>
          </a:pPr>
          <a:r>
            <a:rPr lang="en-US" sz="1500" b="1">
              <a:latin typeface="Times New Roman" panose="02020603050405020304" pitchFamily="18" charset="0"/>
              <a:cs typeface="Times New Roman" panose="02020603050405020304" pitchFamily="18" charset="0"/>
            </a:rPr>
            <a:t>Authorization: </a:t>
          </a:r>
          <a:r>
            <a:rPr lang="en-US" sz="1500">
              <a:latin typeface="Times New Roman" panose="02020603050405020304" pitchFamily="18" charset="0"/>
              <a:cs typeface="Times New Roman" panose="02020603050405020304" pitchFamily="18" charset="0"/>
            </a:rPr>
            <a:t>By default, all resources are denied. IAM authorizes a request only if all parts of the request are allowed by a matching policy. </a:t>
          </a:r>
        </a:p>
      </dgm:t>
    </dgm:pt>
    <dgm:pt modelId="{E1195DA7-C685-48F6-AF0B-D0854F83FA7B}" type="parTrans" cxnId="{E0A5CE81-FC5B-46DF-B1FE-4FE1B7B7E5AC}">
      <dgm:prSet/>
      <dgm:spPr/>
      <dgm:t>
        <a:bodyPr/>
        <a:lstStyle/>
        <a:p>
          <a:endParaRPr lang="en-US"/>
        </a:p>
      </dgm:t>
    </dgm:pt>
    <dgm:pt modelId="{3FCF5989-2708-49C3-B978-13EE4B6B2B97}" type="sibTrans" cxnId="{E0A5CE81-FC5B-46DF-B1FE-4FE1B7B7E5AC}">
      <dgm:prSet/>
      <dgm:spPr/>
      <dgm:t>
        <a:bodyPr/>
        <a:lstStyle/>
        <a:p>
          <a:pPr>
            <a:lnSpc>
              <a:spcPct val="100000"/>
            </a:lnSpc>
          </a:pPr>
          <a:endParaRPr lang="en-US"/>
        </a:p>
      </dgm:t>
    </dgm:pt>
    <dgm:pt modelId="{087631AD-74D5-4167-BA05-CDD41A5BE4E6}">
      <dgm:prSet custT="1"/>
      <dgm:spPr/>
      <dgm:t>
        <a:bodyPr/>
        <a:lstStyle/>
        <a:p>
          <a:pPr algn="just">
            <a:lnSpc>
              <a:spcPct val="100000"/>
            </a:lnSpc>
          </a:pPr>
          <a:r>
            <a:rPr lang="en-US" sz="1500">
              <a:latin typeface="Times New Roman" panose="02020603050405020304" pitchFamily="18" charset="0"/>
              <a:cs typeface="Times New Roman" panose="02020603050405020304" pitchFamily="18" charset="0"/>
            </a:rPr>
            <a:t>Actions are used to view, create, edit or delete a resource.</a:t>
          </a:r>
        </a:p>
      </dgm:t>
    </dgm:pt>
    <dgm:pt modelId="{4F429E38-0E1B-4D56-99E4-F518EE7303CC}" type="parTrans" cxnId="{E1C99767-75BC-4547-A90F-FC9D1D3159B0}">
      <dgm:prSet/>
      <dgm:spPr/>
      <dgm:t>
        <a:bodyPr/>
        <a:lstStyle/>
        <a:p>
          <a:endParaRPr lang="en-US"/>
        </a:p>
      </dgm:t>
    </dgm:pt>
    <dgm:pt modelId="{01D588A9-051B-4B8A-A22A-69C1E0CD51EF}" type="sibTrans" cxnId="{E1C99767-75BC-4547-A90F-FC9D1D3159B0}">
      <dgm:prSet/>
      <dgm:spPr/>
      <dgm:t>
        <a:bodyPr/>
        <a:lstStyle/>
        <a:p>
          <a:pPr>
            <a:lnSpc>
              <a:spcPct val="100000"/>
            </a:lnSpc>
          </a:pPr>
          <a:endParaRPr lang="en-US"/>
        </a:p>
      </dgm:t>
    </dgm:pt>
    <dgm:pt modelId="{E4DA979B-5BC2-49E7-89DB-1998A145CD04}">
      <dgm:prSet custT="1"/>
      <dgm:spPr/>
      <dgm:t>
        <a:bodyPr/>
        <a:lstStyle/>
        <a:p>
          <a:pPr algn="just">
            <a:lnSpc>
              <a:spcPct val="100000"/>
            </a:lnSpc>
          </a:pPr>
          <a:r>
            <a:rPr lang="en-US" sz="1500" b="1" dirty="0">
              <a:latin typeface="Times New Roman" panose="02020603050405020304" pitchFamily="18" charset="0"/>
              <a:cs typeface="Times New Roman" panose="02020603050405020304" pitchFamily="18" charset="0"/>
            </a:rPr>
            <a:t>Resources: </a:t>
          </a:r>
          <a:r>
            <a:rPr lang="en-US" sz="1500" dirty="0">
              <a:latin typeface="Times New Roman" panose="02020603050405020304" pitchFamily="18" charset="0"/>
              <a:cs typeface="Times New Roman" panose="02020603050405020304" pitchFamily="18" charset="0"/>
            </a:rPr>
            <a:t>A set of actions can be performed on a resource related to your AWS account.</a:t>
          </a:r>
        </a:p>
      </dgm:t>
    </dgm:pt>
    <dgm:pt modelId="{CCA0FC80-C07D-4A50-8611-6369D71494F8}" type="parTrans" cxnId="{F26F100E-B5B1-48EA-B81C-EF6825A2C24D}">
      <dgm:prSet/>
      <dgm:spPr/>
      <dgm:t>
        <a:bodyPr/>
        <a:lstStyle/>
        <a:p>
          <a:endParaRPr lang="en-US"/>
        </a:p>
      </dgm:t>
    </dgm:pt>
    <dgm:pt modelId="{749517EE-737C-4E6E-A460-7B19F8803E9F}" type="sibTrans" cxnId="{F26F100E-B5B1-48EA-B81C-EF6825A2C24D}">
      <dgm:prSet/>
      <dgm:spPr/>
      <dgm:t>
        <a:bodyPr/>
        <a:lstStyle/>
        <a:p>
          <a:endParaRPr lang="en-US"/>
        </a:p>
      </dgm:t>
    </dgm:pt>
    <dgm:pt modelId="{842435CC-C169-43ED-A232-46A4D3959EBE}" type="pres">
      <dgm:prSet presAssocID="{6F383B86-7FE7-4FD6-8557-8C01D30B85BC}" presName="root" presStyleCnt="0">
        <dgm:presLayoutVars>
          <dgm:dir/>
          <dgm:resizeHandles val="exact"/>
        </dgm:presLayoutVars>
      </dgm:prSet>
      <dgm:spPr/>
    </dgm:pt>
    <dgm:pt modelId="{9813BE3D-DD95-4291-8067-2AB05F7AE6F1}" type="pres">
      <dgm:prSet presAssocID="{6F383B86-7FE7-4FD6-8557-8C01D30B85BC}" presName="container" presStyleCnt="0">
        <dgm:presLayoutVars>
          <dgm:dir/>
          <dgm:resizeHandles val="exact"/>
        </dgm:presLayoutVars>
      </dgm:prSet>
      <dgm:spPr/>
    </dgm:pt>
    <dgm:pt modelId="{2B1368C0-0254-4596-866E-B3A1D2A8750C}" type="pres">
      <dgm:prSet presAssocID="{9767A74C-3B47-4672-B368-674117C3006A}" presName="compNode" presStyleCnt="0"/>
      <dgm:spPr/>
    </dgm:pt>
    <dgm:pt modelId="{E02C4BA4-EB51-4754-9E92-B209DA570777}" type="pres">
      <dgm:prSet presAssocID="{9767A74C-3B47-4672-B368-674117C3006A}" presName="iconBgRect" presStyleLbl="bgShp" presStyleIdx="0" presStyleCnt="7"/>
      <dgm:spPr/>
    </dgm:pt>
    <dgm:pt modelId="{21175F56-0E93-4E11-9596-8680A9F0C5BD}" type="pres">
      <dgm:prSet presAssocID="{9767A74C-3B47-4672-B368-674117C3006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2EDF5E6D-67A8-4E48-8468-B60200F0086F}" type="pres">
      <dgm:prSet presAssocID="{9767A74C-3B47-4672-B368-674117C3006A}" presName="spaceRect" presStyleCnt="0"/>
      <dgm:spPr/>
    </dgm:pt>
    <dgm:pt modelId="{9B4492EE-4C00-4420-86A0-F540A42D3295}" type="pres">
      <dgm:prSet presAssocID="{9767A74C-3B47-4672-B368-674117C3006A}" presName="textRect" presStyleLbl="revTx" presStyleIdx="0" presStyleCnt="7">
        <dgm:presLayoutVars>
          <dgm:chMax val="1"/>
          <dgm:chPref val="1"/>
        </dgm:presLayoutVars>
      </dgm:prSet>
      <dgm:spPr/>
    </dgm:pt>
    <dgm:pt modelId="{BF66CB4A-AF68-4FCC-BA14-E9B0A9A62D7C}" type="pres">
      <dgm:prSet presAssocID="{B8716BD6-9A68-42CC-82C0-2A8CA19565A6}" presName="sibTrans" presStyleLbl="sibTrans2D1" presStyleIdx="0" presStyleCnt="0"/>
      <dgm:spPr/>
    </dgm:pt>
    <dgm:pt modelId="{1D9FC27F-F50D-4FC6-AB49-FF66D9E5239D}" type="pres">
      <dgm:prSet presAssocID="{A24496FF-543A-47FF-A8E3-EA5DEAA43385}" presName="compNode" presStyleCnt="0"/>
      <dgm:spPr/>
    </dgm:pt>
    <dgm:pt modelId="{47BB0663-CC2A-463D-8C31-275FD41732C2}" type="pres">
      <dgm:prSet presAssocID="{A24496FF-543A-47FF-A8E3-EA5DEAA43385}" presName="iconBgRect" presStyleLbl="bgShp" presStyleIdx="1" presStyleCnt="7"/>
      <dgm:spPr/>
    </dgm:pt>
    <dgm:pt modelId="{F4910503-0CBE-48E6-B5F6-02150442AB08}" type="pres">
      <dgm:prSet presAssocID="{A24496FF-543A-47FF-A8E3-EA5DEAA4338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602A8256-FD97-422C-8173-69196F2B6656}" type="pres">
      <dgm:prSet presAssocID="{A24496FF-543A-47FF-A8E3-EA5DEAA43385}" presName="spaceRect" presStyleCnt="0"/>
      <dgm:spPr/>
    </dgm:pt>
    <dgm:pt modelId="{9E75DA2A-57BF-435F-85B4-DA9082668E2D}" type="pres">
      <dgm:prSet presAssocID="{A24496FF-543A-47FF-A8E3-EA5DEAA43385}" presName="textRect" presStyleLbl="revTx" presStyleIdx="1" presStyleCnt="7">
        <dgm:presLayoutVars>
          <dgm:chMax val="1"/>
          <dgm:chPref val="1"/>
        </dgm:presLayoutVars>
      </dgm:prSet>
      <dgm:spPr/>
    </dgm:pt>
    <dgm:pt modelId="{78D85962-E6E2-4398-92FF-9A44454680AF}" type="pres">
      <dgm:prSet presAssocID="{C8CC71B8-E2D5-4694-AEFD-0CC4486EE32C}" presName="sibTrans" presStyleLbl="sibTrans2D1" presStyleIdx="0" presStyleCnt="0"/>
      <dgm:spPr/>
    </dgm:pt>
    <dgm:pt modelId="{D35845A1-2BE8-4B2D-872E-6F8B3B74B3A1}" type="pres">
      <dgm:prSet presAssocID="{4912E661-C475-4973-BB70-EF2D36334BC3}" presName="compNode" presStyleCnt="0"/>
      <dgm:spPr/>
    </dgm:pt>
    <dgm:pt modelId="{A40D229C-F38B-4774-8D3F-1DA04DC3E3F6}" type="pres">
      <dgm:prSet presAssocID="{4912E661-C475-4973-BB70-EF2D36334BC3}" presName="iconBgRect" presStyleLbl="bgShp" presStyleIdx="2" presStyleCnt="7"/>
      <dgm:spPr/>
    </dgm:pt>
    <dgm:pt modelId="{75FF03C4-08F2-4FD6-978A-6EA32958720E}" type="pres">
      <dgm:prSet presAssocID="{4912E661-C475-4973-BB70-EF2D36334BC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5FCDBC40-3DEF-4F18-87F0-E32F3C586970}" type="pres">
      <dgm:prSet presAssocID="{4912E661-C475-4973-BB70-EF2D36334BC3}" presName="spaceRect" presStyleCnt="0"/>
      <dgm:spPr/>
    </dgm:pt>
    <dgm:pt modelId="{CF9D39BF-290B-4EF5-AACE-A7017DE6ED90}" type="pres">
      <dgm:prSet presAssocID="{4912E661-C475-4973-BB70-EF2D36334BC3}" presName="textRect" presStyleLbl="revTx" presStyleIdx="2" presStyleCnt="7">
        <dgm:presLayoutVars>
          <dgm:chMax val="1"/>
          <dgm:chPref val="1"/>
        </dgm:presLayoutVars>
      </dgm:prSet>
      <dgm:spPr/>
    </dgm:pt>
    <dgm:pt modelId="{BA89E5AF-A372-4DBF-A9AF-91301826ED26}" type="pres">
      <dgm:prSet presAssocID="{C6090CD0-549A-46E9-A00C-495B670328E2}" presName="sibTrans" presStyleLbl="sibTrans2D1" presStyleIdx="0" presStyleCnt="0"/>
      <dgm:spPr/>
    </dgm:pt>
    <dgm:pt modelId="{D153A77D-303C-4095-A913-516578887E38}" type="pres">
      <dgm:prSet presAssocID="{2C9FD958-B49A-456C-A669-5C5D8E990FA2}" presName="compNode" presStyleCnt="0"/>
      <dgm:spPr/>
    </dgm:pt>
    <dgm:pt modelId="{22EC480A-DD6E-4116-A17F-FE76207C6F92}" type="pres">
      <dgm:prSet presAssocID="{2C9FD958-B49A-456C-A669-5C5D8E990FA2}" presName="iconBgRect" presStyleLbl="bgShp" presStyleIdx="3" presStyleCnt="7"/>
      <dgm:spPr/>
    </dgm:pt>
    <dgm:pt modelId="{0FE0A58B-7161-402E-B680-572DA49DB749}" type="pres">
      <dgm:prSet presAssocID="{2C9FD958-B49A-456C-A669-5C5D8E990FA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C10DAF73-C208-4091-936F-3586855232C2}" type="pres">
      <dgm:prSet presAssocID="{2C9FD958-B49A-456C-A669-5C5D8E990FA2}" presName="spaceRect" presStyleCnt="0"/>
      <dgm:spPr/>
    </dgm:pt>
    <dgm:pt modelId="{8C22363E-8709-4FE5-B906-B4A5D41334CE}" type="pres">
      <dgm:prSet presAssocID="{2C9FD958-B49A-456C-A669-5C5D8E990FA2}" presName="textRect" presStyleLbl="revTx" presStyleIdx="3" presStyleCnt="7">
        <dgm:presLayoutVars>
          <dgm:chMax val="1"/>
          <dgm:chPref val="1"/>
        </dgm:presLayoutVars>
      </dgm:prSet>
      <dgm:spPr/>
    </dgm:pt>
    <dgm:pt modelId="{E5173395-E347-46A6-B591-585539015497}" type="pres">
      <dgm:prSet presAssocID="{27AF96C0-101B-4A2A-BC35-CA2AC0014F57}" presName="sibTrans" presStyleLbl="sibTrans2D1" presStyleIdx="0" presStyleCnt="0"/>
      <dgm:spPr/>
    </dgm:pt>
    <dgm:pt modelId="{A13BB2F8-E989-47F7-95CD-7A954C000055}" type="pres">
      <dgm:prSet presAssocID="{29CA62B9-18F4-45A0-A8E9-209B543899CB}" presName="compNode" presStyleCnt="0"/>
      <dgm:spPr/>
    </dgm:pt>
    <dgm:pt modelId="{CC5A1B4E-B5B8-4E2A-A487-B26B5C65F614}" type="pres">
      <dgm:prSet presAssocID="{29CA62B9-18F4-45A0-A8E9-209B543899CB}" presName="iconBgRect" presStyleLbl="bgShp" presStyleIdx="4" presStyleCnt="7"/>
      <dgm:spPr/>
    </dgm:pt>
    <dgm:pt modelId="{6208F78A-9542-47DC-BFB4-F0CF0D1C1C90}" type="pres">
      <dgm:prSet presAssocID="{29CA62B9-18F4-45A0-A8E9-209B543899C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806486B4-3B94-4A1B-9A25-E5532E70366E}" type="pres">
      <dgm:prSet presAssocID="{29CA62B9-18F4-45A0-A8E9-209B543899CB}" presName="spaceRect" presStyleCnt="0"/>
      <dgm:spPr/>
    </dgm:pt>
    <dgm:pt modelId="{6E07D359-3C46-4AAF-88C4-1C0565E462D9}" type="pres">
      <dgm:prSet presAssocID="{29CA62B9-18F4-45A0-A8E9-209B543899CB}" presName="textRect" presStyleLbl="revTx" presStyleIdx="4" presStyleCnt="7">
        <dgm:presLayoutVars>
          <dgm:chMax val="1"/>
          <dgm:chPref val="1"/>
        </dgm:presLayoutVars>
      </dgm:prSet>
      <dgm:spPr/>
    </dgm:pt>
    <dgm:pt modelId="{51CDEE7C-FE8C-4744-A3E3-0C66228529DD}" type="pres">
      <dgm:prSet presAssocID="{3FCF5989-2708-49C3-B978-13EE4B6B2B97}" presName="sibTrans" presStyleLbl="sibTrans2D1" presStyleIdx="0" presStyleCnt="0"/>
      <dgm:spPr/>
    </dgm:pt>
    <dgm:pt modelId="{1818BB07-4908-4CFC-AC70-705DEED1E302}" type="pres">
      <dgm:prSet presAssocID="{087631AD-74D5-4167-BA05-CDD41A5BE4E6}" presName="compNode" presStyleCnt="0"/>
      <dgm:spPr/>
    </dgm:pt>
    <dgm:pt modelId="{95AB11C3-037A-477F-A9A6-8ED606B063FB}" type="pres">
      <dgm:prSet presAssocID="{087631AD-74D5-4167-BA05-CDD41A5BE4E6}" presName="iconBgRect" presStyleLbl="bgShp" presStyleIdx="5" presStyleCnt="7"/>
      <dgm:spPr/>
    </dgm:pt>
    <dgm:pt modelId="{EF3C3E20-1B81-4D5D-8B7F-BC82A9A1EFA3}" type="pres">
      <dgm:prSet presAssocID="{087631AD-74D5-4167-BA05-CDD41A5BE4E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rbage"/>
        </a:ext>
      </dgm:extLst>
    </dgm:pt>
    <dgm:pt modelId="{AC56E645-9D2A-403A-ACF1-5FA2B9E68ACE}" type="pres">
      <dgm:prSet presAssocID="{087631AD-74D5-4167-BA05-CDD41A5BE4E6}" presName="spaceRect" presStyleCnt="0"/>
      <dgm:spPr/>
    </dgm:pt>
    <dgm:pt modelId="{D7499818-C433-49FE-A495-069501FE0412}" type="pres">
      <dgm:prSet presAssocID="{087631AD-74D5-4167-BA05-CDD41A5BE4E6}" presName="textRect" presStyleLbl="revTx" presStyleIdx="5" presStyleCnt="7">
        <dgm:presLayoutVars>
          <dgm:chMax val="1"/>
          <dgm:chPref val="1"/>
        </dgm:presLayoutVars>
      </dgm:prSet>
      <dgm:spPr/>
    </dgm:pt>
    <dgm:pt modelId="{4D13CF63-3643-461F-BA60-9F2D4EFCEB39}" type="pres">
      <dgm:prSet presAssocID="{01D588A9-051B-4B8A-A22A-69C1E0CD51EF}" presName="sibTrans" presStyleLbl="sibTrans2D1" presStyleIdx="0" presStyleCnt="0"/>
      <dgm:spPr/>
    </dgm:pt>
    <dgm:pt modelId="{5EEC08E1-3D7A-4050-B891-208C9D1C11D9}" type="pres">
      <dgm:prSet presAssocID="{E4DA979B-5BC2-49E7-89DB-1998A145CD04}" presName="compNode" presStyleCnt="0"/>
      <dgm:spPr/>
    </dgm:pt>
    <dgm:pt modelId="{D264A274-6A29-4895-A73F-77DB94CBD998}" type="pres">
      <dgm:prSet presAssocID="{E4DA979B-5BC2-49E7-89DB-1998A145CD04}" presName="iconBgRect" presStyleLbl="bgShp" presStyleIdx="6" presStyleCnt="7"/>
      <dgm:spPr/>
    </dgm:pt>
    <dgm:pt modelId="{37392630-1A6B-4BBF-A713-3AF9636D141F}" type="pres">
      <dgm:prSet presAssocID="{E4DA979B-5BC2-49E7-89DB-1998A145CD0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yncing Cloud"/>
        </a:ext>
      </dgm:extLst>
    </dgm:pt>
    <dgm:pt modelId="{C5C32092-9BCF-40EE-92E5-2D9319F41960}" type="pres">
      <dgm:prSet presAssocID="{E4DA979B-5BC2-49E7-89DB-1998A145CD04}" presName="spaceRect" presStyleCnt="0"/>
      <dgm:spPr/>
    </dgm:pt>
    <dgm:pt modelId="{0E7A845C-432F-4CB0-8F5F-E6D809697DC5}" type="pres">
      <dgm:prSet presAssocID="{E4DA979B-5BC2-49E7-89DB-1998A145CD04}" presName="textRect" presStyleLbl="revTx" presStyleIdx="6" presStyleCnt="7">
        <dgm:presLayoutVars>
          <dgm:chMax val="1"/>
          <dgm:chPref val="1"/>
        </dgm:presLayoutVars>
      </dgm:prSet>
      <dgm:spPr/>
    </dgm:pt>
  </dgm:ptLst>
  <dgm:cxnLst>
    <dgm:cxn modelId="{F26F100E-B5B1-48EA-B81C-EF6825A2C24D}" srcId="{6F383B86-7FE7-4FD6-8557-8C01D30B85BC}" destId="{E4DA979B-5BC2-49E7-89DB-1998A145CD04}" srcOrd="6" destOrd="0" parTransId="{CCA0FC80-C07D-4A50-8611-6369D71494F8}" sibTransId="{749517EE-737C-4E6E-A460-7B19F8803E9F}"/>
    <dgm:cxn modelId="{53387015-13F9-4CA6-AA07-D8CC916D04FF}" type="presOf" srcId="{B8716BD6-9A68-42CC-82C0-2A8CA19565A6}" destId="{BF66CB4A-AF68-4FCC-BA14-E9B0A9A62D7C}" srcOrd="0" destOrd="0" presId="urn:microsoft.com/office/officeart/2018/2/layout/IconCircleList"/>
    <dgm:cxn modelId="{DDDFA630-A5DE-445A-BB69-38ABD32F8CD3}" type="presOf" srcId="{9767A74C-3B47-4672-B368-674117C3006A}" destId="{9B4492EE-4C00-4420-86A0-F540A42D3295}" srcOrd="0" destOrd="0" presId="urn:microsoft.com/office/officeart/2018/2/layout/IconCircleList"/>
    <dgm:cxn modelId="{A4754C66-D6AE-4F88-89A3-314EFD7EA169}" type="presOf" srcId="{3FCF5989-2708-49C3-B978-13EE4B6B2B97}" destId="{51CDEE7C-FE8C-4744-A3E3-0C66228529DD}" srcOrd="0" destOrd="0" presId="urn:microsoft.com/office/officeart/2018/2/layout/IconCircleList"/>
    <dgm:cxn modelId="{E1C99767-75BC-4547-A90F-FC9D1D3159B0}" srcId="{6F383B86-7FE7-4FD6-8557-8C01D30B85BC}" destId="{087631AD-74D5-4167-BA05-CDD41A5BE4E6}" srcOrd="5" destOrd="0" parTransId="{4F429E38-0E1B-4D56-99E4-F518EE7303CC}" sibTransId="{01D588A9-051B-4B8A-A22A-69C1E0CD51EF}"/>
    <dgm:cxn modelId="{282E5B4C-2C0C-4CD8-A254-92CB022B351C}" type="presOf" srcId="{6F383B86-7FE7-4FD6-8557-8C01D30B85BC}" destId="{842435CC-C169-43ED-A232-46A4D3959EBE}" srcOrd="0" destOrd="0" presId="urn:microsoft.com/office/officeart/2018/2/layout/IconCircleList"/>
    <dgm:cxn modelId="{A915FF70-F915-44D3-8CB1-ED07FCB39FFD}" type="presOf" srcId="{A24496FF-543A-47FF-A8E3-EA5DEAA43385}" destId="{9E75DA2A-57BF-435F-85B4-DA9082668E2D}" srcOrd="0" destOrd="0" presId="urn:microsoft.com/office/officeart/2018/2/layout/IconCircleList"/>
    <dgm:cxn modelId="{F69BA576-324D-4C01-AC7D-D161F2E926AF}" type="presOf" srcId="{27AF96C0-101B-4A2A-BC35-CA2AC0014F57}" destId="{E5173395-E347-46A6-B591-585539015497}" srcOrd="0" destOrd="0" presId="urn:microsoft.com/office/officeart/2018/2/layout/IconCircleList"/>
    <dgm:cxn modelId="{BF3C3A57-F71F-4EA8-B8AE-B0D7D8A3EFBB}" type="presOf" srcId="{C6090CD0-549A-46E9-A00C-495B670328E2}" destId="{BA89E5AF-A372-4DBF-A9AF-91301826ED26}" srcOrd="0" destOrd="0" presId="urn:microsoft.com/office/officeart/2018/2/layout/IconCircleList"/>
    <dgm:cxn modelId="{E6FF7957-13F5-4CE9-AB06-081B787E12AE}" type="presOf" srcId="{2C9FD958-B49A-456C-A669-5C5D8E990FA2}" destId="{8C22363E-8709-4FE5-B906-B4A5D41334CE}" srcOrd="0" destOrd="0" presId="urn:microsoft.com/office/officeart/2018/2/layout/IconCircleList"/>
    <dgm:cxn modelId="{8B591C7A-5319-4F69-8A7B-1AABEAD4F6A3}" type="presOf" srcId="{01D588A9-051B-4B8A-A22A-69C1E0CD51EF}" destId="{4D13CF63-3643-461F-BA60-9F2D4EFCEB39}" srcOrd="0" destOrd="0" presId="urn:microsoft.com/office/officeart/2018/2/layout/IconCircleList"/>
    <dgm:cxn modelId="{E0A5CE81-FC5B-46DF-B1FE-4FE1B7B7E5AC}" srcId="{6F383B86-7FE7-4FD6-8557-8C01D30B85BC}" destId="{29CA62B9-18F4-45A0-A8E9-209B543899CB}" srcOrd="4" destOrd="0" parTransId="{E1195DA7-C685-48F6-AF0B-D0854F83FA7B}" sibTransId="{3FCF5989-2708-49C3-B978-13EE4B6B2B97}"/>
    <dgm:cxn modelId="{1A260D85-1DA2-4E5B-89BA-16A0D4ED3436}" srcId="{6F383B86-7FE7-4FD6-8557-8C01D30B85BC}" destId="{4912E661-C475-4973-BB70-EF2D36334BC3}" srcOrd="2" destOrd="0" parTransId="{D8FCF267-26B8-4379-91E4-05A2EDF6754F}" sibTransId="{C6090CD0-549A-46E9-A00C-495B670328E2}"/>
    <dgm:cxn modelId="{662BEB88-C143-4DC1-9DE1-5851FBAE43E0}" srcId="{6F383B86-7FE7-4FD6-8557-8C01D30B85BC}" destId="{A24496FF-543A-47FF-A8E3-EA5DEAA43385}" srcOrd="1" destOrd="0" parTransId="{EF0D4B24-A6EA-4EC5-B698-CB104A5F3A38}" sibTransId="{C8CC71B8-E2D5-4694-AEFD-0CC4486EE32C}"/>
    <dgm:cxn modelId="{644F9299-860F-4FA4-BD3A-E5B3281A5521}" type="presOf" srcId="{E4DA979B-5BC2-49E7-89DB-1998A145CD04}" destId="{0E7A845C-432F-4CB0-8F5F-E6D809697DC5}" srcOrd="0" destOrd="0" presId="urn:microsoft.com/office/officeart/2018/2/layout/IconCircleList"/>
    <dgm:cxn modelId="{10AEB3BA-802F-4CD3-92EE-595146707AFB}" type="presOf" srcId="{087631AD-74D5-4167-BA05-CDD41A5BE4E6}" destId="{D7499818-C433-49FE-A495-069501FE0412}" srcOrd="0" destOrd="0" presId="urn:microsoft.com/office/officeart/2018/2/layout/IconCircleList"/>
    <dgm:cxn modelId="{04825DCA-B3B1-4E07-9513-C38B954D3AF4}" type="presOf" srcId="{29CA62B9-18F4-45A0-A8E9-209B543899CB}" destId="{6E07D359-3C46-4AAF-88C4-1C0565E462D9}" srcOrd="0" destOrd="0" presId="urn:microsoft.com/office/officeart/2018/2/layout/IconCircleList"/>
    <dgm:cxn modelId="{0EC4DED7-71D0-4F2B-B22C-2E71282EE7DF}" srcId="{6F383B86-7FE7-4FD6-8557-8C01D30B85BC}" destId="{2C9FD958-B49A-456C-A669-5C5D8E990FA2}" srcOrd="3" destOrd="0" parTransId="{24E6CA93-0C1E-42FE-84DD-EF136DD0DB2B}" sibTransId="{27AF96C0-101B-4A2A-BC35-CA2AC0014F57}"/>
    <dgm:cxn modelId="{430394DC-ED29-4339-AD7E-10BE02640568}" type="presOf" srcId="{C8CC71B8-E2D5-4694-AEFD-0CC4486EE32C}" destId="{78D85962-E6E2-4398-92FF-9A44454680AF}" srcOrd="0" destOrd="0" presId="urn:microsoft.com/office/officeart/2018/2/layout/IconCircleList"/>
    <dgm:cxn modelId="{AD6503FD-26B8-40C4-93AF-0B733A641F77}" srcId="{6F383B86-7FE7-4FD6-8557-8C01D30B85BC}" destId="{9767A74C-3B47-4672-B368-674117C3006A}" srcOrd="0" destOrd="0" parTransId="{311E416C-6F26-430F-9836-3C6B40DAF9E0}" sibTransId="{B8716BD6-9A68-42CC-82C0-2A8CA19565A6}"/>
    <dgm:cxn modelId="{36F32FFD-7E4C-46D8-821A-078BA03996AD}" type="presOf" srcId="{4912E661-C475-4973-BB70-EF2D36334BC3}" destId="{CF9D39BF-290B-4EF5-AACE-A7017DE6ED90}" srcOrd="0" destOrd="0" presId="urn:microsoft.com/office/officeart/2018/2/layout/IconCircleList"/>
    <dgm:cxn modelId="{33F8DCC6-AD42-472B-8827-3B38EA07B467}" type="presParOf" srcId="{842435CC-C169-43ED-A232-46A4D3959EBE}" destId="{9813BE3D-DD95-4291-8067-2AB05F7AE6F1}" srcOrd="0" destOrd="0" presId="urn:microsoft.com/office/officeart/2018/2/layout/IconCircleList"/>
    <dgm:cxn modelId="{A41813FB-EB63-41E6-9775-A88593A4C65F}" type="presParOf" srcId="{9813BE3D-DD95-4291-8067-2AB05F7AE6F1}" destId="{2B1368C0-0254-4596-866E-B3A1D2A8750C}" srcOrd="0" destOrd="0" presId="urn:microsoft.com/office/officeart/2018/2/layout/IconCircleList"/>
    <dgm:cxn modelId="{8A6E95B1-C3FF-42A3-9649-FA061C388BC5}" type="presParOf" srcId="{2B1368C0-0254-4596-866E-B3A1D2A8750C}" destId="{E02C4BA4-EB51-4754-9E92-B209DA570777}" srcOrd="0" destOrd="0" presId="urn:microsoft.com/office/officeart/2018/2/layout/IconCircleList"/>
    <dgm:cxn modelId="{DD67D61D-BEE4-4002-9B3A-5260C9E54FCE}" type="presParOf" srcId="{2B1368C0-0254-4596-866E-B3A1D2A8750C}" destId="{21175F56-0E93-4E11-9596-8680A9F0C5BD}" srcOrd="1" destOrd="0" presId="urn:microsoft.com/office/officeart/2018/2/layout/IconCircleList"/>
    <dgm:cxn modelId="{436FC61F-5F48-4D44-8C2A-AFAA5FECDB4C}" type="presParOf" srcId="{2B1368C0-0254-4596-866E-B3A1D2A8750C}" destId="{2EDF5E6D-67A8-4E48-8468-B60200F0086F}" srcOrd="2" destOrd="0" presId="urn:microsoft.com/office/officeart/2018/2/layout/IconCircleList"/>
    <dgm:cxn modelId="{28D9EBD3-FDC4-49F6-B1D6-3356B2802906}" type="presParOf" srcId="{2B1368C0-0254-4596-866E-B3A1D2A8750C}" destId="{9B4492EE-4C00-4420-86A0-F540A42D3295}" srcOrd="3" destOrd="0" presId="urn:microsoft.com/office/officeart/2018/2/layout/IconCircleList"/>
    <dgm:cxn modelId="{4E21E39C-3FCB-4E14-83EE-C7A22A801F0D}" type="presParOf" srcId="{9813BE3D-DD95-4291-8067-2AB05F7AE6F1}" destId="{BF66CB4A-AF68-4FCC-BA14-E9B0A9A62D7C}" srcOrd="1" destOrd="0" presId="urn:microsoft.com/office/officeart/2018/2/layout/IconCircleList"/>
    <dgm:cxn modelId="{7F30E031-3175-41F5-A8D7-FC384387E538}" type="presParOf" srcId="{9813BE3D-DD95-4291-8067-2AB05F7AE6F1}" destId="{1D9FC27F-F50D-4FC6-AB49-FF66D9E5239D}" srcOrd="2" destOrd="0" presId="urn:microsoft.com/office/officeart/2018/2/layout/IconCircleList"/>
    <dgm:cxn modelId="{E87704DE-A4DA-4E00-BBDB-81256FA352A4}" type="presParOf" srcId="{1D9FC27F-F50D-4FC6-AB49-FF66D9E5239D}" destId="{47BB0663-CC2A-463D-8C31-275FD41732C2}" srcOrd="0" destOrd="0" presId="urn:microsoft.com/office/officeart/2018/2/layout/IconCircleList"/>
    <dgm:cxn modelId="{5B22E2C8-6744-4BFC-9A6B-E526ADEC0C40}" type="presParOf" srcId="{1D9FC27F-F50D-4FC6-AB49-FF66D9E5239D}" destId="{F4910503-0CBE-48E6-B5F6-02150442AB08}" srcOrd="1" destOrd="0" presId="urn:microsoft.com/office/officeart/2018/2/layout/IconCircleList"/>
    <dgm:cxn modelId="{FA09CAED-E1D9-4474-AB99-8D7CE087191D}" type="presParOf" srcId="{1D9FC27F-F50D-4FC6-AB49-FF66D9E5239D}" destId="{602A8256-FD97-422C-8173-69196F2B6656}" srcOrd="2" destOrd="0" presId="urn:microsoft.com/office/officeart/2018/2/layout/IconCircleList"/>
    <dgm:cxn modelId="{9E35E469-52F3-4998-86FC-5CE5DB7C2311}" type="presParOf" srcId="{1D9FC27F-F50D-4FC6-AB49-FF66D9E5239D}" destId="{9E75DA2A-57BF-435F-85B4-DA9082668E2D}" srcOrd="3" destOrd="0" presId="urn:microsoft.com/office/officeart/2018/2/layout/IconCircleList"/>
    <dgm:cxn modelId="{7B5D8EAB-461D-415E-9DD2-63EED06CAFFB}" type="presParOf" srcId="{9813BE3D-DD95-4291-8067-2AB05F7AE6F1}" destId="{78D85962-E6E2-4398-92FF-9A44454680AF}" srcOrd="3" destOrd="0" presId="urn:microsoft.com/office/officeart/2018/2/layout/IconCircleList"/>
    <dgm:cxn modelId="{E605B957-9B80-4C6F-9D47-EF73B9466A62}" type="presParOf" srcId="{9813BE3D-DD95-4291-8067-2AB05F7AE6F1}" destId="{D35845A1-2BE8-4B2D-872E-6F8B3B74B3A1}" srcOrd="4" destOrd="0" presId="urn:microsoft.com/office/officeart/2018/2/layout/IconCircleList"/>
    <dgm:cxn modelId="{FEAC7D81-4048-4E3D-BC46-74928C4FD4B9}" type="presParOf" srcId="{D35845A1-2BE8-4B2D-872E-6F8B3B74B3A1}" destId="{A40D229C-F38B-4774-8D3F-1DA04DC3E3F6}" srcOrd="0" destOrd="0" presId="urn:microsoft.com/office/officeart/2018/2/layout/IconCircleList"/>
    <dgm:cxn modelId="{1D9BFF5E-8122-4E45-8ECD-F293A34B5D17}" type="presParOf" srcId="{D35845A1-2BE8-4B2D-872E-6F8B3B74B3A1}" destId="{75FF03C4-08F2-4FD6-978A-6EA32958720E}" srcOrd="1" destOrd="0" presId="urn:microsoft.com/office/officeart/2018/2/layout/IconCircleList"/>
    <dgm:cxn modelId="{44F9E931-BD35-465F-A39B-74398DEAC563}" type="presParOf" srcId="{D35845A1-2BE8-4B2D-872E-6F8B3B74B3A1}" destId="{5FCDBC40-3DEF-4F18-87F0-E32F3C586970}" srcOrd="2" destOrd="0" presId="urn:microsoft.com/office/officeart/2018/2/layout/IconCircleList"/>
    <dgm:cxn modelId="{54DBE488-90AB-481F-BCED-22C4783AF711}" type="presParOf" srcId="{D35845A1-2BE8-4B2D-872E-6F8B3B74B3A1}" destId="{CF9D39BF-290B-4EF5-AACE-A7017DE6ED90}" srcOrd="3" destOrd="0" presId="urn:microsoft.com/office/officeart/2018/2/layout/IconCircleList"/>
    <dgm:cxn modelId="{E38CDF5B-606B-44D6-BDF1-1F70F3D4EA49}" type="presParOf" srcId="{9813BE3D-DD95-4291-8067-2AB05F7AE6F1}" destId="{BA89E5AF-A372-4DBF-A9AF-91301826ED26}" srcOrd="5" destOrd="0" presId="urn:microsoft.com/office/officeart/2018/2/layout/IconCircleList"/>
    <dgm:cxn modelId="{7DD45DC9-EB3A-44C3-8853-F5F8BD794EB6}" type="presParOf" srcId="{9813BE3D-DD95-4291-8067-2AB05F7AE6F1}" destId="{D153A77D-303C-4095-A913-516578887E38}" srcOrd="6" destOrd="0" presId="urn:microsoft.com/office/officeart/2018/2/layout/IconCircleList"/>
    <dgm:cxn modelId="{1B4BAD9A-F164-4B9B-B0A7-6594D0487155}" type="presParOf" srcId="{D153A77D-303C-4095-A913-516578887E38}" destId="{22EC480A-DD6E-4116-A17F-FE76207C6F92}" srcOrd="0" destOrd="0" presId="urn:microsoft.com/office/officeart/2018/2/layout/IconCircleList"/>
    <dgm:cxn modelId="{8F74715B-76EF-48CF-9F4E-1EA188AA8F6A}" type="presParOf" srcId="{D153A77D-303C-4095-A913-516578887E38}" destId="{0FE0A58B-7161-402E-B680-572DA49DB749}" srcOrd="1" destOrd="0" presId="urn:microsoft.com/office/officeart/2018/2/layout/IconCircleList"/>
    <dgm:cxn modelId="{C5C64697-945D-47FD-A014-6E4C6290B1C8}" type="presParOf" srcId="{D153A77D-303C-4095-A913-516578887E38}" destId="{C10DAF73-C208-4091-936F-3586855232C2}" srcOrd="2" destOrd="0" presId="urn:microsoft.com/office/officeart/2018/2/layout/IconCircleList"/>
    <dgm:cxn modelId="{144F8711-7A80-40BB-8BC1-5000FABD3A7C}" type="presParOf" srcId="{D153A77D-303C-4095-A913-516578887E38}" destId="{8C22363E-8709-4FE5-B906-B4A5D41334CE}" srcOrd="3" destOrd="0" presId="urn:microsoft.com/office/officeart/2018/2/layout/IconCircleList"/>
    <dgm:cxn modelId="{834E6DAE-C744-4C3E-A5B9-8BE9E55DEC38}" type="presParOf" srcId="{9813BE3D-DD95-4291-8067-2AB05F7AE6F1}" destId="{E5173395-E347-46A6-B591-585539015497}" srcOrd="7" destOrd="0" presId="urn:microsoft.com/office/officeart/2018/2/layout/IconCircleList"/>
    <dgm:cxn modelId="{D2B09F52-8D2B-47A3-9760-4A2DD14D8F9F}" type="presParOf" srcId="{9813BE3D-DD95-4291-8067-2AB05F7AE6F1}" destId="{A13BB2F8-E989-47F7-95CD-7A954C000055}" srcOrd="8" destOrd="0" presId="urn:microsoft.com/office/officeart/2018/2/layout/IconCircleList"/>
    <dgm:cxn modelId="{991DDAC8-BCE5-497D-AAA5-2119A454E92F}" type="presParOf" srcId="{A13BB2F8-E989-47F7-95CD-7A954C000055}" destId="{CC5A1B4E-B5B8-4E2A-A487-B26B5C65F614}" srcOrd="0" destOrd="0" presId="urn:microsoft.com/office/officeart/2018/2/layout/IconCircleList"/>
    <dgm:cxn modelId="{9D55C7ED-59AF-4417-AD84-58E531C8A629}" type="presParOf" srcId="{A13BB2F8-E989-47F7-95CD-7A954C000055}" destId="{6208F78A-9542-47DC-BFB4-F0CF0D1C1C90}" srcOrd="1" destOrd="0" presId="urn:microsoft.com/office/officeart/2018/2/layout/IconCircleList"/>
    <dgm:cxn modelId="{7B8867D8-7C86-42C0-9B30-FE4DF3C0DB27}" type="presParOf" srcId="{A13BB2F8-E989-47F7-95CD-7A954C000055}" destId="{806486B4-3B94-4A1B-9A25-E5532E70366E}" srcOrd="2" destOrd="0" presId="urn:microsoft.com/office/officeart/2018/2/layout/IconCircleList"/>
    <dgm:cxn modelId="{82BA50FA-1C48-4E36-BFF6-A0902641BC75}" type="presParOf" srcId="{A13BB2F8-E989-47F7-95CD-7A954C000055}" destId="{6E07D359-3C46-4AAF-88C4-1C0565E462D9}" srcOrd="3" destOrd="0" presId="urn:microsoft.com/office/officeart/2018/2/layout/IconCircleList"/>
    <dgm:cxn modelId="{A4410309-A7E5-467D-9327-020814023EDF}" type="presParOf" srcId="{9813BE3D-DD95-4291-8067-2AB05F7AE6F1}" destId="{51CDEE7C-FE8C-4744-A3E3-0C66228529DD}" srcOrd="9" destOrd="0" presId="urn:microsoft.com/office/officeart/2018/2/layout/IconCircleList"/>
    <dgm:cxn modelId="{4A0609D1-08D7-4C16-9046-B996DC211ED0}" type="presParOf" srcId="{9813BE3D-DD95-4291-8067-2AB05F7AE6F1}" destId="{1818BB07-4908-4CFC-AC70-705DEED1E302}" srcOrd="10" destOrd="0" presId="urn:microsoft.com/office/officeart/2018/2/layout/IconCircleList"/>
    <dgm:cxn modelId="{91F2645D-85D7-4A45-84FF-D2B48A4DC3EB}" type="presParOf" srcId="{1818BB07-4908-4CFC-AC70-705DEED1E302}" destId="{95AB11C3-037A-477F-A9A6-8ED606B063FB}" srcOrd="0" destOrd="0" presId="urn:microsoft.com/office/officeart/2018/2/layout/IconCircleList"/>
    <dgm:cxn modelId="{2AECF110-A268-4DE2-ADFB-0995E0D9C978}" type="presParOf" srcId="{1818BB07-4908-4CFC-AC70-705DEED1E302}" destId="{EF3C3E20-1B81-4D5D-8B7F-BC82A9A1EFA3}" srcOrd="1" destOrd="0" presId="urn:microsoft.com/office/officeart/2018/2/layout/IconCircleList"/>
    <dgm:cxn modelId="{E139E2EE-FA1A-4DCC-980C-A1E05BE19A08}" type="presParOf" srcId="{1818BB07-4908-4CFC-AC70-705DEED1E302}" destId="{AC56E645-9D2A-403A-ACF1-5FA2B9E68ACE}" srcOrd="2" destOrd="0" presId="urn:microsoft.com/office/officeart/2018/2/layout/IconCircleList"/>
    <dgm:cxn modelId="{7C5426EE-B9F1-4301-BC82-1ABBFF96F5CE}" type="presParOf" srcId="{1818BB07-4908-4CFC-AC70-705DEED1E302}" destId="{D7499818-C433-49FE-A495-069501FE0412}" srcOrd="3" destOrd="0" presId="urn:microsoft.com/office/officeart/2018/2/layout/IconCircleList"/>
    <dgm:cxn modelId="{47114579-6886-410F-85F1-B80FA37AD6D8}" type="presParOf" srcId="{9813BE3D-DD95-4291-8067-2AB05F7AE6F1}" destId="{4D13CF63-3643-461F-BA60-9F2D4EFCEB39}" srcOrd="11" destOrd="0" presId="urn:microsoft.com/office/officeart/2018/2/layout/IconCircleList"/>
    <dgm:cxn modelId="{30E02CFA-69FD-4BEC-A96E-A19548B8BFC9}" type="presParOf" srcId="{9813BE3D-DD95-4291-8067-2AB05F7AE6F1}" destId="{5EEC08E1-3D7A-4050-B891-208C9D1C11D9}" srcOrd="12" destOrd="0" presId="urn:microsoft.com/office/officeart/2018/2/layout/IconCircleList"/>
    <dgm:cxn modelId="{0474E8CB-AECF-4109-A592-5F5D2D7E65FD}" type="presParOf" srcId="{5EEC08E1-3D7A-4050-B891-208C9D1C11D9}" destId="{D264A274-6A29-4895-A73F-77DB94CBD998}" srcOrd="0" destOrd="0" presId="urn:microsoft.com/office/officeart/2018/2/layout/IconCircleList"/>
    <dgm:cxn modelId="{41AE16F0-A2D5-41E6-A898-8DD2188CC5FF}" type="presParOf" srcId="{5EEC08E1-3D7A-4050-B891-208C9D1C11D9}" destId="{37392630-1A6B-4BBF-A713-3AF9636D141F}" srcOrd="1" destOrd="0" presId="urn:microsoft.com/office/officeart/2018/2/layout/IconCircleList"/>
    <dgm:cxn modelId="{1B84097E-5AAC-485E-BB20-94EB0B981DFA}" type="presParOf" srcId="{5EEC08E1-3D7A-4050-B891-208C9D1C11D9}" destId="{C5C32092-9BCF-40EE-92E5-2D9319F41960}" srcOrd="2" destOrd="0" presId="urn:microsoft.com/office/officeart/2018/2/layout/IconCircleList"/>
    <dgm:cxn modelId="{8AB60457-E544-409A-BAAE-85BBE300F3CB}" type="presParOf" srcId="{5EEC08E1-3D7A-4050-B891-208C9D1C11D9}" destId="{0E7A845C-432F-4CB0-8F5F-E6D809697DC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84E551-83D0-445A-9836-44430DD2BB7F}"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86230E1-F98C-4A92-BCEF-447EF34ED8CA}">
      <dgm:prSet custT="1"/>
      <dgm:spPr/>
      <dgm:t>
        <a:bodyPr/>
        <a:lstStyle/>
        <a:p>
          <a:r>
            <a:rPr lang="en-US" sz="1400">
              <a:latin typeface="Times New Roman" panose="02020603050405020304" pitchFamily="18" charset="0"/>
              <a:cs typeface="Times New Roman" panose="02020603050405020304" pitchFamily="18" charset="0"/>
            </a:rPr>
            <a:t>Fully Managed, Serverless NoSQL Database</a:t>
          </a:r>
        </a:p>
      </dgm:t>
    </dgm:pt>
    <dgm:pt modelId="{7C5013D1-D712-4227-84DC-36C460A2BB30}" type="parTrans" cxnId="{2C62F96A-F230-4755-B745-6CDAAEEBAEE9}">
      <dgm:prSet/>
      <dgm:spPr/>
      <dgm:t>
        <a:bodyPr/>
        <a:lstStyle/>
        <a:p>
          <a:endParaRPr lang="en-US"/>
        </a:p>
      </dgm:t>
    </dgm:pt>
    <dgm:pt modelId="{9DB1030F-FD08-47E9-8C9F-D79F8D00A5E1}" type="sibTrans" cxnId="{2C62F96A-F230-4755-B745-6CDAAEEBAEE9}">
      <dgm:prSet/>
      <dgm:spPr/>
      <dgm:t>
        <a:bodyPr/>
        <a:lstStyle/>
        <a:p>
          <a:endParaRPr lang="en-US"/>
        </a:p>
      </dgm:t>
    </dgm:pt>
    <dgm:pt modelId="{4907B8FB-6F31-4473-851A-02D4996AC1A1}">
      <dgm:prSet custT="1"/>
      <dgm:spPr/>
      <dgm:t>
        <a:bodyPr/>
        <a:lstStyle/>
        <a:p>
          <a:r>
            <a:rPr lang="en-US" sz="1400">
              <a:latin typeface="Times New Roman" panose="02020603050405020304" pitchFamily="18" charset="0"/>
              <a:cs typeface="Times New Roman" panose="02020603050405020304" pitchFamily="18" charset="0"/>
            </a:rPr>
            <a:t>Built-in Security with Encryption at Rest</a:t>
          </a:r>
        </a:p>
      </dgm:t>
    </dgm:pt>
    <dgm:pt modelId="{91B10429-08B1-4330-B2DC-9ED3DFFD5DC5}" type="parTrans" cxnId="{04AB5BC9-01E0-47F9-B29C-99EE95E97C0A}">
      <dgm:prSet/>
      <dgm:spPr/>
      <dgm:t>
        <a:bodyPr/>
        <a:lstStyle/>
        <a:p>
          <a:endParaRPr lang="en-US"/>
        </a:p>
      </dgm:t>
    </dgm:pt>
    <dgm:pt modelId="{EB758667-2FF0-4736-B56C-EBEF5E8CFA9F}" type="sibTrans" cxnId="{04AB5BC9-01E0-47F9-B29C-99EE95E97C0A}">
      <dgm:prSet/>
      <dgm:spPr/>
      <dgm:t>
        <a:bodyPr/>
        <a:lstStyle/>
        <a:p>
          <a:endParaRPr lang="en-US"/>
        </a:p>
      </dgm:t>
    </dgm:pt>
    <dgm:pt modelId="{A1422FD2-85C9-49FA-A355-036BB4611592}">
      <dgm:prSet custT="1"/>
      <dgm:spPr/>
      <dgm:t>
        <a:bodyPr/>
        <a:lstStyle/>
        <a:p>
          <a:r>
            <a:rPr lang="en-US" sz="1400" dirty="0">
              <a:latin typeface="Times New Roman" panose="02020603050405020304" pitchFamily="18" charset="0"/>
              <a:cs typeface="Times New Roman" panose="02020603050405020304" pitchFamily="18" charset="0"/>
            </a:rPr>
            <a:t>Continuous Backups for Data Durability</a:t>
          </a:r>
        </a:p>
      </dgm:t>
    </dgm:pt>
    <dgm:pt modelId="{D8E08FEC-E54F-482D-A3DD-1D0BB6516A1B}" type="parTrans" cxnId="{2336E7C1-7181-4D9F-91A6-BF439B527B4C}">
      <dgm:prSet/>
      <dgm:spPr/>
      <dgm:t>
        <a:bodyPr/>
        <a:lstStyle/>
        <a:p>
          <a:endParaRPr lang="en-US"/>
        </a:p>
      </dgm:t>
    </dgm:pt>
    <dgm:pt modelId="{DE86E105-6669-4BDD-9959-BC8D32DFF40D}" type="sibTrans" cxnId="{2336E7C1-7181-4D9F-91A6-BF439B527B4C}">
      <dgm:prSet/>
      <dgm:spPr/>
      <dgm:t>
        <a:bodyPr/>
        <a:lstStyle/>
        <a:p>
          <a:endParaRPr lang="en-US"/>
        </a:p>
      </dgm:t>
    </dgm:pt>
    <dgm:pt modelId="{E8DF9418-0B85-4515-9C46-480D39EB91FB}">
      <dgm:prSet custT="1"/>
      <dgm:spPr/>
      <dgm:t>
        <a:bodyPr/>
        <a:lstStyle/>
        <a:p>
          <a:r>
            <a:rPr lang="en-US" sz="1400">
              <a:latin typeface="Times New Roman" panose="02020603050405020304" pitchFamily="18" charset="0"/>
              <a:cs typeface="Times New Roman" panose="02020603050405020304" pitchFamily="18" charset="0"/>
            </a:rPr>
            <a:t>Automated Multi-Region Replication for Availability</a:t>
          </a:r>
        </a:p>
      </dgm:t>
    </dgm:pt>
    <dgm:pt modelId="{09B5766E-DF5C-4B10-999A-19DEF6C1395D}" type="parTrans" cxnId="{32A4EA6F-1B6E-4E41-A8A4-3BF925C2C690}">
      <dgm:prSet/>
      <dgm:spPr/>
      <dgm:t>
        <a:bodyPr/>
        <a:lstStyle/>
        <a:p>
          <a:endParaRPr lang="en-US"/>
        </a:p>
      </dgm:t>
    </dgm:pt>
    <dgm:pt modelId="{6E45ECED-9A4A-4B77-AF7C-201F4FED7E0B}" type="sibTrans" cxnId="{32A4EA6F-1B6E-4E41-A8A4-3BF925C2C690}">
      <dgm:prSet/>
      <dgm:spPr/>
      <dgm:t>
        <a:bodyPr/>
        <a:lstStyle/>
        <a:p>
          <a:endParaRPr lang="en-US"/>
        </a:p>
      </dgm:t>
    </dgm:pt>
    <dgm:pt modelId="{0450E7CC-073B-4971-84DF-808DBA619A45}">
      <dgm:prSet custT="1"/>
      <dgm:spPr/>
      <dgm:t>
        <a:bodyPr/>
        <a:lstStyle/>
        <a:p>
          <a:r>
            <a:rPr lang="en-US" sz="1400" dirty="0">
              <a:latin typeface="Times New Roman" panose="02020603050405020304" pitchFamily="18" charset="0"/>
              <a:cs typeface="Times New Roman" panose="02020603050405020304" pitchFamily="18" charset="0"/>
            </a:rPr>
            <a:t>In-memory caching for Optimized Performance</a:t>
          </a:r>
        </a:p>
      </dgm:t>
    </dgm:pt>
    <dgm:pt modelId="{C53A0319-DB1D-412A-BD80-1F169AFBCF3D}" type="parTrans" cxnId="{B0C735CE-C8D1-4161-80F5-FC8BB24CBFAE}">
      <dgm:prSet/>
      <dgm:spPr/>
      <dgm:t>
        <a:bodyPr/>
        <a:lstStyle/>
        <a:p>
          <a:endParaRPr lang="en-US"/>
        </a:p>
      </dgm:t>
    </dgm:pt>
    <dgm:pt modelId="{728E4C54-C1FE-4B60-B1ED-527EE0E0CA6C}" type="sibTrans" cxnId="{B0C735CE-C8D1-4161-80F5-FC8BB24CBFAE}">
      <dgm:prSet/>
      <dgm:spPr/>
      <dgm:t>
        <a:bodyPr/>
        <a:lstStyle/>
        <a:p>
          <a:endParaRPr lang="en-US"/>
        </a:p>
      </dgm:t>
    </dgm:pt>
    <dgm:pt modelId="{9A55EAD0-7E0C-416E-B2B9-5DBAF57BD1BE}">
      <dgm:prSet custT="1"/>
      <dgm:spPr/>
      <dgm:t>
        <a:bodyPr/>
        <a:lstStyle/>
        <a:p>
          <a:r>
            <a:rPr lang="en-US" sz="1400">
              <a:latin typeface="Times New Roman" panose="02020603050405020304" pitchFamily="18" charset="0"/>
              <a:cs typeface="Times New Roman" panose="02020603050405020304" pitchFamily="18" charset="0"/>
            </a:rPr>
            <a:t>Data Import and Export Tools for Seamless Operations</a:t>
          </a:r>
        </a:p>
      </dgm:t>
    </dgm:pt>
    <dgm:pt modelId="{25C42EDF-726C-465D-B562-C7FC79635316}" type="parTrans" cxnId="{B7B9B277-EE28-446B-A078-F2EDDDEB9B2E}">
      <dgm:prSet/>
      <dgm:spPr/>
      <dgm:t>
        <a:bodyPr/>
        <a:lstStyle/>
        <a:p>
          <a:endParaRPr lang="en-US"/>
        </a:p>
      </dgm:t>
    </dgm:pt>
    <dgm:pt modelId="{88F4808F-44C0-46F1-BDAD-A3A7BAEB0933}" type="sibTrans" cxnId="{B7B9B277-EE28-446B-A078-F2EDDDEB9B2E}">
      <dgm:prSet/>
      <dgm:spPr/>
      <dgm:t>
        <a:bodyPr/>
        <a:lstStyle/>
        <a:p>
          <a:endParaRPr lang="en-US"/>
        </a:p>
      </dgm:t>
    </dgm:pt>
    <dgm:pt modelId="{FEC90BAE-7CDF-4761-818F-ED057FC656FF}">
      <dgm:prSet custT="1"/>
      <dgm:spPr/>
      <dgm:t>
        <a:bodyPr/>
        <a:lstStyle/>
        <a:p>
          <a:r>
            <a:rPr lang="en-US" sz="1400" dirty="0">
              <a:latin typeface="Times New Roman" panose="02020603050405020304" pitchFamily="18" charset="0"/>
              <a:cs typeface="Times New Roman" panose="02020603050405020304" pitchFamily="18" charset="0"/>
            </a:rPr>
            <a:t>Predictable Performance and Seamless Scalability</a:t>
          </a:r>
        </a:p>
      </dgm:t>
    </dgm:pt>
    <dgm:pt modelId="{A3D59D7F-3031-4C9A-93FA-0CAF5EA875AE}" type="parTrans" cxnId="{F0D664E5-97D6-4F07-81CA-DE056FF9F4C4}">
      <dgm:prSet/>
      <dgm:spPr/>
      <dgm:t>
        <a:bodyPr/>
        <a:lstStyle/>
        <a:p>
          <a:endParaRPr lang="en-US"/>
        </a:p>
      </dgm:t>
    </dgm:pt>
    <dgm:pt modelId="{FCE54974-02CE-4869-84E4-034067E44ECD}" type="sibTrans" cxnId="{F0D664E5-97D6-4F07-81CA-DE056FF9F4C4}">
      <dgm:prSet/>
      <dgm:spPr/>
      <dgm:t>
        <a:bodyPr/>
        <a:lstStyle/>
        <a:p>
          <a:endParaRPr lang="en-US"/>
        </a:p>
      </dgm:t>
    </dgm:pt>
    <dgm:pt modelId="{324B9376-F706-434B-85DE-FF5090CAFE14}">
      <dgm:prSet custT="1"/>
      <dgm:spPr/>
      <dgm:t>
        <a:bodyPr/>
        <a:lstStyle/>
        <a:p>
          <a:r>
            <a:rPr lang="en-US" sz="1400">
              <a:latin typeface="Times New Roman" panose="02020603050405020304" pitchFamily="18" charset="0"/>
              <a:cs typeface="Times New Roman" panose="02020603050405020304" pitchFamily="18" charset="0"/>
            </a:rPr>
            <a:t>Offloads Administrative Burdens: No Hardware Provisioning, Setup, or Configuration</a:t>
          </a:r>
        </a:p>
      </dgm:t>
    </dgm:pt>
    <dgm:pt modelId="{E1EAE01E-6725-4335-A0BE-EC33E99AE3EE}" type="parTrans" cxnId="{78A3128D-B256-4527-B7AE-7281E0035A7D}">
      <dgm:prSet/>
      <dgm:spPr/>
      <dgm:t>
        <a:bodyPr/>
        <a:lstStyle/>
        <a:p>
          <a:endParaRPr lang="en-US"/>
        </a:p>
      </dgm:t>
    </dgm:pt>
    <dgm:pt modelId="{FE0F07C6-5C3F-4870-971B-862A1E287255}" type="sibTrans" cxnId="{78A3128D-B256-4527-B7AE-7281E0035A7D}">
      <dgm:prSet/>
      <dgm:spPr/>
      <dgm:t>
        <a:bodyPr/>
        <a:lstStyle/>
        <a:p>
          <a:endParaRPr lang="en-US"/>
        </a:p>
      </dgm:t>
    </dgm:pt>
    <dgm:pt modelId="{8F0F5F3E-1D5D-497F-BF68-14226D2CCEB2}">
      <dgm:prSet custT="1"/>
      <dgm:spPr/>
      <dgm:t>
        <a:bodyPr/>
        <a:lstStyle/>
        <a:p>
          <a:r>
            <a:rPr lang="en-US" sz="1400">
              <a:latin typeface="Times New Roman" panose="02020603050405020304" pitchFamily="18" charset="0"/>
              <a:cs typeface="Times New Roman" panose="02020603050405020304" pitchFamily="18" charset="0"/>
            </a:rPr>
            <a:t>Encryption at Rest Simplifies Protection of Sensitive Data</a:t>
          </a:r>
        </a:p>
      </dgm:t>
    </dgm:pt>
    <dgm:pt modelId="{753039CA-F3F5-4868-A144-86E359F05308}" type="parTrans" cxnId="{A2D54DA2-D546-4BA0-AC61-EAAF1D92323C}">
      <dgm:prSet/>
      <dgm:spPr/>
      <dgm:t>
        <a:bodyPr/>
        <a:lstStyle/>
        <a:p>
          <a:endParaRPr lang="en-US"/>
        </a:p>
      </dgm:t>
    </dgm:pt>
    <dgm:pt modelId="{B091BE20-0AC6-46F6-90D6-8BF3F4E6BBA3}" type="sibTrans" cxnId="{A2D54DA2-D546-4BA0-AC61-EAAF1D92323C}">
      <dgm:prSet/>
      <dgm:spPr/>
      <dgm:t>
        <a:bodyPr/>
        <a:lstStyle/>
        <a:p>
          <a:endParaRPr lang="en-US"/>
        </a:p>
      </dgm:t>
    </dgm:pt>
    <dgm:pt modelId="{926DB068-4C2A-48B6-B933-EF4390E9C4E8}">
      <dgm:prSet custT="1"/>
      <dgm:spPr/>
      <dgm:t>
        <a:bodyPr/>
        <a:lstStyle/>
        <a:p>
          <a:r>
            <a:rPr lang="en-US" sz="1400" dirty="0">
              <a:latin typeface="Times New Roman" panose="02020603050405020304" pitchFamily="18" charset="0"/>
              <a:cs typeface="Times New Roman" panose="02020603050405020304" pitchFamily="18" charset="0"/>
            </a:rPr>
            <a:t>Alternative to Relational Databases for Simplified Scaling and Management</a:t>
          </a:r>
        </a:p>
      </dgm:t>
    </dgm:pt>
    <dgm:pt modelId="{B9FBE174-A664-445B-B3F4-425B54BCBEC1}" type="parTrans" cxnId="{AC1232EC-891F-4DC0-A64B-0E3A6E0728C5}">
      <dgm:prSet/>
      <dgm:spPr/>
      <dgm:t>
        <a:bodyPr/>
        <a:lstStyle/>
        <a:p>
          <a:endParaRPr lang="en-US"/>
        </a:p>
      </dgm:t>
    </dgm:pt>
    <dgm:pt modelId="{2E46C279-D410-4289-B684-AA8FC47B69CD}" type="sibTrans" cxnId="{AC1232EC-891F-4DC0-A64B-0E3A6E0728C5}">
      <dgm:prSet/>
      <dgm:spPr/>
      <dgm:t>
        <a:bodyPr/>
        <a:lstStyle/>
        <a:p>
          <a:endParaRPr lang="en-US"/>
        </a:p>
      </dgm:t>
    </dgm:pt>
    <dgm:pt modelId="{FA9607B2-D367-47E5-9390-EFABD88EA38A}" type="pres">
      <dgm:prSet presAssocID="{8684E551-83D0-445A-9836-44430DD2BB7F}" presName="diagram" presStyleCnt="0">
        <dgm:presLayoutVars>
          <dgm:dir/>
          <dgm:resizeHandles val="exact"/>
        </dgm:presLayoutVars>
      </dgm:prSet>
      <dgm:spPr/>
    </dgm:pt>
    <dgm:pt modelId="{1D3F0DF8-3A4A-41B1-A56E-95061B625EB7}" type="pres">
      <dgm:prSet presAssocID="{286230E1-F98C-4A92-BCEF-447EF34ED8CA}" presName="node" presStyleLbl="node1" presStyleIdx="0" presStyleCnt="10">
        <dgm:presLayoutVars>
          <dgm:bulletEnabled val="1"/>
        </dgm:presLayoutVars>
      </dgm:prSet>
      <dgm:spPr/>
    </dgm:pt>
    <dgm:pt modelId="{533CE996-C109-4D3E-80AC-7DC0E786BE7A}" type="pres">
      <dgm:prSet presAssocID="{9DB1030F-FD08-47E9-8C9F-D79F8D00A5E1}" presName="sibTrans" presStyleCnt="0"/>
      <dgm:spPr/>
    </dgm:pt>
    <dgm:pt modelId="{05918478-D590-48EB-A4AD-2C0B8C120240}" type="pres">
      <dgm:prSet presAssocID="{4907B8FB-6F31-4473-851A-02D4996AC1A1}" presName="node" presStyleLbl="node1" presStyleIdx="1" presStyleCnt="10">
        <dgm:presLayoutVars>
          <dgm:bulletEnabled val="1"/>
        </dgm:presLayoutVars>
      </dgm:prSet>
      <dgm:spPr/>
    </dgm:pt>
    <dgm:pt modelId="{46C641AE-8D33-42AD-8B56-764AA223CE99}" type="pres">
      <dgm:prSet presAssocID="{EB758667-2FF0-4736-B56C-EBEF5E8CFA9F}" presName="sibTrans" presStyleCnt="0"/>
      <dgm:spPr/>
    </dgm:pt>
    <dgm:pt modelId="{2291CE8C-B4E6-4E19-866F-4C2546654AF7}" type="pres">
      <dgm:prSet presAssocID="{A1422FD2-85C9-49FA-A355-036BB4611592}" presName="node" presStyleLbl="node1" presStyleIdx="2" presStyleCnt="10">
        <dgm:presLayoutVars>
          <dgm:bulletEnabled val="1"/>
        </dgm:presLayoutVars>
      </dgm:prSet>
      <dgm:spPr/>
    </dgm:pt>
    <dgm:pt modelId="{244D7DCB-9952-4602-B290-E2C1EF65403C}" type="pres">
      <dgm:prSet presAssocID="{DE86E105-6669-4BDD-9959-BC8D32DFF40D}" presName="sibTrans" presStyleCnt="0"/>
      <dgm:spPr/>
    </dgm:pt>
    <dgm:pt modelId="{12392417-BAE4-462E-9158-17D3FFAB9EF6}" type="pres">
      <dgm:prSet presAssocID="{E8DF9418-0B85-4515-9C46-480D39EB91FB}" presName="node" presStyleLbl="node1" presStyleIdx="3" presStyleCnt="10">
        <dgm:presLayoutVars>
          <dgm:bulletEnabled val="1"/>
        </dgm:presLayoutVars>
      </dgm:prSet>
      <dgm:spPr/>
    </dgm:pt>
    <dgm:pt modelId="{94817A08-11CE-49D8-83F3-3E9908A813C7}" type="pres">
      <dgm:prSet presAssocID="{6E45ECED-9A4A-4B77-AF7C-201F4FED7E0B}" presName="sibTrans" presStyleCnt="0"/>
      <dgm:spPr/>
    </dgm:pt>
    <dgm:pt modelId="{9BB9D2FE-E581-4F0B-B92D-51735EEC3C08}" type="pres">
      <dgm:prSet presAssocID="{0450E7CC-073B-4971-84DF-808DBA619A45}" presName="node" presStyleLbl="node1" presStyleIdx="4" presStyleCnt="10">
        <dgm:presLayoutVars>
          <dgm:bulletEnabled val="1"/>
        </dgm:presLayoutVars>
      </dgm:prSet>
      <dgm:spPr/>
    </dgm:pt>
    <dgm:pt modelId="{2C5EA3F6-050A-4FA2-BE8E-04D9CF8D0428}" type="pres">
      <dgm:prSet presAssocID="{728E4C54-C1FE-4B60-B1ED-527EE0E0CA6C}" presName="sibTrans" presStyleCnt="0"/>
      <dgm:spPr/>
    </dgm:pt>
    <dgm:pt modelId="{612F2271-C171-4AB4-A4DD-C44145691258}" type="pres">
      <dgm:prSet presAssocID="{9A55EAD0-7E0C-416E-B2B9-5DBAF57BD1BE}" presName="node" presStyleLbl="node1" presStyleIdx="5" presStyleCnt="10">
        <dgm:presLayoutVars>
          <dgm:bulletEnabled val="1"/>
        </dgm:presLayoutVars>
      </dgm:prSet>
      <dgm:spPr/>
    </dgm:pt>
    <dgm:pt modelId="{AC043236-E786-4501-99A7-311CF9C06494}" type="pres">
      <dgm:prSet presAssocID="{88F4808F-44C0-46F1-BDAD-A3A7BAEB0933}" presName="sibTrans" presStyleCnt="0"/>
      <dgm:spPr/>
    </dgm:pt>
    <dgm:pt modelId="{E65E1B73-E6B8-487A-BD1A-C59D08016CD4}" type="pres">
      <dgm:prSet presAssocID="{FEC90BAE-7CDF-4761-818F-ED057FC656FF}" presName="node" presStyleLbl="node1" presStyleIdx="6" presStyleCnt="10">
        <dgm:presLayoutVars>
          <dgm:bulletEnabled val="1"/>
        </dgm:presLayoutVars>
      </dgm:prSet>
      <dgm:spPr/>
    </dgm:pt>
    <dgm:pt modelId="{C6B7B2C1-56AB-4764-BE82-F3B72603F069}" type="pres">
      <dgm:prSet presAssocID="{FCE54974-02CE-4869-84E4-034067E44ECD}" presName="sibTrans" presStyleCnt="0"/>
      <dgm:spPr/>
    </dgm:pt>
    <dgm:pt modelId="{AC623BEE-5167-47B2-82EB-AF9A46C14215}" type="pres">
      <dgm:prSet presAssocID="{324B9376-F706-434B-85DE-FF5090CAFE14}" presName="node" presStyleLbl="node1" presStyleIdx="7" presStyleCnt="10">
        <dgm:presLayoutVars>
          <dgm:bulletEnabled val="1"/>
        </dgm:presLayoutVars>
      </dgm:prSet>
      <dgm:spPr/>
    </dgm:pt>
    <dgm:pt modelId="{A7428A1E-02E2-4B67-B2B1-20CC75BD2FE2}" type="pres">
      <dgm:prSet presAssocID="{FE0F07C6-5C3F-4870-971B-862A1E287255}" presName="sibTrans" presStyleCnt="0"/>
      <dgm:spPr/>
    </dgm:pt>
    <dgm:pt modelId="{7E403CED-ECED-4C84-BC43-3692B05C35C8}" type="pres">
      <dgm:prSet presAssocID="{8F0F5F3E-1D5D-497F-BF68-14226D2CCEB2}" presName="node" presStyleLbl="node1" presStyleIdx="8" presStyleCnt="10">
        <dgm:presLayoutVars>
          <dgm:bulletEnabled val="1"/>
        </dgm:presLayoutVars>
      </dgm:prSet>
      <dgm:spPr/>
    </dgm:pt>
    <dgm:pt modelId="{8EFCB570-DC50-41AB-8D9C-0604E7CCC2F3}" type="pres">
      <dgm:prSet presAssocID="{B091BE20-0AC6-46F6-90D6-8BF3F4E6BBA3}" presName="sibTrans" presStyleCnt="0"/>
      <dgm:spPr/>
    </dgm:pt>
    <dgm:pt modelId="{AD9CD955-7EFE-4A9D-A45F-2DD5890FA9F7}" type="pres">
      <dgm:prSet presAssocID="{926DB068-4C2A-48B6-B933-EF4390E9C4E8}" presName="node" presStyleLbl="node1" presStyleIdx="9" presStyleCnt="10">
        <dgm:presLayoutVars>
          <dgm:bulletEnabled val="1"/>
        </dgm:presLayoutVars>
      </dgm:prSet>
      <dgm:spPr/>
    </dgm:pt>
  </dgm:ptLst>
  <dgm:cxnLst>
    <dgm:cxn modelId="{F4A3A603-5DAD-4869-A90C-6FB04C65E5A4}" type="presOf" srcId="{324B9376-F706-434B-85DE-FF5090CAFE14}" destId="{AC623BEE-5167-47B2-82EB-AF9A46C14215}" srcOrd="0" destOrd="0" presId="urn:microsoft.com/office/officeart/2005/8/layout/default"/>
    <dgm:cxn modelId="{6C4AD30F-F4BC-415B-8814-AF56D08E7AD3}" type="presOf" srcId="{8684E551-83D0-445A-9836-44430DD2BB7F}" destId="{FA9607B2-D367-47E5-9390-EFABD88EA38A}" srcOrd="0" destOrd="0" presId="urn:microsoft.com/office/officeart/2005/8/layout/default"/>
    <dgm:cxn modelId="{48450746-BB09-4432-BE6A-2BCE1742DB63}" type="presOf" srcId="{FEC90BAE-7CDF-4761-818F-ED057FC656FF}" destId="{E65E1B73-E6B8-487A-BD1A-C59D08016CD4}" srcOrd="0" destOrd="0" presId="urn:microsoft.com/office/officeart/2005/8/layout/default"/>
    <dgm:cxn modelId="{2C62F96A-F230-4755-B745-6CDAAEEBAEE9}" srcId="{8684E551-83D0-445A-9836-44430DD2BB7F}" destId="{286230E1-F98C-4A92-BCEF-447EF34ED8CA}" srcOrd="0" destOrd="0" parTransId="{7C5013D1-D712-4227-84DC-36C460A2BB30}" sibTransId="{9DB1030F-FD08-47E9-8C9F-D79F8D00A5E1}"/>
    <dgm:cxn modelId="{21FD7C4B-90DE-4E7D-AAD0-BCB928D8B2E0}" type="presOf" srcId="{E8DF9418-0B85-4515-9C46-480D39EB91FB}" destId="{12392417-BAE4-462E-9158-17D3FFAB9EF6}" srcOrd="0" destOrd="0" presId="urn:microsoft.com/office/officeart/2005/8/layout/default"/>
    <dgm:cxn modelId="{32A4EA6F-1B6E-4E41-A8A4-3BF925C2C690}" srcId="{8684E551-83D0-445A-9836-44430DD2BB7F}" destId="{E8DF9418-0B85-4515-9C46-480D39EB91FB}" srcOrd="3" destOrd="0" parTransId="{09B5766E-DF5C-4B10-999A-19DEF6C1395D}" sibTransId="{6E45ECED-9A4A-4B77-AF7C-201F4FED7E0B}"/>
    <dgm:cxn modelId="{C560A051-D6F3-4F3F-A9E1-FD9D5AF1FF19}" type="presOf" srcId="{9A55EAD0-7E0C-416E-B2B9-5DBAF57BD1BE}" destId="{612F2271-C171-4AB4-A4DD-C44145691258}" srcOrd="0" destOrd="0" presId="urn:microsoft.com/office/officeart/2005/8/layout/default"/>
    <dgm:cxn modelId="{42916955-8976-44FC-BC6F-C3F079A97FEE}" type="presOf" srcId="{286230E1-F98C-4A92-BCEF-447EF34ED8CA}" destId="{1D3F0DF8-3A4A-41B1-A56E-95061B625EB7}" srcOrd="0" destOrd="0" presId="urn:microsoft.com/office/officeart/2005/8/layout/default"/>
    <dgm:cxn modelId="{B7B9B277-EE28-446B-A078-F2EDDDEB9B2E}" srcId="{8684E551-83D0-445A-9836-44430DD2BB7F}" destId="{9A55EAD0-7E0C-416E-B2B9-5DBAF57BD1BE}" srcOrd="5" destOrd="0" parTransId="{25C42EDF-726C-465D-B562-C7FC79635316}" sibTransId="{88F4808F-44C0-46F1-BDAD-A3A7BAEB0933}"/>
    <dgm:cxn modelId="{78A3128D-B256-4527-B7AE-7281E0035A7D}" srcId="{8684E551-83D0-445A-9836-44430DD2BB7F}" destId="{324B9376-F706-434B-85DE-FF5090CAFE14}" srcOrd="7" destOrd="0" parTransId="{E1EAE01E-6725-4335-A0BE-EC33E99AE3EE}" sibTransId="{FE0F07C6-5C3F-4870-971B-862A1E287255}"/>
    <dgm:cxn modelId="{89C90493-D148-4CD6-8C90-BBAB094AF293}" type="presOf" srcId="{8F0F5F3E-1D5D-497F-BF68-14226D2CCEB2}" destId="{7E403CED-ECED-4C84-BC43-3692B05C35C8}" srcOrd="0" destOrd="0" presId="urn:microsoft.com/office/officeart/2005/8/layout/default"/>
    <dgm:cxn modelId="{2BDBEE9F-6E92-4379-9D5D-C5E852956E4F}" type="presOf" srcId="{A1422FD2-85C9-49FA-A355-036BB4611592}" destId="{2291CE8C-B4E6-4E19-866F-4C2546654AF7}" srcOrd="0" destOrd="0" presId="urn:microsoft.com/office/officeart/2005/8/layout/default"/>
    <dgm:cxn modelId="{A2D54DA2-D546-4BA0-AC61-EAAF1D92323C}" srcId="{8684E551-83D0-445A-9836-44430DD2BB7F}" destId="{8F0F5F3E-1D5D-497F-BF68-14226D2CCEB2}" srcOrd="8" destOrd="0" parTransId="{753039CA-F3F5-4868-A144-86E359F05308}" sibTransId="{B091BE20-0AC6-46F6-90D6-8BF3F4E6BBA3}"/>
    <dgm:cxn modelId="{2336E7C1-7181-4D9F-91A6-BF439B527B4C}" srcId="{8684E551-83D0-445A-9836-44430DD2BB7F}" destId="{A1422FD2-85C9-49FA-A355-036BB4611592}" srcOrd="2" destOrd="0" parTransId="{D8E08FEC-E54F-482D-A3DD-1D0BB6516A1B}" sibTransId="{DE86E105-6669-4BDD-9959-BC8D32DFF40D}"/>
    <dgm:cxn modelId="{04AB5BC9-01E0-47F9-B29C-99EE95E97C0A}" srcId="{8684E551-83D0-445A-9836-44430DD2BB7F}" destId="{4907B8FB-6F31-4473-851A-02D4996AC1A1}" srcOrd="1" destOrd="0" parTransId="{91B10429-08B1-4330-B2DC-9ED3DFFD5DC5}" sibTransId="{EB758667-2FF0-4736-B56C-EBEF5E8CFA9F}"/>
    <dgm:cxn modelId="{B0C735CE-C8D1-4161-80F5-FC8BB24CBFAE}" srcId="{8684E551-83D0-445A-9836-44430DD2BB7F}" destId="{0450E7CC-073B-4971-84DF-808DBA619A45}" srcOrd="4" destOrd="0" parTransId="{C53A0319-DB1D-412A-BD80-1F169AFBCF3D}" sibTransId="{728E4C54-C1FE-4B60-B1ED-527EE0E0CA6C}"/>
    <dgm:cxn modelId="{B79BCFD9-F414-45F2-B3C5-1CF65C476C1D}" type="presOf" srcId="{0450E7CC-073B-4971-84DF-808DBA619A45}" destId="{9BB9D2FE-E581-4F0B-B92D-51735EEC3C08}" srcOrd="0" destOrd="0" presId="urn:microsoft.com/office/officeart/2005/8/layout/default"/>
    <dgm:cxn modelId="{F0D664E5-97D6-4F07-81CA-DE056FF9F4C4}" srcId="{8684E551-83D0-445A-9836-44430DD2BB7F}" destId="{FEC90BAE-7CDF-4761-818F-ED057FC656FF}" srcOrd="6" destOrd="0" parTransId="{A3D59D7F-3031-4C9A-93FA-0CAF5EA875AE}" sibTransId="{FCE54974-02CE-4869-84E4-034067E44ECD}"/>
    <dgm:cxn modelId="{AC1232EC-891F-4DC0-A64B-0E3A6E0728C5}" srcId="{8684E551-83D0-445A-9836-44430DD2BB7F}" destId="{926DB068-4C2A-48B6-B933-EF4390E9C4E8}" srcOrd="9" destOrd="0" parTransId="{B9FBE174-A664-445B-B3F4-425B54BCBEC1}" sibTransId="{2E46C279-D410-4289-B684-AA8FC47B69CD}"/>
    <dgm:cxn modelId="{D79A3FEF-CD0C-4B30-867A-C0B30471CD31}" type="presOf" srcId="{926DB068-4C2A-48B6-B933-EF4390E9C4E8}" destId="{AD9CD955-7EFE-4A9D-A45F-2DD5890FA9F7}" srcOrd="0" destOrd="0" presId="urn:microsoft.com/office/officeart/2005/8/layout/default"/>
    <dgm:cxn modelId="{445FA0F0-3AA4-446E-8CC6-670D5978BE91}" type="presOf" srcId="{4907B8FB-6F31-4473-851A-02D4996AC1A1}" destId="{05918478-D590-48EB-A4AD-2C0B8C120240}" srcOrd="0" destOrd="0" presId="urn:microsoft.com/office/officeart/2005/8/layout/default"/>
    <dgm:cxn modelId="{A810E25E-180A-4D8A-B88B-19D81FBA011B}" type="presParOf" srcId="{FA9607B2-D367-47E5-9390-EFABD88EA38A}" destId="{1D3F0DF8-3A4A-41B1-A56E-95061B625EB7}" srcOrd="0" destOrd="0" presId="urn:microsoft.com/office/officeart/2005/8/layout/default"/>
    <dgm:cxn modelId="{C4CA1B4C-637B-4971-8F36-71E2AAF82090}" type="presParOf" srcId="{FA9607B2-D367-47E5-9390-EFABD88EA38A}" destId="{533CE996-C109-4D3E-80AC-7DC0E786BE7A}" srcOrd="1" destOrd="0" presId="urn:microsoft.com/office/officeart/2005/8/layout/default"/>
    <dgm:cxn modelId="{D4EE7696-05AA-42AF-BFC2-D1794977415F}" type="presParOf" srcId="{FA9607B2-D367-47E5-9390-EFABD88EA38A}" destId="{05918478-D590-48EB-A4AD-2C0B8C120240}" srcOrd="2" destOrd="0" presId="urn:microsoft.com/office/officeart/2005/8/layout/default"/>
    <dgm:cxn modelId="{172E4CE6-350C-408B-AF3C-B0B66AF08EA1}" type="presParOf" srcId="{FA9607B2-D367-47E5-9390-EFABD88EA38A}" destId="{46C641AE-8D33-42AD-8B56-764AA223CE99}" srcOrd="3" destOrd="0" presId="urn:microsoft.com/office/officeart/2005/8/layout/default"/>
    <dgm:cxn modelId="{AE634EA3-A71F-4C64-85B2-5EA3E6760DE5}" type="presParOf" srcId="{FA9607B2-D367-47E5-9390-EFABD88EA38A}" destId="{2291CE8C-B4E6-4E19-866F-4C2546654AF7}" srcOrd="4" destOrd="0" presId="urn:microsoft.com/office/officeart/2005/8/layout/default"/>
    <dgm:cxn modelId="{D40B7CB2-FB51-427E-94C3-1F62E37F8D54}" type="presParOf" srcId="{FA9607B2-D367-47E5-9390-EFABD88EA38A}" destId="{244D7DCB-9952-4602-B290-E2C1EF65403C}" srcOrd="5" destOrd="0" presId="urn:microsoft.com/office/officeart/2005/8/layout/default"/>
    <dgm:cxn modelId="{B71FB244-51AE-4ED9-9740-E9A444E8CD43}" type="presParOf" srcId="{FA9607B2-D367-47E5-9390-EFABD88EA38A}" destId="{12392417-BAE4-462E-9158-17D3FFAB9EF6}" srcOrd="6" destOrd="0" presId="urn:microsoft.com/office/officeart/2005/8/layout/default"/>
    <dgm:cxn modelId="{1A69D8EA-E528-4F66-B4F5-52E0B5E1977F}" type="presParOf" srcId="{FA9607B2-D367-47E5-9390-EFABD88EA38A}" destId="{94817A08-11CE-49D8-83F3-3E9908A813C7}" srcOrd="7" destOrd="0" presId="urn:microsoft.com/office/officeart/2005/8/layout/default"/>
    <dgm:cxn modelId="{4A462C10-2574-4C1F-B518-54C7785709C6}" type="presParOf" srcId="{FA9607B2-D367-47E5-9390-EFABD88EA38A}" destId="{9BB9D2FE-E581-4F0B-B92D-51735EEC3C08}" srcOrd="8" destOrd="0" presId="urn:microsoft.com/office/officeart/2005/8/layout/default"/>
    <dgm:cxn modelId="{896A79E1-E2DA-4E72-BB78-1195FFEC281E}" type="presParOf" srcId="{FA9607B2-D367-47E5-9390-EFABD88EA38A}" destId="{2C5EA3F6-050A-4FA2-BE8E-04D9CF8D0428}" srcOrd="9" destOrd="0" presId="urn:microsoft.com/office/officeart/2005/8/layout/default"/>
    <dgm:cxn modelId="{9298B35A-F6FA-4F1F-A4CD-E60468850C87}" type="presParOf" srcId="{FA9607B2-D367-47E5-9390-EFABD88EA38A}" destId="{612F2271-C171-4AB4-A4DD-C44145691258}" srcOrd="10" destOrd="0" presId="urn:microsoft.com/office/officeart/2005/8/layout/default"/>
    <dgm:cxn modelId="{2D748B94-9AB5-4EBD-B777-76BC485CD741}" type="presParOf" srcId="{FA9607B2-D367-47E5-9390-EFABD88EA38A}" destId="{AC043236-E786-4501-99A7-311CF9C06494}" srcOrd="11" destOrd="0" presId="urn:microsoft.com/office/officeart/2005/8/layout/default"/>
    <dgm:cxn modelId="{3EF7D878-81B1-4D98-95B3-33B3AFF27F49}" type="presParOf" srcId="{FA9607B2-D367-47E5-9390-EFABD88EA38A}" destId="{E65E1B73-E6B8-487A-BD1A-C59D08016CD4}" srcOrd="12" destOrd="0" presId="urn:microsoft.com/office/officeart/2005/8/layout/default"/>
    <dgm:cxn modelId="{8B99B1E9-DD7B-4195-8574-4416D0FFA4EC}" type="presParOf" srcId="{FA9607B2-D367-47E5-9390-EFABD88EA38A}" destId="{C6B7B2C1-56AB-4764-BE82-F3B72603F069}" srcOrd="13" destOrd="0" presId="urn:microsoft.com/office/officeart/2005/8/layout/default"/>
    <dgm:cxn modelId="{FFD191B3-7A8B-43BF-B711-DDD7E11B66AB}" type="presParOf" srcId="{FA9607B2-D367-47E5-9390-EFABD88EA38A}" destId="{AC623BEE-5167-47B2-82EB-AF9A46C14215}" srcOrd="14" destOrd="0" presId="urn:microsoft.com/office/officeart/2005/8/layout/default"/>
    <dgm:cxn modelId="{F2DA74D7-4036-4009-8EC2-9770CA9D8B41}" type="presParOf" srcId="{FA9607B2-D367-47E5-9390-EFABD88EA38A}" destId="{A7428A1E-02E2-4B67-B2B1-20CC75BD2FE2}" srcOrd="15" destOrd="0" presId="urn:microsoft.com/office/officeart/2005/8/layout/default"/>
    <dgm:cxn modelId="{6B6F1085-182F-4707-A889-0AFD19E1D2CF}" type="presParOf" srcId="{FA9607B2-D367-47E5-9390-EFABD88EA38A}" destId="{7E403CED-ECED-4C84-BC43-3692B05C35C8}" srcOrd="16" destOrd="0" presId="urn:microsoft.com/office/officeart/2005/8/layout/default"/>
    <dgm:cxn modelId="{CDBD382D-E418-4207-A9A6-09B86AEF4361}" type="presParOf" srcId="{FA9607B2-D367-47E5-9390-EFABD88EA38A}" destId="{8EFCB570-DC50-41AB-8D9C-0604E7CCC2F3}" srcOrd="17" destOrd="0" presId="urn:microsoft.com/office/officeart/2005/8/layout/default"/>
    <dgm:cxn modelId="{EA5F4ED7-78F5-47DD-AE64-26B741D93BD5}" type="presParOf" srcId="{FA9607B2-D367-47E5-9390-EFABD88EA38A}" destId="{AD9CD955-7EFE-4A9D-A45F-2DD5890FA9F7}"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FD3EA2-2926-4EAC-9E47-746FFDC9C44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4D0DB8E-3972-4C74-B0D8-E8096D0E8C4D}">
      <dgm:prSet/>
      <dgm:spPr/>
      <dgm:t>
        <a:bodyPr/>
        <a:lstStyle/>
        <a:p>
          <a:pPr algn="l">
            <a:lnSpc>
              <a:spcPct val="100000"/>
            </a:lnSpc>
          </a:pPr>
          <a:r>
            <a:rPr lang="en-IN" b="1" dirty="0">
              <a:latin typeface="Times New Roman" panose="02020603050405020304" pitchFamily="18" charset="0"/>
              <a:cs typeface="Times New Roman" panose="02020603050405020304" pitchFamily="18" charset="0"/>
            </a:rPr>
            <a:t>Python: </a:t>
          </a:r>
          <a:r>
            <a:rPr lang="en-US" b="0" i="0" dirty="0">
              <a:latin typeface="Times New Roman" panose="02020603050405020304" pitchFamily="18" charset="0"/>
              <a:cs typeface="Times New Roman" panose="02020603050405020304" pitchFamily="18" charset="0"/>
            </a:rPr>
            <a:t>The core programming language for backend development, offering versatility and ease of integration with various libraries.</a:t>
          </a:r>
          <a:endParaRPr lang="en-US" dirty="0">
            <a:latin typeface="Times New Roman" panose="02020603050405020304" pitchFamily="18" charset="0"/>
            <a:cs typeface="Times New Roman" panose="02020603050405020304" pitchFamily="18" charset="0"/>
          </a:endParaRPr>
        </a:p>
      </dgm:t>
    </dgm:pt>
    <dgm:pt modelId="{12547208-41E7-4E5B-B9D8-15D88B304399}" type="parTrans" cxnId="{C9EF2327-48C5-4FD4-9042-82398C17739C}">
      <dgm:prSet/>
      <dgm:spPr/>
      <dgm:t>
        <a:bodyPr/>
        <a:lstStyle/>
        <a:p>
          <a:endParaRPr lang="en-US"/>
        </a:p>
      </dgm:t>
    </dgm:pt>
    <dgm:pt modelId="{F80B8242-A501-4527-8792-41206B63540E}" type="sibTrans" cxnId="{C9EF2327-48C5-4FD4-9042-82398C17739C}">
      <dgm:prSet/>
      <dgm:spPr/>
      <dgm:t>
        <a:bodyPr/>
        <a:lstStyle/>
        <a:p>
          <a:pPr>
            <a:lnSpc>
              <a:spcPct val="100000"/>
            </a:lnSpc>
          </a:pPr>
          <a:endParaRPr lang="en-US"/>
        </a:p>
      </dgm:t>
    </dgm:pt>
    <dgm:pt modelId="{58246752-EE57-4B68-B8AA-A9DE80B547A3}">
      <dgm:prSet/>
      <dgm:spPr/>
      <dgm:t>
        <a:bodyPr/>
        <a:lstStyle/>
        <a:p>
          <a:pPr algn="l">
            <a:lnSpc>
              <a:spcPct val="100000"/>
            </a:lnSpc>
          </a:pPr>
          <a:r>
            <a:rPr lang="en-IN" b="1">
              <a:latin typeface="Times New Roman" panose="02020603050405020304" pitchFamily="18" charset="0"/>
              <a:cs typeface="Times New Roman" panose="02020603050405020304" pitchFamily="18" charset="0"/>
            </a:rPr>
            <a:t>Django: </a:t>
          </a:r>
          <a:r>
            <a:rPr lang="en-US" b="0" i="0">
              <a:latin typeface="Times New Roman" panose="02020603050405020304" pitchFamily="18" charset="0"/>
              <a:cs typeface="Times New Roman" panose="02020603050405020304" pitchFamily="18" charset="0"/>
            </a:rPr>
            <a:t>A high-level Python web framework used for building the application, providing a clean and pragmatic design.</a:t>
          </a:r>
          <a:endParaRPr lang="en-US">
            <a:latin typeface="Times New Roman" panose="02020603050405020304" pitchFamily="18" charset="0"/>
            <a:cs typeface="Times New Roman" panose="02020603050405020304" pitchFamily="18" charset="0"/>
          </a:endParaRPr>
        </a:p>
      </dgm:t>
    </dgm:pt>
    <dgm:pt modelId="{BED061B2-423A-4C2A-9105-23FD01312AEC}" type="parTrans" cxnId="{22F23AB2-6CCA-40F3-AA24-3BF0D9CCE62A}">
      <dgm:prSet/>
      <dgm:spPr/>
      <dgm:t>
        <a:bodyPr/>
        <a:lstStyle/>
        <a:p>
          <a:endParaRPr lang="en-US"/>
        </a:p>
      </dgm:t>
    </dgm:pt>
    <dgm:pt modelId="{9547639E-8BEF-4327-846C-8A73766F5205}" type="sibTrans" cxnId="{22F23AB2-6CCA-40F3-AA24-3BF0D9CCE62A}">
      <dgm:prSet/>
      <dgm:spPr/>
      <dgm:t>
        <a:bodyPr/>
        <a:lstStyle/>
        <a:p>
          <a:pPr>
            <a:lnSpc>
              <a:spcPct val="100000"/>
            </a:lnSpc>
          </a:pPr>
          <a:endParaRPr lang="en-US"/>
        </a:p>
      </dgm:t>
    </dgm:pt>
    <dgm:pt modelId="{F4AC425C-3086-4378-BC73-E86F47D2AFFD}">
      <dgm:prSet/>
      <dgm:spPr/>
      <dgm:t>
        <a:bodyPr/>
        <a:lstStyle/>
        <a:p>
          <a:pPr algn="l">
            <a:lnSpc>
              <a:spcPct val="100000"/>
            </a:lnSpc>
          </a:pPr>
          <a:r>
            <a:rPr lang="en-US" b="1" i="0">
              <a:latin typeface="Times New Roman" panose="02020603050405020304" pitchFamily="18" charset="0"/>
              <a:cs typeface="Times New Roman" panose="02020603050405020304" pitchFamily="18" charset="0"/>
            </a:rPr>
            <a:t>HTML, CSS, Bootstrap: </a:t>
          </a:r>
          <a:r>
            <a:rPr lang="en-US" b="0" i="0">
              <a:latin typeface="Times New Roman" panose="02020603050405020304" pitchFamily="18" charset="0"/>
              <a:cs typeface="Times New Roman" panose="02020603050405020304" pitchFamily="18" charset="0"/>
            </a:rPr>
            <a:t>Frontend technologies employed to design an intuitive and visually appealing user interface, ensuring a seamless user experience.</a:t>
          </a:r>
          <a:endParaRPr lang="en-US">
            <a:latin typeface="Times New Roman" panose="02020603050405020304" pitchFamily="18" charset="0"/>
            <a:cs typeface="Times New Roman" panose="02020603050405020304" pitchFamily="18" charset="0"/>
          </a:endParaRPr>
        </a:p>
      </dgm:t>
    </dgm:pt>
    <dgm:pt modelId="{9134F3F2-9D26-4224-A2FA-4D16475025F9}" type="parTrans" cxnId="{DF049D7B-41E3-483B-A3DB-D2D248F2886A}">
      <dgm:prSet/>
      <dgm:spPr/>
      <dgm:t>
        <a:bodyPr/>
        <a:lstStyle/>
        <a:p>
          <a:endParaRPr lang="en-US"/>
        </a:p>
      </dgm:t>
    </dgm:pt>
    <dgm:pt modelId="{AD4AAE4D-0BE8-4CC8-9DD4-737A0662A12F}" type="sibTrans" cxnId="{DF049D7B-41E3-483B-A3DB-D2D248F2886A}">
      <dgm:prSet/>
      <dgm:spPr/>
      <dgm:t>
        <a:bodyPr/>
        <a:lstStyle/>
        <a:p>
          <a:pPr>
            <a:lnSpc>
              <a:spcPct val="100000"/>
            </a:lnSpc>
          </a:pPr>
          <a:endParaRPr lang="en-US"/>
        </a:p>
      </dgm:t>
    </dgm:pt>
    <dgm:pt modelId="{2D21201C-72A3-4031-A7B3-4AFA1932525F}">
      <dgm:prSet/>
      <dgm:spPr/>
      <dgm:t>
        <a:bodyPr/>
        <a:lstStyle/>
        <a:p>
          <a:pPr algn="l">
            <a:lnSpc>
              <a:spcPct val="100000"/>
            </a:lnSpc>
          </a:pPr>
          <a:r>
            <a:rPr lang="en-IN" b="1" dirty="0" err="1">
              <a:latin typeface="Times New Roman" panose="02020603050405020304" pitchFamily="18" charset="0"/>
              <a:cs typeface="Times New Roman" panose="02020603050405020304" pitchFamily="18" charset="0"/>
            </a:rPr>
            <a:t>Javascript</a:t>
          </a:r>
          <a:r>
            <a:rPr lang="en-IN" b="1" dirty="0">
              <a:latin typeface="Times New Roman" panose="02020603050405020304" pitchFamily="18" charset="0"/>
              <a:cs typeface="Times New Roman" panose="02020603050405020304" pitchFamily="18" charset="0"/>
            </a:rPr>
            <a:t>: </a:t>
          </a:r>
          <a:r>
            <a:rPr lang="en-US" b="0" i="0" dirty="0">
              <a:latin typeface="Times New Roman" panose="02020603050405020304" pitchFamily="18" charset="0"/>
              <a:cs typeface="Times New Roman" panose="02020603050405020304" pitchFamily="18" charset="0"/>
            </a:rPr>
            <a:t>Enhances interactivity on the front end, enabling dynamic updates and improved user engagement.</a:t>
          </a:r>
          <a:endParaRPr lang="en-US" dirty="0">
            <a:latin typeface="Times New Roman" panose="02020603050405020304" pitchFamily="18" charset="0"/>
            <a:cs typeface="Times New Roman" panose="02020603050405020304" pitchFamily="18" charset="0"/>
          </a:endParaRPr>
        </a:p>
      </dgm:t>
    </dgm:pt>
    <dgm:pt modelId="{6488AFE3-B74E-4577-AF38-C33FA2AC7DA5}" type="parTrans" cxnId="{DD2D07C8-0B49-47E2-9F7C-26923A2416A2}">
      <dgm:prSet/>
      <dgm:spPr/>
      <dgm:t>
        <a:bodyPr/>
        <a:lstStyle/>
        <a:p>
          <a:endParaRPr lang="en-US"/>
        </a:p>
      </dgm:t>
    </dgm:pt>
    <dgm:pt modelId="{324EBB04-D613-4F36-ACEB-95A4CC1FCC61}" type="sibTrans" cxnId="{DD2D07C8-0B49-47E2-9F7C-26923A2416A2}">
      <dgm:prSet/>
      <dgm:spPr/>
      <dgm:t>
        <a:bodyPr/>
        <a:lstStyle/>
        <a:p>
          <a:endParaRPr lang="en-US"/>
        </a:p>
      </dgm:t>
    </dgm:pt>
    <dgm:pt modelId="{007E3E3F-9527-4791-8A2A-1EC62276B711}" type="pres">
      <dgm:prSet presAssocID="{03FD3EA2-2926-4EAC-9E47-746FFDC9C44D}" presName="root" presStyleCnt="0">
        <dgm:presLayoutVars>
          <dgm:dir/>
          <dgm:resizeHandles val="exact"/>
        </dgm:presLayoutVars>
      </dgm:prSet>
      <dgm:spPr/>
    </dgm:pt>
    <dgm:pt modelId="{E0FC7EE4-6193-4854-83BE-8188A9A9D4E6}" type="pres">
      <dgm:prSet presAssocID="{03FD3EA2-2926-4EAC-9E47-746FFDC9C44D}" presName="container" presStyleCnt="0">
        <dgm:presLayoutVars>
          <dgm:dir/>
          <dgm:resizeHandles val="exact"/>
        </dgm:presLayoutVars>
      </dgm:prSet>
      <dgm:spPr/>
    </dgm:pt>
    <dgm:pt modelId="{BB3F7E18-5547-4BAC-BAE0-572CD79FDC46}" type="pres">
      <dgm:prSet presAssocID="{04D0DB8E-3972-4C74-B0D8-E8096D0E8C4D}" presName="compNode" presStyleCnt="0"/>
      <dgm:spPr/>
    </dgm:pt>
    <dgm:pt modelId="{B717DE6D-BE5C-4372-8D8A-32E321B90BCF}" type="pres">
      <dgm:prSet presAssocID="{04D0DB8E-3972-4C74-B0D8-E8096D0E8C4D}" presName="iconBgRect" presStyleLbl="bgShp" presStyleIdx="0" presStyleCnt="4"/>
      <dgm:spPr/>
    </dgm:pt>
    <dgm:pt modelId="{A0E9A7D9-DD18-426A-9ED6-DA680D456183}" type="pres">
      <dgm:prSet presAssocID="{04D0DB8E-3972-4C74-B0D8-E8096D0E8C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06AFCCFB-5D18-4D03-96B3-F322CBF41BF5}" type="pres">
      <dgm:prSet presAssocID="{04D0DB8E-3972-4C74-B0D8-E8096D0E8C4D}" presName="spaceRect" presStyleCnt="0"/>
      <dgm:spPr/>
    </dgm:pt>
    <dgm:pt modelId="{4AEE2C65-4BF6-40CD-B623-EE6850F4DD1C}" type="pres">
      <dgm:prSet presAssocID="{04D0DB8E-3972-4C74-B0D8-E8096D0E8C4D}" presName="textRect" presStyleLbl="revTx" presStyleIdx="0" presStyleCnt="4">
        <dgm:presLayoutVars>
          <dgm:chMax val="1"/>
          <dgm:chPref val="1"/>
        </dgm:presLayoutVars>
      </dgm:prSet>
      <dgm:spPr/>
    </dgm:pt>
    <dgm:pt modelId="{8286E47F-38E1-4CCB-8795-724E1E537C45}" type="pres">
      <dgm:prSet presAssocID="{F80B8242-A501-4527-8792-41206B63540E}" presName="sibTrans" presStyleLbl="sibTrans2D1" presStyleIdx="0" presStyleCnt="0"/>
      <dgm:spPr/>
    </dgm:pt>
    <dgm:pt modelId="{D21B2BA4-B370-4765-B01D-3BEECFD831D3}" type="pres">
      <dgm:prSet presAssocID="{58246752-EE57-4B68-B8AA-A9DE80B547A3}" presName="compNode" presStyleCnt="0"/>
      <dgm:spPr/>
    </dgm:pt>
    <dgm:pt modelId="{2A9684EF-0D6A-4DAF-8E6F-B76EF91F5A4D}" type="pres">
      <dgm:prSet presAssocID="{58246752-EE57-4B68-B8AA-A9DE80B547A3}" presName="iconBgRect" presStyleLbl="bgShp" presStyleIdx="1" presStyleCnt="4"/>
      <dgm:spPr/>
    </dgm:pt>
    <dgm:pt modelId="{2C6F3813-1E93-441A-ACCC-CEA77FB15DA8}" type="pres">
      <dgm:prSet presAssocID="{58246752-EE57-4B68-B8AA-A9DE80B547A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um Set"/>
        </a:ext>
      </dgm:extLst>
    </dgm:pt>
    <dgm:pt modelId="{16C05A39-89B1-471E-8B02-6AC52EC3562D}" type="pres">
      <dgm:prSet presAssocID="{58246752-EE57-4B68-B8AA-A9DE80B547A3}" presName="spaceRect" presStyleCnt="0"/>
      <dgm:spPr/>
    </dgm:pt>
    <dgm:pt modelId="{F6ADE73F-62A3-4AEF-9614-A2008015E6BE}" type="pres">
      <dgm:prSet presAssocID="{58246752-EE57-4B68-B8AA-A9DE80B547A3}" presName="textRect" presStyleLbl="revTx" presStyleIdx="1" presStyleCnt="4">
        <dgm:presLayoutVars>
          <dgm:chMax val="1"/>
          <dgm:chPref val="1"/>
        </dgm:presLayoutVars>
      </dgm:prSet>
      <dgm:spPr/>
    </dgm:pt>
    <dgm:pt modelId="{B710C24B-C6A4-49E8-A3EB-4BA2788A5FDC}" type="pres">
      <dgm:prSet presAssocID="{9547639E-8BEF-4327-846C-8A73766F5205}" presName="sibTrans" presStyleLbl="sibTrans2D1" presStyleIdx="0" presStyleCnt="0"/>
      <dgm:spPr/>
    </dgm:pt>
    <dgm:pt modelId="{918B8C1E-C43D-43D9-AB72-5924B2C7DA2D}" type="pres">
      <dgm:prSet presAssocID="{F4AC425C-3086-4378-BC73-E86F47D2AFFD}" presName="compNode" presStyleCnt="0"/>
      <dgm:spPr/>
    </dgm:pt>
    <dgm:pt modelId="{30370D1A-88BD-4598-A22F-42325BEC5291}" type="pres">
      <dgm:prSet presAssocID="{F4AC425C-3086-4378-BC73-E86F47D2AFFD}" presName="iconBgRect" presStyleLbl="bgShp" presStyleIdx="2" presStyleCnt="4"/>
      <dgm:spPr/>
    </dgm:pt>
    <dgm:pt modelId="{62467DE2-D87B-4748-9588-C97455617941}" type="pres">
      <dgm:prSet presAssocID="{F4AC425C-3086-4378-BC73-E86F47D2AFF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941CCDDE-605D-4F5D-8DF2-B5B199AE93D9}" type="pres">
      <dgm:prSet presAssocID="{F4AC425C-3086-4378-BC73-E86F47D2AFFD}" presName="spaceRect" presStyleCnt="0"/>
      <dgm:spPr/>
    </dgm:pt>
    <dgm:pt modelId="{DC19A0DB-1733-4C44-BB6D-138556E279F7}" type="pres">
      <dgm:prSet presAssocID="{F4AC425C-3086-4378-BC73-E86F47D2AFFD}" presName="textRect" presStyleLbl="revTx" presStyleIdx="2" presStyleCnt="4">
        <dgm:presLayoutVars>
          <dgm:chMax val="1"/>
          <dgm:chPref val="1"/>
        </dgm:presLayoutVars>
      </dgm:prSet>
      <dgm:spPr/>
    </dgm:pt>
    <dgm:pt modelId="{80770044-F210-48D6-A653-7E5B827FDCBD}" type="pres">
      <dgm:prSet presAssocID="{AD4AAE4D-0BE8-4CC8-9DD4-737A0662A12F}" presName="sibTrans" presStyleLbl="sibTrans2D1" presStyleIdx="0" presStyleCnt="0"/>
      <dgm:spPr/>
    </dgm:pt>
    <dgm:pt modelId="{6F10F914-ABDB-4332-8EF3-5F3498CE40CA}" type="pres">
      <dgm:prSet presAssocID="{2D21201C-72A3-4031-A7B3-4AFA1932525F}" presName="compNode" presStyleCnt="0"/>
      <dgm:spPr/>
    </dgm:pt>
    <dgm:pt modelId="{831BD65C-E121-49AC-9C88-3A5DC6FDF202}" type="pres">
      <dgm:prSet presAssocID="{2D21201C-72A3-4031-A7B3-4AFA1932525F}" presName="iconBgRect" presStyleLbl="bgShp" presStyleIdx="3" presStyleCnt="4"/>
      <dgm:spPr/>
    </dgm:pt>
    <dgm:pt modelId="{A9E29EB4-FD78-4ACC-8A10-0D135C996DE6}" type="pres">
      <dgm:prSet presAssocID="{2D21201C-72A3-4031-A7B3-4AFA1932525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77575C2C-F287-4AA8-A470-A6CAEF8A9E20}" type="pres">
      <dgm:prSet presAssocID="{2D21201C-72A3-4031-A7B3-4AFA1932525F}" presName="spaceRect" presStyleCnt="0"/>
      <dgm:spPr/>
    </dgm:pt>
    <dgm:pt modelId="{629A2A28-0142-423A-9D85-24E31D30BC50}" type="pres">
      <dgm:prSet presAssocID="{2D21201C-72A3-4031-A7B3-4AFA1932525F}" presName="textRect" presStyleLbl="revTx" presStyleIdx="3" presStyleCnt="4">
        <dgm:presLayoutVars>
          <dgm:chMax val="1"/>
          <dgm:chPref val="1"/>
        </dgm:presLayoutVars>
      </dgm:prSet>
      <dgm:spPr/>
    </dgm:pt>
  </dgm:ptLst>
  <dgm:cxnLst>
    <dgm:cxn modelId="{1799580F-1A74-4835-94FE-DAA83CCA6C76}" type="presOf" srcId="{2D21201C-72A3-4031-A7B3-4AFA1932525F}" destId="{629A2A28-0142-423A-9D85-24E31D30BC50}" srcOrd="0" destOrd="0" presId="urn:microsoft.com/office/officeart/2018/2/layout/IconCircleList"/>
    <dgm:cxn modelId="{B70F1917-762D-4308-B144-F5854230FF26}" type="presOf" srcId="{F4AC425C-3086-4378-BC73-E86F47D2AFFD}" destId="{DC19A0DB-1733-4C44-BB6D-138556E279F7}" srcOrd="0" destOrd="0" presId="urn:microsoft.com/office/officeart/2018/2/layout/IconCircleList"/>
    <dgm:cxn modelId="{C9EF2327-48C5-4FD4-9042-82398C17739C}" srcId="{03FD3EA2-2926-4EAC-9E47-746FFDC9C44D}" destId="{04D0DB8E-3972-4C74-B0D8-E8096D0E8C4D}" srcOrd="0" destOrd="0" parTransId="{12547208-41E7-4E5B-B9D8-15D88B304399}" sibTransId="{F80B8242-A501-4527-8792-41206B63540E}"/>
    <dgm:cxn modelId="{BB24093F-578A-4058-A753-C16E50B0F0F0}" type="presOf" srcId="{AD4AAE4D-0BE8-4CC8-9DD4-737A0662A12F}" destId="{80770044-F210-48D6-A653-7E5B827FDCBD}" srcOrd="0" destOrd="0" presId="urn:microsoft.com/office/officeart/2018/2/layout/IconCircleList"/>
    <dgm:cxn modelId="{DF049D7B-41E3-483B-A3DB-D2D248F2886A}" srcId="{03FD3EA2-2926-4EAC-9E47-746FFDC9C44D}" destId="{F4AC425C-3086-4378-BC73-E86F47D2AFFD}" srcOrd="2" destOrd="0" parTransId="{9134F3F2-9D26-4224-A2FA-4D16475025F9}" sibTransId="{AD4AAE4D-0BE8-4CC8-9DD4-737A0662A12F}"/>
    <dgm:cxn modelId="{A6C4268B-BCD8-4A0E-A4BC-3A6AFF467951}" type="presOf" srcId="{03FD3EA2-2926-4EAC-9E47-746FFDC9C44D}" destId="{007E3E3F-9527-4791-8A2A-1EC62276B711}" srcOrd="0" destOrd="0" presId="urn:microsoft.com/office/officeart/2018/2/layout/IconCircleList"/>
    <dgm:cxn modelId="{22F23AB2-6CCA-40F3-AA24-3BF0D9CCE62A}" srcId="{03FD3EA2-2926-4EAC-9E47-746FFDC9C44D}" destId="{58246752-EE57-4B68-B8AA-A9DE80B547A3}" srcOrd="1" destOrd="0" parTransId="{BED061B2-423A-4C2A-9105-23FD01312AEC}" sibTransId="{9547639E-8BEF-4327-846C-8A73766F5205}"/>
    <dgm:cxn modelId="{863961B2-38EE-4DBF-9FC9-93380E9BB2CA}" type="presOf" srcId="{04D0DB8E-3972-4C74-B0D8-E8096D0E8C4D}" destId="{4AEE2C65-4BF6-40CD-B623-EE6850F4DD1C}" srcOrd="0" destOrd="0" presId="urn:microsoft.com/office/officeart/2018/2/layout/IconCircleList"/>
    <dgm:cxn modelId="{C6B5B6B8-E4AF-414D-982C-FF9A64704E26}" type="presOf" srcId="{58246752-EE57-4B68-B8AA-A9DE80B547A3}" destId="{F6ADE73F-62A3-4AEF-9614-A2008015E6BE}" srcOrd="0" destOrd="0" presId="urn:microsoft.com/office/officeart/2018/2/layout/IconCircleList"/>
    <dgm:cxn modelId="{6800D5C4-0FC4-45E2-9CF8-451681869944}" type="presOf" srcId="{9547639E-8BEF-4327-846C-8A73766F5205}" destId="{B710C24B-C6A4-49E8-A3EB-4BA2788A5FDC}" srcOrd="0" destOrd="0" presId="urn:microsoft.com/office/officeart/2018/2/layout/IconCircleList"/>
    <dgm:cxn modelId="{DD2D07C8-0B49-47E2-9F7C-26923A2416A2}" srcId="{03FD3EA2-2926-4EAC-9E47-746FFDC9C44D}" destId="{2D21201C-72A3-4031-A7B3-4AFA1932525F}" srcOrd="3" destOrd="0" parTransId="{6488AFE3-B74E-4577-AF38-C33FA2AC7DA5}" sibTransId="{324EBB04-D613-4F36-ACEB-95A4CC1FCC61}"/>
    <dgm:cxn modelId="{EA5D8DD3-C8BE-47FA-A68C-AF2892BE3B5C}" type="presOf" srcId="{F80B8242-A501-4527-8792-41206B63540E}" destId="{8286E47F-38E1-4CCB-8795-724E1E537C45}" srcOrd="0" destOrd="0" presId="urn:microsoft.com/office/officeart/2018/2/layout/IconCircleList"/>
    <dgm:cxn modelId="{0EC7F04E-E2E3-4297-B56C-9E7C874CE771}" type="presParOf" srcId="{007E3E3F-9527-4791-8A2A-1EC62276B711}" destId="{E0FC7EE4-6193-4854-83BE-8188A9A9D4E6}" srcOrd="0" destOrd="0" presId="urn:microsoft.com/office/officeart/2018/2/layout/IconCircleList"/>
    <dgm:cxn modelId="{166605BC-2651-4D72-BA7E-6DE3FFB98CC8}" type="presParOf" srcId="{E0FC7EE4-6193-4854-83BE-8188A9A9D4E6}" destId="{BB3F7E18-5547-4BAC-BAE0-572CD79FDC46}" srcOrd="0" destOrd="0" presId="urn:microsoft.com/office/officeart/2018/2/layout/IconCircleList"/>
    <dgm:cxn modelId="{BB8A1CDB-B4E1-49D8-BF75-0844F26756E1}" type="presParOf" srcId="{BB3F7E18-5547-4BAC-BAE0-572CD79FDC46}" destId="{B717DE6D-BE5C-4372-8D8A-32E321B90BCF}" srcOrd="0" destOrd="0" presId="urn:microsoft.com/office/officeart/2018/2/layout/IconCircleList"/>
    <dgm:cxn modelId="{C0CBF54E-4937-47CB-B92F-78BE06BB2F33}" type="presParOf" srcId="{BB3F7E18-5547-4BAC-BAE0-572CD79FDC46}" destId="{A0E9A7D9-DD18-426A-9ED6-DA680D456183}" srcOrd="1" destOrd="0" presId="urn:microsoft.com/office/officeart/2018/2/layout/IconCircleList"/>
    <dgm:cxn modelId="{2665A382-3E2F-4111-AD06-F3D3234688E2}" type="presParOf" srcId="{BB3F7E18-5547-4BAC-BAE0-572CD79FDC46}" destId="{06AFCCFB-5D18-4D03-96B3-F322CBF41BF5}" srcOrd="2" destOrd="0" presId="urn:microsoft.com/office/officeart/2018/2/layout/IconCircleList"/>
    <dgm:cxn modelId="{561AA328-F117-473C-99EC-DABFFC30D929}" type="presParOf" srcId="{BB3F7E18-5547-4BAC-BAE0-572CD79FDC46}" destId="{4AEE2C65-4BF6-40CD-B623-EE6850F4DD1C}" srcOrd="3" destOrd="0" presId="urn:microsoft.com/office/officeart/2018/2/layout/IconCircleList"/>
    <dgm:cxn modelId="{C831D7AF-2A7A-49F9-8B20-2B2C5B9EE257}" type="presParOf" srcId="{E0FC7EE4-6193-4854-83BE-8188A9A9D4E6}" destId="{8286E47F-38E1-4CCB-8795-724E1E537C45}" srcOrd="1" destOrd="0" presId="urn:microsoft.com/office/officeart/2018/2/layout/IconCircleList"/>
    <dgm:cxn modelId="{E91A81E6-7F3D-4032-8BC0-AC493C6BFE91}" type="presParOf" srcId="{E0FC7EE4-6193-4854-83BE-8188A9A9D4E6}" destId="{D21B2BA4-B370-4765-B01D-3BEECFD831D3}" srcOrd="2" destOrd="0" presId="urn:microsoft.com/office/officeart/2018/2/layout/IconCircleList"/>
    <dgm:cxn modelId="{AAE0C440-B689-4E76-AA6E-E2BFF192B79D}" type="presParOf" srcId="{D21B2BA4-B370-4765-B01D-3BEECFD831D3}" destId="{2A9684EF-0D6A-4DAF-8E6F-B76EF91F5A4D}" srcOrd="0" destOrd="0" presId="urn:microsoft.com/office/officeart/2018/2/layout/IconCircleList"/>
    <dgm:cxn modelId="{DAC42EC9-D24D-48BD-AA85-38771F4C5A57}" type="presParOf" srcId="{D21B2BA4-B370-4765-B01D-3BEECFD831D3}" destId="{2C6F3813-1E93-441A-ACCC-CEA77FB15DA8}" srcOrd="1" destOrd="0" presId="urn:microsoft.com/office/officeart/2018/2/layout/IconCircleList"/>
    <dgm:cxn modelId="{6BB7BF8B-5BD0-4D0E-AC9F-68C68D6569FD}" type="presParOf" srcId="{D21B2BA4-B370-4765-B01D-3BEECFD831D3}" destId="{16C05A39-89B1-471E-8B02-6AC52EC3562D}" srcOrd="2" destOrd="0" presId="urn:microsoft.com/office/officeart/2018/2/layout/IconCircleList"/>
    <dgm:cxn modelId="{76AF1EEE-F484-47C1-AC72-9FCEE580969D}" type="presParOf" srcId="{D21B2BA4-B370-4765-B01D-3BEECFD831D3}" destId="{F6ADE73F-62A3-4AEF-9614-A2008015E6BE}" srcOrd="3" destOrd="0" presId="urn:microsoft.com/office/officeart/2018/2/layout/IconCircleList"/>
    <dgm:cxn modelId="{5DD8F9EB-0670-4179-87F9-B08FD714E799}" type="presParOf" srcId="{E0FC7EE4-6193-4854-83BE-8188A9A9D4E6}" destId="{B710C24B-C6A4-49E8-A3EB-4BA2788A5FDC}" srcOrd="3" destOrd="0" presId="urn:microsoft.com/office/officeart/2018/2/layout/IconCircleList"/>
    <dgm:cxn modelId="{0C91B8DF-1E9F-4DB7-94F9-06E033F7341D}" type="presParOf" srcId="{E0FC7EE4-6193-4854-83BE-8188A9A9D4E6}" destId="{918B8C1E-C43D-43D9-AB72-5924B2C7DA2D}" srcOrd="4" destOrd="0" presId="urn:microsoft.com/office/officeart/2018/2/layout/IconCircleList"/>
    <dgm:cxn modelId="{34A6469F-C331-4B83-909C-0A5772E59871}" type="presParOf" srcId="{918B8C1E-C43D-43D9-AB72-5924B2C7DA2D}" destId="{30370D1A-88BD-4598-A22F-42325BEC5291}" srcOrd="0" destOrd="0" presId="urn:microsoft.com/office/officeart/2018/2/layout/IconCircleList"/>
    <dgm:cxn modelId="{9E0D21F8-05CC-491F-9318-CB6C910B15B7}" type="presParOf" srcId="{918B8C1E-C43D-43D9-AB72-5924B2C7DA2D}" destId="{62467DE2-D87B-4748-9588-C97455617941}" srcOrd="1" destOrd="0" presId="urn:microsoft.com/office/officeart/2018/2/layout/IconCircleList"/>
    <dgm:cxn modelId="{DAA4B313-87D2-4D1B-B671-E5F5B57F8DFB}" type="presParOf" srcId="{918B8C1E-C43D-43D9-AB72-5924B2C7DA2D}" destId="{941CCDDE-605D-4F5D-8DF2-B5B199AE93D9}" srcOrd="2" destOrd="0" presId="urn:microsoft.com/office/officeart/2018/2/layout/IconCircleList"/>
    <dgm:cxn modelId="{DF30ACF4-32FD-4F59-BDDD-D9C9D0E2D122}" type="presParOf" srcId="{918B8C1E-C43D-43D9-AB72-5924B2C7DA2D}" destId="{DC19A0DB-1733-4C44-BB6D-138556E279F7}" srcOrd="3" destOrd="0" presId="urn:microsoft.com/office/officeart/2018/2/layout/IconCircleList"/>
    <dgm:cxn modelId="{B042CB9F-9FC5-48B3-9FC6-E1D574D48A73}" type="presParOf" srcId="{E0FC7EE4-6193-4854-83BE-8188A9A9D4E6}" destId="{80770044-F210-48D6-A653-7E5B827FDCBD}" srcOrd="5" destOrd="0" presId="urn:microsoft.com/office/officeart/2018/2/layout/IconCircleList"/>
    <dgm:cxn modelId="{418CDCB1-319A-487F-B442-37093944E3C5}" type="presParOf" srcId="{E0FC7EE4-6193-4854-83BE-8188A9A9D4E6}" destId="{6F10F914-ABDB-4332-8EF3-5F3498CE40CA}" srcOrd="6" destOrd="0" presId="urn:microsoft.com/office/officeart/2018/2/layout/IconCircleList"/>
    <dgm:cxn modelId="{08AF6B4B-F3E2-47AB-BCC7-FC72DE5175F3}" type="presParOf" srcId="{6F10F914-ABDB-4332-8EF3-5F3498CE40CA}" destId="{831BD65C-E121-49AC-9C88-3A5DC6FDF202}" srcOrd="0" destOrd="0" presId="urn:microsoft.com/office/officeart/2018/2/layout/IconCircleList"/>
    <dgm:cxn modelId="{AF175FA3-CB6C-47D6-8903-166858F06CC8}" type="presParOf" srcId="{6F10F914-ABDB-4332-8EF3-5F3498CE40CA}" destId="{A9E29EB4-FD78-4ACC-8A10-0D135C996DE6}" srcOrd="1" destOrd="0" presId="urn:microsoft.com/office/officeart/2018/2/layout/IconCircleList"/>
    <dgm:cxn modelId="{1FF3A5B4-8C43-43B4-B89C-DBA804A483D0}" type="presParOf" srcId="{6F10F914-ABDB-4332-8EF3-5F3498CE40CA}" destId="{77575C2C-F287-4AA8-A470-A6CAEF8A9E20}" srcOrd="2" destOrd="0" presId="urn:microsoft.com/office/officeart/2018/2/layout/IconCircleList"/>
    <dgm:cxn modelId="{32FA316C-8079-4353-A31B-BC6962FBFFA4}" type="presParOf" srcId="{6F10F914-ABDB-4332-8EF3-5F3498CE40CA}" destId="{629A2A28-0142-423A-9D85-24E31D30BC5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D82A32-F36F-4870-AAFE-FD989BA246EC}"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849272D7-A40D-462F-B1B8-83ED266DBE09}">
      <dgm:prSet/>
      <dgm:spPr/>
      <dgm:t>
        <a:bodyPr/>
        <a:lstStyle/>
        <a:p>
          <a:r>
            <a:rPr lang="en-US" b="0" i="0"/>
            <a:t>High-level Python web framework.</a:t>
          </a:r>
          <a:endParaRPr lang="en-US"/>
        </a:p>
      </dgm:t>
    </dgm:pt>
    <dgm:pt modelId="{36B6816F-18B6-40B4-88A8-505FE77461FE}" type="parTrans" cxnId="{B8C7E253-8E67-433B-AB93-3CC95BA9DE46}">
      <dgm:prSet/>
      <dgm:spPr/>
      <dgm:t>
        <a:bodyPr/>
        <a:lstStyle/>
        <a:p>
          <a:endParaRPr lang="en-US"/>
        </a:p>
      </dgm:t>
    </dgm:pt>
    <dgm:pt modelId="{6C214300-7E92-4B03-ADE3-6D2647A71755}" type="sibTrans" cxnId="{B8C7E253-8E67-433B-AB93-3CC95BA9DE46}">
      <dgm:prSet/>
      <dgm:spPr/>
      <dgm:t>
        <a:bodyPr/>
        <a:lstStyle/>
        <a:p>
          <a:endParaRPr lang="en-US"/>
        </a:p>
      </dgm:t>
    </dgm:pt>
    <dgm:pt modelId="{49CAFB6E-F276-4A7A-B015-E8685120AE0A}">
      <dgm:prSet/>
      <dgm:spPr/>
      <dgm:t>
        <a:bodyPr/>
        <a:lstStyle/>
        <a:p>
          <a:r>
            <a:rPr lang="en-US"/>
            <a:t>F</a:t>
          </a:r>
          <a:r>
            <a:rPr lang="en-US" b="0" i="0"/>
            <a:t>ree and open-source.</a:t>
          </a:r>
          <a:endParaRPr lang="en-US"/>
        </a:p>
      </dgm:t>
    </dgm:pt>
    <dgm:pt modelId="{0E00087D-9AC1-441A-86C3-6E8799557ECB}" type="parTrans" cxnId="{4B205C49-BABB-4F40-AC3E-2FE193B9CECA}">
      <dgm:prSet/>
      <dgm:spPr/>
      <dgm:t>
        <a:bodyPr/>
        <a:lstStyle/>
        <a:p>
          <a:endParaRPr lang="en-US"/>
        </a:p>
      </dgm:t>
    </dgm:pt>
    <dgm:pt modelId="{F621E0CA-4DCC-4A0D-93CA-5EA99ACEDB0E}" type="sibTrans" cxnId="{4B205C49-BABB-4F40-AC3E-2FE193B9CECA}">
      <dgm:prSet/>
      <dgm:spPr/>
      <dgm:t>
        <a:bodyPr/>
        <a:lstStyle/>
        <a:p>
          <a:endParaRPr lang="en-US"/>
        </a:p>
      </dgm:t>
    </dgm:pt>
    <dgm:pt modelId="{16C671F4-7C04-4147-9D3A-CF283D40B3A9}">
      <dgm:prSet/>
      <dgm:spPr/>
      <dgm:t>
        <a:bodyPr/>
        <a:lstStyle/>
        <a:p>
          <a:r>
            <a:rPr lang="en-US" b="0" i="0"/>
            <a:t>Ridiculously fast.</a:t>
          </a:r>
          <a:endParaRPr lang="en-US"/>
        </a:p>
      </dgm:t>
    </dgm:pt>
    <dgm:pt modelId="{D694AB80-EE66-4E34-9150-5A0988C0495F}" type="parTrans" cxnId="{AF142A9C-9CFD-4528-AC0C-83A7CFF99117}">
      <dgm:prSet/>
      <dgm:spPr/>
      <dgm:t>
        <a:bodyPr/>
        <a:lstStyle/>
        <a:p>
          <a:endParaRPr lang="en-US"/>
        </a:p>
      </dgm:t>
    </dgm:pt>
    <dgm:pt modelId="{1544C983-BD33-47C7-923F-2A1D64120465}" type="sibTrans" cxnId="{AF142A9C-9CFD-4528-AC0C-83A7CFF99117}">
      <dgm:prSet/>
      <dgm:spPr/>
      <dgm:t>
        <a:bodyPr/>
        <a:lstStyle/>
        <a:p>
          <a:endParaRPr lang="en-US"/>
        </a:p>
      </dgm:t>
    </dgm:pt>
    <dgm:pt modelId="{E5C8E2CD-4BFB-4F41-A903-060E35BAF61F}">
      <dgm:prSet/>
      <dgm:spPr/>
      <dgm:t>
        <a:bodyPr/>
        <a:lstStyle/>
        <a:p>
          <a:r>
            <a:rPr lang="en-US"/>
            <a:t>Reassuringly secure.</a:t>
          </a:r>
        </a:p>
      </dgm:t>
    </dgm:pt>
    <dgm:pt modelId="{87C3E234-90BD-409B-A48E-5C0C30E138C4}" type="parTrans" cxnId="{DBA77D5F-2543-4204-829E-EEF5BA6E38CB}">
      <dgm:prSet/>
      <dgm:spPr/>
      <dgm:t>
        <a:bodyPr/>
        <a:lstStyle/>
        <a:p>
          <a:endParaRPr lang="en-US"/>
        </a:p>
      </dgm:t>
    </dgm:pt>
    <dgm:pt modelId="{FE04B558-F9F7-4DEE-8FAF-5966F2BE2EB4}" type="sibTrans" cxnId="{DBA77D5F-2543-4204-829E-EEF5BA6E38CB}">
      <dgm:prSet/>
      <dgm:spPr/>
      <dgm:t>
        <a:bodyPr/>
        <a:lstStyle/>
        <a:p>
          <a:endParaRPr lang="en-US"/>
        </a:p>
      </dgm:t>
    </dgm:pt>
    <dgm:pt modelId="{E5B8F4EF-BC7F-4027-BC60-DD7C49865608}">
      <dgm:prSet/>
      <dgm:spPr/>
      <dgm:t>
        <a:bodyPr/>
        <a:lstStyle/>
        <a:p>
          <a:r>
            <a:rPr lang="en-US"/>
            <a:t>Exceedingly scalable.</a:t>
          </a:r>
        </a:p>
      </dgm:t>
    </dgm:pt>
    <dgm:pt modelId="{19D78563-67D3-4D96-B0E9-827EAA0263EE}" type="parTrans" cxnId="{DF92B063-9AD1-4C34-A77F-E0E753E04EC8}">
      <dgm:prSet/>
      <dgm:spPr/>
      <dgm:t>
        <a:bodyPr/>
        <a:lstStyle/>
        <a:p>
          <a:endParaRPr lang="en-US"/>
        </a:p>
      </dgm:t>
    </dgm:pt>
    <dgm:pt modelId="{E1CB0D76-DA3F-43F2-B571-1D10FAB96B56}" type="sibTrans" cxnId="{DF92B063-9AD1-4C34-A77F-E0E753E04EC8}">
      <dgm:prSet/>
      <dgm:spPr/>
      <dgm:t>
        <a:bodyPr/>
        <a:lstStyle/>
        <a:p>
          <a:endParaRPr lang="en-US"/>
        </a:p>
      </dgm:t>
    </dgm:pt>
    <dgm:pt modelId="{D06D6337-E550-42EA-8D3C-23EF76C911C9}" type="pres">
      <dgm:prSet presAssocID="{B0D82A32-F36F-4870-AAFE-FD989BA246EC}" presName="linear" presStyleCnt="0">
        <dgm:presLayoutVars>
          <dgm:dir/>
          <dgm:animLvl val="lvl"/>
          <dgm:resizeHandles val="exact"/>
        </dgm:presLayoutVars>
      </dgm:prSet>
      <dgm:spPr/>
    </dgm:pt>
    <dgm:pt modelId="{BE052591-D3DC-40BD-A330-9ABD2BBF0029}" type="pres">
      <dgm:prSet presAssocID="{849272D7-A40D-462F-B1B8-83ED266DBE09}" presName="parentLin" presStyleCnt="0"/>
      <dgm:spPr/>
    </dgm:pt>
    <dgm:pt modelId="{8B0C24F0-F609-45BB-8647-6D2DE1287173}" type="pres">
      <dgm:prSet presAssocID="{849272D7-A40D-462F-B1B8-83ED266DBE09}" presName="parentLeftMargin" presStyleLbl="node1" presStyleIdx="0" presStyleCnt="5"/>
      <dgm:spPr/>
    </dgm:pt>
    <dgm:pt modelId="{D5407B06-A542-4B03-AE49-60338AEB3E3C}" type="pres">
      <dgm:prSet presAssocID="{849272D7-A40D-462F-B1B8-83ED266DBE09}" presName="parentText" presStyleLbl="node1" presStyleIdx="0" presStyleCnt="5">
        <dgm:presLayoutVars>
          <dgm:chMax val="0"/>
          <dgm:bulletEnabled val="1"/>
        </dgm:presLayoutVars>
      </dgm:prSet>
      <dgm:spPr/>
    </dgm:pt>
    <dgm:pt modelId="{338906F1-8614-4EAD-BF89-FBD02E7E3681}" type="pres">
      <dgm:prSet presAssocID="{849272D7-A40D-462F-B1B8-83ED266DBE09}" presName="negativeSpace" presStyleCnt="0"/>
      <dgm:spPr/>
    </dgm:pt>
    <dgm:pt modelId="{C3E5C45F-30A7-474C-98B2-FCCD9EB30BDC}" type="pres">
      <dgm:prSet presAssocID="{849272D7-A40D-462F-B1B8-83ED266DBE09}" presName="childText" presStyleLbl="conFgAcc1" presStyleIdx="0" presStyleCnt="5">
        <dgm:presLayoutVars>
          <dgm:bulletEnabled val="1"/>
        </dgm:presLayoutVars>
      </dgm:prSet>
      <dgm:spPr/>
    </dgm:pt>
    <dgm:pt modelId="{9E458503-7A4F-402D-B227-85C3816F870C}" type="pres">
      <dgm:prSet presAssocID="{6C214300-7E92-4B03-ADE3-6D2647A71755}" presName="spaceBetweenRectangles" presStyleCnt="0"/>
      <dgm:spPr/>
    </dgm:pt>
    <dgm:pt modelId="{0F0FE769-3E1A-4562-BF76-BA815F87CB7D}" type="pres">
      <dgm:prSet presAssocID="{49CAFB6E-F276-4A7A-B015-E8685120AE0A}" presName="parentLin" presStyleCnt="0"/>
      <dgm:spPr/>
    </dgm:pt>
    <dgm:pt modelId="{34FA83AD-31F3-4DFB-845D-EB7D2270C4A2}" type="pres">
      <dgm:prSet presAssocID="{49CAFB6E-F276-4A7A-B015-E8685120AE0A}" presName="parentLeftMargin" presStyleLbl="node1" presStyleIdx="0" presStyleCnt="5"/>
      <dgm:spPr/>
    </dgm:pt>
    <dgm:pt modelId="{94C3677C-7C8A-41BC-AB83-D55A2A2A5611}" type="pres">
      <dgm:prSet presAssocID="{49CAFB6E-F276-4A7A-B015-E8685120AE0A}" presName="parentText" presStyleLbl="node1" presStyleIdx="1" presStyleCnt="5">
        <dgm:presLayoutVars>
          <dgm:chMax val="0"/>
          <dgm:bulletEnabled val="1"/>
        </dgm:presLayoutVars>
      </dgm:prSet>
      <dgm:spPr/>
    </dgm:pt>
    <dgm:pt modelId="{769644B0-7D37-49B9-B49E-3FF69A601423}" type="pres">
      <dgm:prSet presAssocID="{49CAFB6E-F276-4A7A-B015-E8685120AE0A}" presName="negativeSpace" presStyleCnt="0"/>
      <dgm:spPr/>
    </dgm:pt>
    <dgm:pt modelId="{4663A050-ABC4-40A5-9145-9EF134981B43}" type="pres">
      <dgm:prSet presAssocID="{49CAFB6E-F276-4A7A-B015-E8685120AE0A}" presName="childText" presStyleLbl="conFgAcc1" presStyleIdx="1" presStyleCnt="5">
        <dgm:presLayoutVars>
          <dgm:bulletEnabled val="1"/>
        </dgm:presLayoutVars>
      </dgm:prSet>
      <dgm:spPr/>
    </dgm:pt>
    <dgm:pt modelId="{7194B6CC-9048-439D-AB6C-B875C7B7F334}" type="pres">
      <dgm:prSet presAssocID="{F621E0CA-4DCC-4A0D-93CA-5EA99ACEDB0E}" presName="spaceBetweenRectangles" presStyleCnt="0"/>
      <dgm:spPr/>
    </dgm:pt>
    <dgm:pt modelId="{14DAB8E9-ABF4-45C3-877A-D1A3EA124FCE}" type="pres">
      <dgm:prSet presAssocID="{16C671F4-7C04-4147-9D3A-CF283D40B3A9}" presName="parentLin" presStyleCnt="0"/>
      <dgm:spPr/>
    </dgm:pt>
    <dgm:pt modelId="{DD3DFD3B-4FF8-4EBE-B52F-8C055564DD13}" type="pres">
      <dgm:prSet presAssocID="{16C671F4-7C04-4147-9D3A-CF283D40B3A9}" presName="parentLeftMargin" presStyleLbl="node1" presStyleIdx="1" presStyleCnt="5"/>
      <dgm:spPr/>
    </dgm:pt>
    <dgm:pt modelId="{4423217D-C44A-47E4-8126-85A4F26DD13F}" type="pres">
      <dgm:prSet presAssocID="{16C671F4-7C04-4147-9D3A-CF283D40B3A9}" presName="parentText" presStyleLbl="node1" presStyleIdx="2" presStyleCnt="5">
        <dgm:presLayoutVars>
          <dgm:chMax val="0"/>
          <dgm:bulletEnabled val="1"/>
        </dgm:presLayoutVars>
      </dgm:prSet>
      <dgm:spPr/>
    </dgm:pt>
    <dgm:pt modelId="{E7FA0EFC-9D87-4408-9155-2F0C44263539}" type="pres">
      <dgm:prSet presAssocID="{16C671F4-7C04-4147-9D3A-CF283D40B3A9}" presName="negativeSpace" presStyleCnt="0"/>
      <dgm:spPr/>
    </dgm:pt>
    <dgm:pt modelId="{EBEA18EB-4F3B-4E11-B831-CC92AFF4C60E}" type="pres">
      <dgm:prSet presAssocID="{16C671F4-7C04-4147-9D3A-CF283D40B3A9}" presName="childText" presStyleLbl="conFgAcc1" presStyleIdx="2" presStyleCnt="5">
        <dgm:presLayoutVars>
          <dgm:bulletEnabled val="1"/>
        </dgm:presLayoutVars>
      </dgm:prSet>
      <dgm:spPr/>
    </dgm:pt>
    <dgm:pt modelId="{4AF7EA2B-0127-451B-A061-AD28AF7447B4}" type="pres">
      <dgm:prSet presAssocID="{1544C983-BD33-47C7-923F-2A1D64120465}" presName="spaceBetweenRectangles" presStyleCnt="0"/>
      <dgm:spPr/>
    </dgm:pt>
    <dgm:pt modelId="{CE7B0032-4F12-42FE-B68C-966D5E505B1B}" type="pres">
      <dgm:prSet presAssocID="{E5C8E2CD-4BFB-4F41-A903-060E35BAF61F}" presName="parentLin" presStyleCnt="0"/>
      <dgm:spPr/>
    </dgm:pt>
    <dgm:pt modelId="{546F2880-6A1E-4B0B-8599-620DFED1A2EB}" type="pres">
      <dgm:prSet presAssocID="{E5C8E2CD-4BFB-4F41-A903-060E35BAF61F}" presName="parentLeftMargin" presStyleLbl="node1" presStyleIdx="2" presStyleCnt="5"/>
      <dgm:spPr/>
    </dgm:pt>
    <dgm:pt modelId="{B1A9C41D-65D4-488E-BDA7-6375F199C39D}" type="pres">
      <dgm:prSet presAssocID="{E5C8E2CD-4BFB-4F41-A903-060E35BAF61F}" presName="parentText" presStyleLbl="node1" presStyleIdx="3" presStyleCnt="5">
        <dgm:presLayoutVars>
          <dgm:chMax val="0"/>
          <dgm:bulletEnabled val="1"/>
        </dgm:presLayoutVars>
      </dgm:prSet>
      <dgm:spPr/>
    </dgm:pt>
    <dgm:pt modelId="{CF0BB407-4F4B-4A48-A82F-01CAE1C34B89}" type="pres">
      <dgm:prSet presAssocID="{E5C8E2CD-4BFB-4F41-A903-060E35BAF61F}" presName="negativeSpace" presStyleCnt="0"/>
      <dgm:spPr/>
    </dgm:pt>
    <dgm:pt modelId="{E7DF31D9-D9E3-4039-8AB6-4515203DE9A9}" type="pres">
      <dgm:prSet presAssocID="{E5C8E2CD-4BFB-4F41-A903-060E35BAF61F}" presName="childText" presStyleLbl="conFgAcc1" presStyleIdx="3" presStyleCnt="5">
        <dgm:presLayoutVars>
          <dgm:bulletEnabled val="1"/>
        </dgm:presLayoutVars>
      </dgm:prSet>
      <dgm:spPr/>
    </dgm:pt>
    <dgm:pt modelId="{A8390EF8-7063-4E3A-9A08-7E703E194223}" type="pres">
      <dgm:prSet presAssocID="{FE04B558-F9F7-4DEE-8FAF-5966F2BE2EB4}" presName="spaceBetweenRectangles" presStyleCnt="0"/>
      <dgm:spPr/>
    </dgm:pt>
    <dgm:pt modelId="{C2D26393-3731-49FD-BE99-01C3AAC49F9E}" type="pres">
      <dgm:prSet presAssocID="{E5B8F4EF-BC7F-4027-BC60-DD7C49865608}" presName="parentLin" presStyleCnt="0"/>
      <dgm:spPr/>
    </dgm:pt>
    <dgm:pt modelId="{5C2F5260-44EF-473B-81EB-E27A442494BA}" type="pres">
      <dgm:prSet presAssocID="{E5B8F4EF-BC7F-4027-BC60-DD7C49865608}" presName="parentLeftMargin" presStyleLbl="node1" presStyleIdx="3" presStyleCnt="5"/>
      <dgm:spPr/>
    </dgm:pt>
    <dgm:pt modelId="{4A32EF39-499A-49EE-924E-E9B43A6B9C85}" type="pres">
      <dgm:prSet presAssocID="{E5B8F4EF-BC7F-4027-BC60-DD7C49865608}" presName="parentText" presStyleLbl="node1" presStyleIdx="4" presStyleCnt="5">
        <dgm:presLayoutVars>
          <dgm:chMax val="0"/>
          <dgm:bulletEnabled val="1"/>
        </dgm:presLayoutVars>
      </dgm:prSet>
      <dgm:spPr/>
    </dgm:pt>
    <dgm:pt modelId="{9E86B275-45D1-4225-9109-93C790EEED18}" type="pres">
      <dgm:prSet presAssocID="{E5B8F4EF-BC7F-4027-BC60-DD7C49865608}" presName="negativeSpace" presStyleCnt="0"/>
      <dgm:spPr/>
    </dgm:pt>
    <dgm:pt modelId="{DEFAAC3E-F323-43C5-BC47-EA5985932023}" type="pres">
      <dgm:prSet presAssocID="{E5B8F4EF-BC7F-4027-BC60-DD7C49865608}" presName="childText" presStyleLbl="conFgAcc1" presStyleIdx="4" presStyleCnt="5">
        <dgm:presLayoutVars>
          <dgm:bulletEnabled val="1"/>
        </dgm:presLayoutVars>
      </dgm:prSet>
      <dgm:spPr/>
    </dgm:pt>
  </dgm:ptLst>
  <dgm:cxnLst>
    <dgm:cxn modelId="{5FA3462A-C02D-4DF0-AE02-8CC8C7455B76}" type="presOf" srcId="{849272D7-A40D-462F-B1B8-83ED266DBE09}" destId="{8B0C24F0-F609-45BB-8647-6D2DE1287173}" srcOrd="0" destOrd="0" presId="urn:microsoft.com/office/officeart/2005/8/layout/list1"/>
    <dgm:cxn modelId="{74688530-A1FE-4C97-82CC-C13BA13B3122}" type="presOf" srcId="{49CAFB6E-F276-4A7A-B015-E8685120AE0A}" destId="{94C3677C-7C8A-41BC-AB83-D55A2A2A5611}" srcOrd="1" destOrd="0" presId="urn:microsoft.com/office/officeart/2005/8/layout/list1"/>
    <dgm:cxn modelId="{DBA77D5F-2543-4204-829E-EEF5BA6E38CB}" srcId="{B0D82A32-F36F-4870-AAFE-FD989BA246EC}" destId="{E5C8E2CD-4BFB-4F41-A903-060E35BAF61F}" srcOrd="3" destOrd="0" parTransId="{87C3E234-90BD-409B-A48E-5C0C30E138C4}" sibTransId="{FE04B558-F9F7-4DEE-8FAF-5966F2BE2EB4}"/>
    <dgm:cxn modelId="{DF92B063-9AD1-4C34-A77F-E0E753E04EC8}" srcId="{B0D82A32-F36F-4870-AAFE-FD989BA246EC}" destId="{E5B8F4EF-BC7F-4027-BC60-DD7C49865608}" srcOrd="4" destOrd="0" parTransId="{19D78563-67D3-4D96-B0E9-827EAA0263EE}" sibTransId="{E1CB0D76-DA3F-43F2-B571-1D10FAB96B56}"/>
    <dgm:cxn modelId="{4B205C49-BABB-4F40-AC3E-2FE193B9CECA}" srcId="{B0D82A32-F36F-4870-AAFE-FD989BA246EC}" destId="{49CAFB6E-F276-4A7A-B015-E8685120AE0A}" srcOrd="1" destOrd="0" parTransId="{0E00087D-9AC1-441A-86C3-6E8799557ECB}" sibTransId="{F621E0CA-4DCC-4A0D-93CA-5EA99ACEDB0E}"/>
    <dgm:cxn modelId="{B8C7E253-8E67-433B-AB93-3CC95BA9DE46}" srcId="{B0D82A32-F36F-4870-AAFE-FD989BA246EC}" destId="{849272D7-A40D-462F-B1B8-83ED266DBE09}" srcOrd="0" destOrd="0" parTransId="{36B6816F-18B6-40B4-88A8-505FE77461FE}" sibTransId="{6C214300-7E92-4B03-ADE3-6D2647A71755}"/>
    <dgm:cxn modelId="{8046BF86-CBB5-4C72-A22F-6C0778C0F573}" type="presOf" srcId="{16C671F4-7C04-4147-9D3A-CF283D40B3A9}" destId="{4423217D-C44A-47E4-8126-85A4F26DD13F}" srcOrd="1" destOrd="0" presId="urn:microsoft.com/office/officeart/2005/8/layout/list1"/>
    <dgm:cxn modelId="{2E7E9F90-CCFE-4978-B61F-56BC9E37A274}" type="presOf" srcId="{849272D7-A40D-462F-B1B8-83ED266DBE09}" destId="{D5407B06-A542-4B03-AE49-60338AEB3E3C}" srcOrd="1" destOrd="0" presId="urn:microsoft.com/office/officeart/2005/8/layout/list1"/>
    <dgm:cxn modelId="{CA4EB996-F9BE-469A-9A5F-18743A5CE96A}" type="presOf" srcId="{E5B8F4EF-BC7F-4027-BC60-DD7C49865608}" destId="{4A32EF39-499A-49EE-924E-E9B43A6B9C85}" srcOrd="1" destOrd="0" presId="urn:microsoft.com/office/officeart/2005/8/layout/list1"/>
    <dgm:cxn modelId="{AF142A9C-9CFD-4528-AC0C-83A7CFF99117}" srcId="{B0D82A32-F36F-4870-AAFE-FD989BA246EC}" destId="{16C671F4-7C04-4147-9D3A-CF283D40B3A9}" srcOrd="2" destOrd="0" parTransId="{D694AB80-EE66-4E34-9150-5A0988C0495F}" sibTransId="{1544C983-BD33-47C7-923F-2A1D64120465}"/>
    <dgm:cxn modelId="{A25EF0A6-5AE1-488B-994D-4C8DF80C5F75}" type="presOf" srcId="{E5C8E2CD-4BFB-4F41-A903-060E35BAF61F}" destId="{546F2880-6A1E-4B0B-8599-620DFED1A2EB}" srcOrd="0" destOrd="0" presId="urn:microsoft.com/office/officeart/2005/8/layout/list1"/>
    <dgm:cxn modelId="{573A55B4-A862-40FD-86D6-BC6B8A021A66}" type="presOf" srcId="{E5C8E2CD-4BFB-4F41-A903-060E35BAF61F}" destId="{B1A9C41D-65D4-488E-BDA7-6375F199C39D}" srcOrd="1" destOrd="0" presId="urn:microsoft.com/office/officeart/2005/8/layout/list1"/>
    <dgm:cxn modelId="{60AF2ABA-48BB-412F-97D6-495F1AF72021}" type="presOf" srcId="{16C671F4-7C04-4147-9D3A-CF283D40B3A9}" destId="{DD3DFD3B-4FF8-4EBE-B52F-8C055564DD13}" srcOrd="0" destOrd="0" presId="urn:microsoft.com/office/officeart/2005/8/layout/list1"/>
    <dgm:cxn modelId="{BBC147C8-523B-4BA7-A711-DEEDBCA5796C}" type="presOf" srcId="{B0D82A32-F36F-4870-AAFE-FD989BA246EC}" destId="{D06D6337-E550-42EA-8D3C-23EF76C911C9}" srcOrd="0" destOrd="0" presId="urn:microsoft.com/office/officeart/2005/8/layout/list1"/>
    <dgm:cxn modelId="{9AD2D1D6-2A01-4821-9198-FB7E928F3ADC}" type="presOf" srcId="{E5B8F4EF-BC7F-4027-BC60-DD7C49865608}" destId="{5C2F5260-44EF-473B-81EB-E27A442494BA}" srcOrd="0" destOrd="0" presId="urn:microsoft.com/office/officeart/2005/8/layout/list1"/>
    <dgm:cxn modelId="{5FB86CFB-4F4B-4403-8F97-D40BBBBE1E82}" type="presOf" srcId="{49CAFB6E-F276-4A7A-B015-E8685120AE0A}" destId="{34FA83AD-31F3-4DFB-845D-EB7D2270C4A2}" srcOrd="0" destOrd="0" presId="urn:microsoft.com/office/officeart/2005/8/layout/list1"/>
    <dgm:cxn modelId="{398EC721-3A75-4468-8244-B7EC9058833D}" type="presParOf" srcId="{D06D6337-E550-42EA-8D3C-23EF76C911C9}" destId="{BE052591-D3DC-40BD-A330-9ABD2BBF0029}" srcOrd="0" destOrd="0" presId="urn:microsoft.com/office/officeart/2005/8/layout/list1"/>
    <dgm:cxn modelId="{FB879D95-0A78-4E53-A97F-E5FD6979C5BA}" type="presParOf" srcId="{BE052591-D3DC-40BD-A330-9ABD2BBF0029}" destId="{8B0C24F0-F609-45BB-8647-6D2DE1287173}" srcOrd="0" destOrd="0" presId="urn:microsoft.com/office/officeart/2005/8/layout/list1"/>
    <dgm:cxn modelId="{FAC7451F-07D9-4C08-9541-0E221B8A2EB3}" type="presParOf" srcId="{BE052591-D3DC-40BD-A330-9ABD2BBF0029}" destId="{D5407B06-A542-4B03-AE49-60338AEB3E3C}" srcOrd="1" destOrd="0" presId="urn:microsoft.com/office/officeart/2005/8/layout/list1"/>
    <dgm:cxn modelId="{3E6AA51A-0C4B-4847-89C9-87ECA561AB2C}" type="presParOf" srcId="{D06D6337-E550-42EA-8D3C-23EF76C911C9}" destId="{338906F1-8614-4EAD-BF89-FBD02E7E3681}" srcOrd="1" destOrd="0" presId="urn:microsoft.com/office/officeart/2005/8/layout/list1"/>
    <dgm:cxn modelId="{EEB7C642-24FB-4126-AAB5-97837D9A5468}" type="presParOf" srcId="{D06D6337-E550-42EA-8D3C-23EF76C911C9}" destId="{C3E5C45F-30A7-474C-98B2-FCCD9EB30BDC}" srcOrd="2" destOrd="0" presId="urn:microsoft.com/office/officeart/2005/8/layout/list1"/>
    <dgm:cxn modelId="{7A20A8C9-5444-4A85-BA36-4282537B0931}" type="presParOf" srcId="{D06D6337-E550-42EA-8D3C-23EF76C911C9}" destId="{9E458503-7A4F-402D-B227-85C3816F870C}" srcOrd="3" destOrd="0" presId="urn:microsoft.com/office/officeart/2005/8/layout/list1"/>
    <dgm:cxn modelId="{CDA85B31-8158-4672-BC24-AC0128BAB626}" type="presParOf" srcId="{D06D6337-E550-42EA-8D3C-23EF76C911C9}" destId="{0F0FE769-3E1A-4562-BF76-BA815F87CB7D}" srcOrd="4" destOrd="0" presId="urn:microsoft.com/office/officeart/2005/8/layout/list1"/>
    <dgm:cxn modelId="{2ED94778-EA80-4751-9FE1-FEED28B0DF3C}" type="presParOf" srcId="{0F0FE769-3E1A-4562-BF76-BA815F87CB7D}" destId="{34FA83AD-31F3-4DFB-845D-EB7D2270C4A2}" srcOrd="0" destOrd="0" presId="urn:microsoft.com/office/officeart/2005/8/layout/list1"/>
    <dgm:cxn modelId="{C9F28565-9EAC-4E6A-B66A-1F104DD66978}" type="presParOf" srcId="{0F0FE769-3E1A-4562-BF76-BA815F87CB7D}" destId="{94C3677C-7C8A-41BC-AB83-D55A2A2A5611}" srcOrd="1" destOrd="0" presId="urn:microsoft.com/office/officeart/2005/8/layout/list1"/>
    <dgm:cxn modelId="{855AD87F-CF0E-4571-A837-3B34B414A075}" type="presParOf" srcId="{D06D6337-E550-42EA-8D3C-23EF76C911C9}" destId="{769644B0-7D37-49B9-B49E-3FF69A601423}" srcOrd="5" destOrd="0" presId="urn:microsoft.com/office/officeart/2005/8/layout/list1"/>
    <dgm:cxn modelId="{C0BDF11E-ADA5-4FB1-BCE2-D741EE9D92FC}" type="presParOf" srcId="{D06D6337-E550-42EA-8D3C-23EF76C911C9}" destId="{4663A050-ABC4-40A5-9145-9EF134981B43}" srcOrd="6" destOrd="0" presId="urn:microsoft.com/office/officeart/2005/8/layout/list1"/>
    <dgm:cxn modelId="{F3389894-CAB2-4C92-AAC6-70BDCB27DEDC}" type="presParOf" srcId="{D06D6337-E550-42EA-8D3C-23EF76C911C9}" destId="{7194B6CC-9048-439D-AB6C-B875C7B7F334}" srcOrd="7" destOrd="0" presId="urn:microsoft.com/office/officeart/2005/8/layout/list1"/>
    <dgm:cxn modelId="{3EC043D2-8EAE-45EA-AA69-B58CDCBF866A}" type="presParOf" srcId="{D06D6337-E550-42EA-8D3C-23EF76C911C9}" destId="{14DAB8E9-ABF4-45C3-877A-D1A3EA124FCE}" srcOrd="8" destOrd="0" presId="urn:microsoft.com/office/officeart/2005/8/layout/list1"/>
    <dgm:cxn modelId="{0DAC90D3-25B4-4D17-A756-8043618BC502}" type="presParOf" srcId="{14DAB8E9-ABF4-45C3-877A-D1A3EA124FCE}" destId="{DD3DFD3B-4FF8-4EBE-B52F-8C055564DD13}" srcOrd="0" destOrd="0" presId="urn:microsoft.com/office/officeart/2005/8/layout/list1"/>
    <dgm:cxn modelId="{AC89751D-2CA4-4FA2-AF73-0A1E7F213E6E}" type="presParOf" srcId="{14DAB8E9-ABF4-45C3-877A-D1A3EA124FCE}" destId="{4423217D-C44A-47E4-8126-85A4F26DD13F}" srcOrd="1" destOrd="0" presId="urn:microsoft.com/office/officeart/2005/8/layout/list1"/>
    <dgm:cxn modelId="{BC136492-EEAE-443A-B8F4-6582D23B9E2E}" type="presParOf" srcId="{D06D6337-E550-42EA-8D3C-23EF76C911C9}" destId="{E7FA0EFC-9D87-4408-9155-2F0C44263539}" srcOrd="9" destOrd="0" presId="urn:microsoft.com/office/officeart/2005/8/layout/list1"/>
    <dgm:cxn modelId="{FBC3E00E-4BAD-4DB2-BAFF-825B92551B83}" type="presParOf" srcId="{D06D6337-E550-42EA-8D3C-23EF76C911C9}" destId="{EBEA18EB-4F3B-4E11-B831-CC92AFF4C60E}" srcOrd="10" destOrd="0" presId="urn:microsoft.com/office/officeart/2005/8/layout/list1"/>
    <dgm:cxn modelId="{B8F6BA99-DCA5-4EE9-8728-98DBE9169361}" type="presParOf" srcId="{D06D6337-E550-42EA-8D3C-23EF76C911C9}" destId="{4AF7EA2B-0127-451B-A061-AD28AF7447B4}" srcOrd="11" destOrd="0" presId="urn:microsoft.com/office/officeart/2005/8/layout/list1"/>
    <dgm:cxn modelId="{39CD38F5-5932-4B61-BB38-4E8B0BBA7092}" type="presParOf" srcId="{D06D6337-E550-42EA-8D3C-23EF76C911C9}" destId="{CE7B0032-4F12-42FE-B68C-966D5E505B1B}" srcOrd="12" destOrd="0" presId="urn:microsoft.com/office/officeart/2005/8/layout/list1"/>
    <dgm:cxn modelId="{0C392BFB-1F97-4A11-8C5C-03238EAA4284}" type="presParOf" srcId="{CE7B0032-4F12-42FE-B68C-966D5E505B1B}" destId="{546F2880-6A1E-4B0B-8599-620DFED1A2EB}" srcOrd="0" destOrd="0" presId="urn:microsoft.com/office/officeart/2005/8/layout/list1"/>
    <dgm:cxn modelId="{A2DF9F81-9BE0-480A-9F54-B5B14687E06D}" type="presParOf" srcId="{CE7B0032-4F12-42FE-B68C-966D5E505B1B}" destId="{B1A9C41D-65D4-488E-BDA7-6375F199C39D}" srcOrd="1" destOrd="0" presId="urn:microsoft.com/office/officeart/2005/8/layout/list1"/>
    <dgm:cxn modelId="{8A9847ED-B113-460F-B181-09ABF6FE8EDA}" type="presParOf" srcId="{D06D6337-E550-42EA-8D3C-23EF76C911C9}" destId="{CF0BB407-4F4B-4A48-A82F-01CAE1C34B89}" srcOrd="13" destOrd="0" presId="urn:microsoft.com/office/officeart/2005/8/layout/list1"/>
    <dgm:cxn modelId="{7F6D269F-2C5B-4D59-8DA6-C2F8DD39DBB6}" type="presParOf" srcId="{D06D6337-E550-42EA-8D3C-23EF76C911C9}" destId="{E7DF31D9-D9E3-4039-8AB6-4515203DE9A9}" srcOrd="14" destOrd="0" presId="urn:microsoft.com/office/officeart/2005/8/layout/list1"/>
    <dgm:cxn modelId="{4ACB2A43-A958-41FE-851E-133728848B2D}" type="presParOf" srcId="{D06D6337-E550-42EA-8D3C-23EF76C911C9}" destId="{A8390EF8-7063-4E3A-9A08-7E703E194223}" srcOrd="15" destOrd="0" presId="urn:microsoft.com/office/officeart/2005/8/layout/list1"/>
    <dgm:cxn modelId="{4B44B879-EB93-4792-99FD-E9C05903FE09}" type="presParOf" srcId="{D06D6337-E550-42EA-8D3C-23EF76C911C9}" destId="{C2D26393-3731-49FD-BE99-01C3AAC49F9E}" srcOrd="16" destOrd="0" presId="urn:microsoft.com/office/officeart/2005/8/layout/list1"/>
    <dgm:cxn modelId="{10796D42-A006-4AB8-904F-E463015718EF}" type="presParOf" srcId="{C2D26393-3731-49FD-BE99-01C3AAC49F9E}" destId="{5C2F5260-44EF-473B-81EB-E27A442494BA}" srcOrd="0" destOrd="0" presId="urn:microsoft.com/office/officeart/2005/8/layout/list1"/>
    <dgm:cxn modelId="{1C0B38EC-123C-4612-93BB-EDCE5F84AEB1}" type="presParOf" srcId="{C2D26393-3731-49FD-BE99-01C3AAC49F9E}" destId="{4A32EF39-499A-49EE-924E-E9B43A6B9C85}" srcOrd="1" destOrd="0" presId="urn:microsoft.com/office/officeart/2005/8/layout/list1"/>
    <dgm:cxn modelId="{6D3DB21B-D80F-4D7E-B79F-B16C7F9F5772}" type="presParOf" srcId="{D06D6337-E550-42EA-8D3C-23EF76C911C9}" destId="{9E86B275-45D1-4225-9109-93C790EEED18}" srcOrd="17" destOrd="0" presId="urn:microsoft.com/office/officeart/2005/8/layout/list1"/>
    <dgm:cxn modelId="{798D36C8-17E7-4108-8E83-5A06028A9FFD}" type="presParOf" srcId="{D06D6337-E550-42EA-8D3C-23EF76C911C9}" destId="{DEFAAC3E-F323-43C5-BC47-EA598593202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D28252-27F6-452D-A9D4-6983932C11A3}" type="doc">
      <dgm:prSet loTypeId="urn:microsoft.com/office/officeart/2018/5/layout/IconCircleLabelList" loCatId="icon" qsTypeId="urn:microsoft.com/office/officeart/2005/8/quickstyle/simple1" qsCatId="simple" csTypeId="urn:microsoft.com/office/officeart/2018/5/colors/Iconchunking_neutralicon_accent5_2" csCatId="accent5" phldr="1"/>
      <dgm:spPr/>
      <dgm:t>
        <a:bodyPr/>
        <a:lstStyle/>
        <a:p>
          <a:endParaRPr lang="en-US"/>
        </a:p>
      </dgm:t>
    </dgm:pt>
    <dgm:pt modelId="{78E45822-F066-4252-9A68-DD5953259819}">
      <dgm:prSet/>
      <dgm:spPr/>
      <dgm:t>
        <a:bodyPr/>
        <a:lstStyle/>
        <a:p>
          <a:pPr>
            <a:defRPr cap="all"/>
          </a:pPr>
          <a:r>
            <a:rPr lang="en-US">
              <a:latin typeface="Times New Roman" panose="02020603050405020304" pitchFamily="18" charset="0"/>
              <a:cs typeface="Times New Roman" panose="02020603050405020304" pitchFamily="18" charset="0"/>
            </a:rPr>
            <a:t>User can register and login.</a:t>
          </a:r>
        </a:p>
      </dgm:t>
    </dgm:pt>
    <dgm:pt modelId="{F2F52C83-5C35-47B9-8383-3D7EC03F0954}" type="parTrans" cxnId="{5163F427-E8FC-4267-8E11-6510C6B596C6}">
      <dgm:prSet/>
      <dgm:spPr/>
      <dgm:t>
        <a:bodyPr/>
        <a:lstStyle/>
        <a:p>
          <a:endParaRPr lang="en-US"/>
        </a:p>
      </dgm:t>
    </dgm:pt>
    <dgm:pt modelId="{ED4D25C8-D5FB-41D6-A0AC-BCCBA9BB5B78}" type="sibTrans" cxnId="{5163F427-E8FC-4267-8E11-6510C6B596C6}">
      <dgm:prSet/>
      <dgm:spPr/>
      <dgm:t>
        <a:bodyPr/>
        <a:lstStyle/>
        <a:p>
          <a:endParaRPr lang="en-US"/>
        </a:p>
      </dgm:t>
    </dgm:pt>
    <dgm:pt modelId="{44FACC8E-69C3-41A2-8D5F-18BC3AE13A76}">
      <dgm:prSet/>
      <dgm:spPr/>
      <dgm:t>
        <a:bodyPr/>
        <a:lstStyle/>
        <a:p>
          <a:pPr>
            <a:defRPr cap="all"/>
          </a:pPr>
          <a:r>
            <a:rPr lang="en-US">
              <a:latin typeface="Times New Roman" panose="02020603050405020304" pitchFamily="18" charset="0"/>
              <a:cs typeface="Times New Roman" panose="02020603050405020304" pitchFamily="18" charset="0"/>
            </a:rPr>
            <a:t>User can search through various movies and look through its details.</a:t>
          </a:r>
        </a:p>
      </dgm:t>
    </dgm:pt>
    <dgm:pt modelId="{3C86AD6E-9332-4097-AC85-B355D88E6868}" type="parTrans" cxnId="{9CEB5DDE-F8FA-4FA6-9C4A-C76B9D847820}">
      <dgm:prSet/>
      <dgm:spPr/>
      <dgm:t>
        <a:bodyPr/>
        <a:lstStyle/>
        <a:p>
          <a:endParaRPr lang="en-US"/>
        </a:p>
      </dgm:t>
    </dgm:pt>
    <dgm:pt modelId="{00BC9AEA-260D-4DBA-B568-3F05CBFD25D6}" type="sibTrans" cxnId="{9CEB5DDE-F8FA-4FA6-9C4A-C76B9D847820}">
      <dgm:prSet/>
      <dgm:spPr/>
      <dgm:t>
        <a:bodyPr/>
        <a:lstStyle/>
        <a:p>
          <a:endParaRPr lang="en-US"/>
        </a:p>
      </dgm:t>
    </dgm:pt>
    <dgm:pt modelId="{EC75C415-D17D-41B5-81BB-72572A08768E}">
      <dgm:prSet/>
      <dgm:spPr/>
      <dgm:t>
        <a:bodyPr/>
        <a:lstStyle/>
        <a:p>
          <a:pPr>
            <a:defRPr cap="all"/>
          </a:pPr>
          <a:r>
            <a:rPr lang="en-US">
              <a:latin typeface="Times New Roman" panose="02020603050405020304" pitchFamily="18" charset="0"/>
              <a:cs typeface="Times New Roman" panose="02020603050405020304" pitchFamily="18" charset="0"/>
            </a:rPr>
            <a:t>User can give rating to the movies.</a:t>
          </a:r>
        </a:p>
      </dgm:t>
    </dgm:pt>
    <dgm:pt modelId="{9D4B1561-84AB-4925-984F-FFBA95F93176}" type="parTrans" cxnId="{4A8532B0-843A-4B2D-85BB-8D6800D89C2E}">
      <dgm:prSet/>
      <dgm:spPr/>
      <dgm:t>
        <a:bodyPr/>
        <a:lstStyle/>
        <a:p>
          <a:endParaRPr lang="en-US"/>
        </a:p>
      </dgm:t>
    </dgm:pt>
    <dgm:pt modelId="{60B46C7C-3AEF-44E3-8C03-51B315560C86}" type="sibTrans" cxnId="{4A8532B0-843A-4B2D-85BB-8D6800D89C2E}">
      <dgm:prSet/>
      <dgm:spPr/>
      <dgm:t>
        <a:bodyPr/>
        <a:lstStyle/>
        <a:p>
          <a:endParaRPr lang="en-US"/>
        </a:p>
      </dgm:t>
    </dgm:pt>
    <dgm:pt modelId="{EF776598-6B77-48C5-937A-ECAC91B6E558}">
      <dgm:prSet/>
      <dgm:spPr/>
      <dgm:t>
        <a:bodyPr/>
        <a:lstStyle/>
        <a:p>
          <a:pPr>
            <a:defRPr cap="all"/>
          </a:pPr>
          <a:r>
            <a:rPr lang="en-US">
              <a:latin typeface="Times New Roman" panose="02020603050405020304" pitchFamily="18" charset="0"/>
              <a:cs typeface="Times New Roman" panose="02020603050405020304" pitchFamily="18" charset="0"/>
            </a:rPr>
            <a:t>User can add movie to their watch list.</a:t>
          </a:r>
        </a:p>
      </dgm:t>
    </dgm:pt>
    <dgm:pt modelId="{C829C971-1730-4FFB-914E-E9B40A5F1447}" type="parTrans" cxnId="{3E8F9217-0925-4A5E-B530-1742C6801DAC}">
      <dgm:prSet/>
      <dgm:spPr/>
      <dgm:t>
        <a:bodyPr/>
        <a:lstStyle/>
        <a:p>
          <a:endParaRPr lang="en-US"/>
        </a:p>
      </dgm:t>
    </dgm:pt>
    <dgm:pt modelId="{A764A55C-8D6D-40DE-9959-8F65B867FFAE}" type="sibTrans" cxnId="{3E8F9217-0925-4A5E-B530-1742C6801DAC}">
      <dgm:prSet/>
      <dgm:spPr/>
      <dgm:t>
        <a:bodyPr/>
        <a:lstStyle/>
        <a:p>
          <a:endParaRPr lang="en-US"/>
        </a:p>
      </dgm:t>
    </dgm:pt>
    <dgm:pt modelId="{9C819688-C109-41B1-8F05-230A8B5E040B}">
      <dgm:prSet/>
      <dgm:spPr/>
      <dgm:t>
        <a:bodyPr/>
        <a:lstStyle/>
        <a:p>
          <a:pPr>
            <a:defRPr cap="all"/>
          </a:pPr>
          <a:r>
            <a:rPr lang="en-US" dirty="0">
              <a:latin typeface="Times New Roman" panose="02020603050405020304" pitchFamily="18" charset="0"/>
              <a:cs typeface="Times New Roman" panose="02020603050405020304" pitchFamily="18" charset="0"/>
            </a:rPr>
            <a:t>User can get movie recommendation (Recommendation algorithm (Collaborative Filtering) which suggests new movies based on the ratings given by user.)</a:t>
          </a:r>
        </a:p>
      </dgm:t>
    </dgm:pt>
    <dgm:pt modelId="{B2249221-8B87-44E2-A260-1DB1C8659012}" type="parTrans" cxnId="{7465B93D-2B69-46A1-B59E-15A98EEE9BDC}">
      <dgm:prSet/>
      <dgm:spPr/>
      <dgm:t>
        <a:bodyPr/>
        <a:lstStyle/>
        <a:p>
          <a:endParaRPr lang="en-US"/>
        </a:p>
      </dgm:t>
    </dgm:pt>
    <dgm:pt modelId="{1D42DD2B-9CEA-4086-BCE7-67DFB955A15A}" type="sibTrans" cxnId="{7465B93D-2B69-46A1-B59E-15A98EEE9BDC}">
      <dgm:prSet/>
      <dgm:spPr/>
      <dgm:t>
        <a:bodyPr/>
        <a:lstStyle/>
        <a:p>
          <a:endParaRPr lang="en-US"/>
        </a:p>
      </dgm:t>
    </dgm:pt>
    <dgm:pt modelId="{73022056-75E2-4696-9D71-45F4376BBB8F}" type="pres">
      <dgm:prSet presAssocID="{A6D28252-27F6-452D-A9D4-6983932C11A3}" presName="root" presStyleCnt="0">
        <dgm:presLayoutVars>
          <dgm:dir/>
          <dgm:resizeHandles val="exact"/>
        </dgm:presLayoutVars>
      </dgm:prSet>
      <dgm:spPr/>
    </dgm:pt>
    <dgm:pt modelId="{8006C1D7-1169-4BEF-A8A9-604B59A69A32}" type="pres">
      <dgm:prSet presAssocID="{78E45822-F066-4252-9A68-DD5953259819}" presName="compNode" presStyleCnt="0"/>
      <dgm:spPr/>
    </dgm:pt>
    <dgm:pt modelId="{E69E4C60-773B-47E4-A3D0-ACAC4262ADEE}" type="pres">
      <dgm:prSet presAssocID="{78E45822-F066-4252-9A68-DD5953259819}" presName="iconBgRect" presStyleLbl="bgShp" presStyleIdx="0" presStyleCnt="5"/>
      <dgm:spPr/>
    </dgm:pt>
    <dgm:pt modelId="{C88A5008-66A7-428B-B319-F7ACC5ED8FC9}" type="pres">
      <dgm:prSet presAssocID="{78E45822-F066-4252-9A68-DD595325981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2F2AB554-82CE-457B-BBA7-6054082E3D30}" type="pres">
      <dgm:prSet presAssocID="{78E45822-F066-4252-9A68-DD5953259819}" presName="spaceRect" presStyleCnt="0"/>
      <dgm:spPr/>
    </dgm:pt>
    <dgm:pt modelId="{268245B6-1DDC-4737-BDB1-260CC305925F}" type="pres">
      <dgm:prSet presAssocID="{78E45822-F066-4252-9A68-DD5953259819}" presName="textRect" presStyleLbl="revTx" presStyleIdx="0" presStyleCnt="5">
        <dgm:presLayoutVars>
          <dgm:chMax val="1"/>
          <dgm:chPref val="1"/>
        </dgm:presLayoutVars>
      </dgm:prSet>
      <dgm:spPr/>
    </dgm:pt>
    <dgm:pt modelId="{7E265E1D-8861-4722-B026-87BCFC419273}" type="pres">
      <dgm:prSet presAssocID="{ED4D25C8-D5FB-41D6-A0AC-BCCBA9BB5B78}" presName="sibTrans" presStyleCnt="0"/>
      <dgm:spPr/>
    </dgm:pt>
    <dgm:pt modelId="{FB8D7DFD-B8D0-4AE8-97D1-FF3966F9C18D}" type="pres">
      <dgm:prSet presAssocID="{44FACC8E-69C3-41A2-8D5F-18BC3AE13A76}" presName="compNode" presStyleCnt="0"/>
      <dgm:spPr/>
    </dgm:pt>
    <dgm:pt modelId="{32C0BE17-0B99-4503-9C72-11E7DB9C23A2}" type="pres">
      <dgm:prSet presAssocID="{44FACC8E-69C3-41A2-8D5F-18BC3AE13A76}" presName="iconBgRect" presStyleLbl="bgShp" presStyleIdx="1" presStyleCnt="5"/>
      <dgm:spPr/>
    </dgm:pt>
    <dgm:pt modelId="{60F68373-1A5F-4CE9-B1F7-B79E7117F5DF}" type="pres">
      <dgm:prSet presAssocID="{44FACC8E-69C3-41A2-8D5F-18BC3AE13A7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Zoom In"/>
        </a:ext>
      </dgm:extLst>
    </dgm:pt>
    <dgm:pt modelId="{67743810-513B-4411-81BE-102AAA9C3661}" type="pres">
      <dgm:prSet presAssocID="{44FACC8E-69C3-41A2-8D5F-18BC3AE13A76}" presName="spaceRect" presStyleCnt="0"/>
      <dgm:spPr/>
    </dgm:pt>
    <dgm:pt modelId="{E939D048-4D6A-4AB6-A4D2-5FA04440C63D}" type="pres">
      <dgm:prSet presAssocID="{44FACC8E-69C3-41A2-8D5F-18BC3AE13A76}" presName="textRect" presStyleLbl="revTx" presStyleIdx="1" presStyleCnt="5">
        <dgm:presLayoutVars>
          <dgm:chMax val="1"/>
          <dgm:chPref val="1"/>
        </dgm:presLayoutVars>
      </dgm:prSet>
      <dgm:spPr/>
    </dgm:pt>
    <dgm:pt modelId="{3ED8FC5D-DEF9-4229-9873-37ED3ED20000}" type="pres">
      <dgm:prSet presAssocID="{00BC9AEA-260D-4DBA-B568-3F05CBFD25D6}" presName="sibTrans" presStyleCnt="0"/>
      <dgm:spPr/>
    </dgm:pt>
    <dgm:pt modelId="{1A9D966F-197A-4772-A68B-C7103C052D65}" type="pres">
      <dgm:prSet presAssocID="{EC75C415-D17D-41B5-81BB-72572A08768E}" presName="compNode" presStyleCnt="0"/>
      <dgm:spPr/>
    </dgm:pt>
    <dgm:pt modelId="{C46691C6-1A2B-4F8E-B887-1487C4691B8F}" type="pres">
      <dgm:prSet presAssocID="{EC75C415-D17D-41B5-81BB-72572A08768E}" presName="iconBgRect" presStyleLbl="bgShp" presStyleIdx="2" presStyleCnt="5"/>
      <dgm:spPr/>
    </dgm:pt>
    <dgm:pt modelId="{280C9DA7-3C94-42AD-98AB-12426236AB24}" type="pres">
      <dgm:prSet presAssocID="{EC75C415-D17D-41B5-81BB-72572A08768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deo camera"/>
        </a:ext>
      </dgm:extLst>
    </dgm:pt>
    <dgm:pt modelId="{C3CB40FC-7F7E-4669-AC63-815D5F838177}" type="pres">
      <dgm:prSet presAssocID="{EC75C415-D17D-41B5-81BB-72572A08768E}" presName="spaceRect" presStyleCnt="0"/>
      <dgm:spPr/>
    </dgm:pt>
    <dgm:pt modelId="{AF9BCAAF-5DAE-4AC7-9E8B-809C0409FE23}" type="pres">
      <dgm:prSet presAssocID="{EC75C415-D17D-41B5-81BB-72572A08768E}" presName="textRect" presStyleLbl="revTx" presStyleIdx="2" presStyleCnt="5">
        <dgm:presLayoutVars>
          <dgm:chMax val="1"/>
          <dgm:chPref val="1"/>
        </dgm:presLayoutVars>
      </dgm:prSet>
      <dgm:spPr/>
    </dgm:pt>
    <dgm:pt modelId="{8556095E-CE15-4292-96B4-3B0CA6E8403F}" type="pres">
      <dgm:prSet presAssocID="{60B46C7C-3AEF-44E3-8C03-51B315560C86}" presName="sibTrans" presStyleCnt="0"/>
      <dgm:spPr/>
    </dgm:pt>
    <dgm:pt modelId="{EDC70AE4-4029-4B8E-891D-2C2D1FAA3926}" type="pres">
      <dgm:prSet presAssocID="{EF776598-6B77-48C5-937A-ECAC91B6E558}" presName="compNode" presStyleCnt="0"/>
      <dgm:spPr/>
    </dgm:pt>
    <dgm:pt modelId="{36F1CE11-B7CE-4E65-B83D-1475830488FF}" type="pres">
      <dgm:prSet presAssocID="{EF776598-6B77-48C5-937A-ECAC91B6E558}" presName="iconBgRect" presStyleLbl="bgShp" presStyleIdx="3" presStyleCnt="5"/>
      <dgm:spPr/>
    </dgm:pt>
    <dgm:pt modelId="{58D67E1B-0401-49C7-94B6-0746C6A2CF22}" type="pres">
      <dgm:prSet presAssocID="{EF776598-6B77-48C5-937A-ECAC91B6E55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pper board"/>
        </a:ext>
      </dgm:extLst>
    </dgm:pt>
    <dgm:pt modelId="{3994791D-4277-4BB7-9485-B07176E8C9B7}" type="pres">
      <dgm:prSet presAssocID="{EF776598-6B77-48C5-937A-ECAC91B6E558}" presName="spaceRect" presStyleCnt="0"/>
      <dgm:spPr/>
    </dgm:pt>
    <dgm:pt modelId="{67FFAC5B-5645-4A3E-95C8-29BE659BB056}" type="pres">
      <dgm:prSet presAssocID="{EF776598-6B77-48C5-937A-ECAC91B6E558}" presName="textRect" presStyleLbl="revTx" presStyleIdx="3" presStyleCnt="5">
        <dgm:presLayoutVars>
          <dgm:chMax val="1"/>
          <dgm:chPref val="1"/>
        </dgm:presLayoutVars>
      </dgm:prSet>
      <dgm:spPr/>
    </dgm:pt>
    <dgm:pt modelId="{C02E7B29-896D-4ECC-A419-FD218AE4AF94}" type="pres">
      <dgm:prSet presAssocID="{A764A55C-8D6D-40DE-9959-8F65B867FFAE}" presName="sibTrans" presStyleCnt="0"/>
      <dgm:spPr/>
    </dgm:pt>
    <dgm:pt modelId="{D7FC88C0-C9DE-4E50-A896-2CDBDB3058EC}" type="pres">
      <dgm:prSet presAssocID="{9C819688-C109-41B1-8F05-230A8B5E040B}" presName="compNode" presStyleCnt="0"/>
      <dgm:spPr/>
    </dgm:pt>
    <dgm:pt modelId="{8B148F15-0518-46C3-AFAD-DCEEADD3FCF3}" type="pres">
      <dgm:prSet presAssocID="{9C819688-C109-41B1-8F05-230A8B5E040B}" presName="iconBgRect" presStyleLbl="bgShp" presStyleIdx="4" presStyleCnt="5"/>
      <dgm:spPr/>
    </dgm:pt>
    <dgm:pt modelId="{1D9AC74D-B89F-4FD1-AEDD-BEEEA4922E25}" type="pres">
      <dgm:prSet presAssocID="{9C819688-C109-41B1-8F05-230A8B5E040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bbles"/>
        </a:ext>
      </dgm:extLst>
    </dgm:pt>
    <dgm:pt modelId="{0AD37F90-A4BA-4868-8FCA-A89ADC41BDFC}" type="pres">
      <dgm:prSet presAssocID="{9C819688-C109-41B1-8F05-230A8B5E040B}" presName="spaceRect" presStyleCnt="0"/>
      <dgm:spPr/>
    </dgm:pt>
    <dgm:pt modelId="{C0DFE172-8887-49D4-9395-55615AF002A3}" type="pres">
      <dgm:prSet presAssocID="{9C819688-C109-41B1-8F05-230A8B5E040B}" presName="textRect" presStyleLbl="revTx" presStyleIdx="4" presStyleCnt="5">
        <dgm:presLayoutVars>
          <dgm:chMax val="1"/>
          <dgm:chPref val="1"/>
        </dgm:presLayoutVars>
      </dgm:prSet>
      <dgm:spPr/>
    </dgm:pt>
  </dgm:ptLst>
  <dgm:cxnLst>
    <dgm:cxn modelId="{3E8F9217-0925-4A5E-B530-1742C6801DAC}" srcId="{A6D28252-27F6-452D-A9D4-6983932C11A3}" destId="{EF776598-6B77-48C5-937A-ECAC91B6E558}" srcOrd="3" destOrd="0" parTransId="{C829C971-1730-4FFB-914E-E9B40A5F1447}" sibTransId="{A764A55C-8D6D-40DE-9959-8F65B867FFAE}"/>
    <dgm:cxn modelId="{5163F427-E8FC-4267-8E11-6510C6B596C6}" srcId="{A6D28252-27F6-452D-A9D4-6983932C11A3}" destId="{78E45822-F066-4252-9A68-DD5953259819}" srcOrd="0" destOrd="0" parTransId="{F2F52C83-5C35-47B9-8383-3D7EC03F0954}" sibTransId="{ED4D25C8-D5FB-41D6-A0AC-BCCBA9BB5B78}"/>
    <dgm:cxn modelId="{ADB1CC2E-1130-42B4-9033-733E3931FFBE}" type="presOf" srcId="{A6D28252-27F6-452D-A9D4-6983932C11A3}" destId="{73022056-75E2-4696-9D71-45F4376BBB8F}" srcOrd="0" destOrd="0" presId="urn:microsoft.com/office/officeart/2018/5/layout/IconCircleLabelList"/>
    <dgm:cxn modelId="{7465B93D-2B69-46A1-B59E-15A98EEE9BDC}" srcId="{A6D28252-27F6-452D-A9D4-6983932C11A3}" destId="{9C819688-C109-41B1-8F05-230A8B5E040B}" srcOrd="4" destOrd="0" parTransId="{B2249221-8B87-44E2-A260-1DB1C8659012}" sibTransId="{1D42DD2B-9CEA-4086-BCE7-67DFB955A15A}"/>
    <dgm:cxn modelId="{AF005477-6801-4F30-8971-90B85DBF2FB6}" type="presOf" srcId="{9C819688-C109-41B1-8F05-230A8B5E040B}" destId="{C0DFE172-8887-49D4-9395-55615AF002A3}" srcOrd="0" destOrd="0" presId="urn:microsoft.com/office/officeart/2018/5/layout/IconCircleLabelList"/>
    <dgm:cxn modelId="{4A8532B0-843A-4B2D-85BB-8D6800D89C2E}" srcId="{A6D28252-27F6-452D-A9D4-6983932C11A3}" destId="{EC75C415-D17D-41B5-81BB-72572A08768E}" srcOrd="2" destOrd="0" parTransId="{9D4B1561-84AB-4925-984F-FFBA95F93176}" sibTransId="{60B46C7C-3AEF-44E3-8C03-51B315560C86}"/>
    <dgm:cxn modelId="{3842BAB1-DD07-4752-BE86-735D9CA1CFB9}" type="presOf" srcId="{EC75C415-D17D-41B5-81BB-72572A08768E}" destId="{AF9BCAAF-5DAE-4AC7-9E8B-809C0409FE23}" srcOrd="0" destOrd="0" presId="urn:microsoft.com/office/officeart/2018/5/layout/IconCircleLabelList"/>
    <dgm:cxn modelId="{73A289D9-CC72-4DB9-91AC-5BB732187767}" type="presOf" srcId="{44FACC8E-69C3-41A2-8D5F-18BC3AE13A76}" destId="{E939D048-4D6A-4AB6-A4D2-5FA04440C63D}" srcOrd="0" destOrd="0" presId="urn:microsoft.com/office/officeart/2018/5/layout/IconCircleLabelList"/>
    <dgm:cxn modelId="{9CEB5DDE-F8FA-4FA6-9C4A-C76B9D847820}" srcId="{A6D28252-27F6-452D-A9D4-6983932C11A3}" destId="{44FACC8E-69C3-41A2-8D5F-18BC3AE13A76}" srcOrd="1" destOrd="0" parTransId="{3C86AD6E-9332-4097-AC85-B355D88E6868}" sibTransId="{00BC9AEA-260D-4DBA-B568-3F05CBFD25D6}"/>
    <dgm:cxn modelId="{5A5AF1E3-298D-42B6-A9EB-2F4548A0C9E2}" type="presOf" srcId="{EF776598-6B77-48C5-937A-ECAC91B6E558}" destId="{67FFAC5B-5645-4A3E-95C8-29BE659BB056}" srcOrd="0" destOrd="0" presId="urn:microsoft.com/office/officeart/2018/5/layout/IconCircleLabelList"/>
    <dgm:cxn modelId="{ED6D7BEC-A0BE-416B-A261-6BA7309C0053}" type="presOf" srcId="{78E45822-F066-4252-9A68-DD5953259819}" destId="{268245B6-1DDC-4737-BDB1-260CC305925F}" srcOrd="0" destOrd="0" presId="urn:microsoft.com/office/officeart/2018/5/layout/IconCircleLabelList"/>
    <dgm:cxn modelId="{A8A85C9E-2564-4AE9-A6C5-99315566CB3E}" type="presParOf" srcId="{73022056-75E2-4696-9D71-45F4376BBB8F}" destId="{8006C1D7-1169-4BEF-A8A9-604B59A69A32}" srcOrd="0" destOrd="0" presId="urn:microsoft.com/office/officeart/2018/5/layout/IconCircleLabelList"/>
    <dgm:cxn modelId="{F2BF1E8A-2BF3-4824-B1A0-6EF874276C9C}" type="presParOf" srcId="{8006C1D7-1169-4BEF-A8A9-604B59A69A32}" destId="{E69E4C60-773B-47E4-A3D0-ACAC4262ADEE}" srcOrd="0" destOrd="0" presId="urn:microsoft.com/office/officeart/2018/5/layout/IconCircleLabelList"/>
    <dgm:cxn modelId="{75F15A78-2851-4133-92F6-614810BFE938}" type="presParOf" srcId="{8006C1D7-1169-4BEF-A8A9-604B59A69A32}" destId="{C88A5008-66A7-428B-B319-F7ACC5ED8FC9}" srcOrd="1" destOrd="0" presId="urn:microsoft.com/office/officeart/2018/5/layout/IconCircleLabelList"/>
    <dgm:cxn modelId="{93F5A569-40A3-4927-93E5-F7C00EAE1EEF}" type="presParOf" srcId="{8006C1D7-1169-4BEF-A8A9-604B59A69A32}" destId="{2F2AB554-82CE-457B-BBA7-6054082E3D30}" srcOrd="2" destOrd="0" presId="urn:microsoft.com/office/officeart/2018/5/layout/IconCircleLabelList"/>
    <dgm:cxn modelId="{0B7951CF-665C-46AF-ACF1-FF3BD8522AFC}" type="presParOf" srcId="{8006C1D7-1169-4BEF-A8A9-604B59A69A32}" destId="{268245B6-1DDC-4737-BDB1-260CC305925F}" srcOrd="3" destOrd="0" presId="urn:microsoft.com/office/officeart/2018/5/layout/IconCircleLabelList"/>
    <dgm:cxn modelId="{107BD0F9-A452-4B4B-B63E-B0722AEE66A2}" type="presParOf" srcId="{73022056-75E2-4696-9D71-45F4376BBB8F}" destId="{7E265E1D-8861-4722-B026-87BCFC419273}" srcOrd="1" destOrd="0" presId="urn:microsoft.com/office/officeart/2018/5/layout/IconCircleLabelList"/>
    <dgm:cxn modelId="{0F2530E5-C8A4-4354-A9D4-ED6832BDDAD9}" type="presParOf" srcId="{73022056-75E2-4696-9D71-45F4376BBB8F}" destId="{FB8D7DFD-B8D0-4AE8-97D1-FF3966F9C18D}" srcOrd="2" destOrd="0" presId="urn:microsoft.com/office/officeart/2018/5/layout/IconCircleLabelList"/>
    <dgm:cxn modelId="{D929FAF8-04AC-4DC8-9B79-1829E34C24A9}" type="presParOf" srcId="{FB8D7DFD-B8D0-4AE8-97D1-FF3966F9C18D}" destId="{32C0BE17-0B99-4503-9C72-11E7DB9C23A2}" srcOrd="0" destOrd="0" presId="urn:microsoft.com/office/officeart/2018/5/layout/IconCircleLabelList"/>
    <dgm:cxn modelId="{759F82B9-7CC3-4CB3-BA27-0839380E325C}" type="presParOf" srcId="{FB8D7DFD-B8D0-4AE8-97D1-FF3966F9C18D}" destId="{60F68373-1A5F-4CE9-B1F7-B79E7117F5DF}" srcOrd="1" destOrd="0" presId="urn:microsoft.com/office/officeart/2018/5/layout/IconCircleLabelList"/>
    <dgm:cxn modelId="{4A38FC04-0561-4DCE-9494-A7F2DF2E2688}" type="presParOf" srcId="{FB8D7DFD-B8D0-4AE8-97D1-FF3966F9C18D}" destId="{67743810-513B-4411-81BE-102AAA9C3661}" srcOrd="2" destOrd="0" presId="urn:microsoft.com/office/officeart/2018/5/layout/IconCircleLabelList"/>
    <dgm:cxn modelId="{13740CE6-83A0-4D94-AFE5-52AE4B812DDA}" type="presParOf" srcId="{FB8D7DFD-B8D0-4AE8-97D1-FF3966F9C18D}" destId="{E939D048-4D6A-4AB6-A4D2-5FA04440C63D}" srcOrd="3" destOrd="0" presId="urn:microsoft.com/office/officeart/2018/5/layout/IconCircleLabelList"/>
    <dgm:cxn modelId="{FF00685E-01A1-40AD-A041-58CF9197566D}" type="presParOf" srcId="{73022056-75E2-4696-9D71-45F4376BBB8F}" destId="{3ED8FC5D-DEF9-4229-9873-37ED3ED20000}" srcOrd="3" destOrd="0" presId="urn:microsoft.com/office/officeart/2018/5/layout/IconCircleLabelList"/>
    <dgm:cxn modelId="{E7121341-C929-4FC1-A602-01EEDADD76AF}" type="presParOf" srcId="{73022056-75E2-4696-9D71-45F4376BBB8F}" destId="{1A9D966F-197A-4772-A68B-C7103C052D65}" srcOrd="4" destOrd="0" presId="urn:microsoft.com/office/officeart/2018/5/layout/IconCircleLabelList"/>
    <dgm:cxn modelId="{45CF8362-557B-4FCE-92A3-26D4C3DC25EF}" type="presParOf" srcId="{1A9D966F-197A-4772-A68B-C7103C052D65}" destId="{C46691C6-1A2B-4F8E-B887-1487C4691B8F}" srcOrd="0" destOrd="0" presId="urn:microsoft.com/office/officeart/2018/5/layout/IconCircleLabelList"/>
    <dgm:cxn modelId="{A6F64BC1-4084-4765-97A2-FB65239FC7AC}" type="presParOf" srcId="{1A9D966F-197A-4772-A68B-C7103C052D65}" destId="{280C9DA7-3C94-42AD-98AB-12426236AB24}" srcOrd="1" destOrd="0" presId="urn:microsoft.com/office/officeart/2018/5/layout/IconCircleLabelList"/>
    <dgm:cxn modelId="{554ACFF7-43A2-4254-B5AA-558E6360199A}" type="presParOf" srcId="{1A9D966F-197A-4772-A68B-C7103C052D65}" destId="{C3CB40FC-7F7E-4669-AC63-815D5F838177}" srcOrd="2" destOrd="0" presId="urn:microsoft.com/office/officeart/2018/5/layout/IconCircleLabelList"/>
    <dgm:cxn modelId="{873B0848-5F72-41B8-9D79-6AC0D0B0BB89}" type="presParOf" srcId="{1A9D966F-197A-4772-A68B-C7103C052D65}" destId="{AF9BCAAF-5DAE-4AC7-9E8B-809C0409FE23}" srcOrd="3" destOrd="0" presId="urn:microsoft.com/office/officeart/2018/5/layout/IconCircleLabelList"/>
    <dgm:cxn modelId="{274B7E67-155B-439A-828C-0F1EC4F15867}" type="presParOf" srcId="{73022056-75E2-4696-9D71-45F4376BBB8F}" destId="{8556095E-CE15-4292-96B4-3B0CA6E8403F}" srcOrd="5" destOrd="0" presId="urn:microsoft.com/office/officeart/2018/5/layout/IconCircleLabelList"/>
    <dgm:cxn modelId="{2059C00E-49D0-4601-B603-1FDBD2903168}" type="presParOf" srcId="{73022056-75E2-4696-9D71-45F4376BBB8F}" destId="{EDC70AE4-4029-4B8E-891D-2C2D1FAA3926}" srcOrd="6" destOrd="0" presId="urn:microsoft.com/office/officeart/2018/5/layout/IconCircleLabelList"/>
    <dgm:cxn modelId="{089E7E1F-70C2-499E-A707-C544479B3608}" type="presParOf" srcId="{EDC70AE4-4029-4B8E-891D-2C2D1FAA3926}" destId="{36F1CE11-B7CE-4E65-B83D-1475830488FF}" srcOrd="0" destOrd="0" presId="urn:microsoft.com/office/officeart/2018/5/layout/IconCircleLabelList"/>
    <dgm:cxn modelId="{EF7CDBE0-7FFD-4D28-84CA-6503357F2956}" type="presParOf" srcId="{EDC70AE4-4029-4B8E-891D-2C2D1FAA3926}" destId="{58D67E1B-0401-49C7-94B6-0746C6A2CF22}" srcOrd="1" destOrd="0" presId="urn:microsoft.com/office/officeart/2018/5/layout/IconCircleLabelList"/>
    <dgm:cxn modelId="{FB5A874C-A9E5-41A9-87D7-8394B72A1105}" type="presParOf" srcId="{EDC70AE4-4029-4B8E-891D-2C2D1FAA3926}" destId="{3994791D-4277-4BB7-9485-B07176E8C9B7}" srcOrd="2" destOrd="0" presId="urn:microsoft.com/office/officeart/2018/5/layout/IconCircleLabelList"/>
    <dgm:cxn modelId="{10929398-8B13-43DE-9B72-876C8829B3B9}" type="presParOf" srcId="{EDC70AE4-4029-4B8E-891D-2C2D1FAA3926}" destId="{67FFAC5B-5645-4A3E-95C8-29BE659BB056}" srcOrd="3" destOrd="0" presId="urn:microsoft.com/office/officeart/2018/5/layout/IconCircleLabelList"/>
    <dgm:cxn modelId="{C5E66262-1F97-4F88-BBAD-97201A6A4372}" type="presParOf" srcId="{73022056-75E2-4696-9D71-45F4376BBB8F}" destId="{C02E7B29-896D-4ECC-A419-FD218AE4AF94}" srcOrd="7" destOrd="0" presId="urn:microsoft.com/office/officeart/2018/5/layout/IconCircleLabelList"/>
    <dgm:cxn modelId="{57E01C50-83F5-4946-96FD-1930E46B46B5}" type="presParOf" srcId="{73022056-75E2-4696-9D71-45F4376BBB8F}" destId="{D7FC88C0-C9DE-4E50-A896-2CDBDB3058EC}" srcOrd="8" destOrd="0" presId="urn:microsoft.com/office/officeart/2018/5/layout/IconCircleLabelList"/>
    <dgm:cxn modelId="{7C2C5302-B517-49BD-B265-AEABEF70B25C}" type="presParOf" srcId="{D7FC88C0-C9DE-4E50-A896-2CDBDB3058EC}" destId="{8B148F15-0518-46C3-AFAD-DCEEADD3FCF3}" srcOrd="0" destOrd="0" presId="urn:microsoft.com/office/officeart/2018/5/layout/IconCircleLabelList"/>
    <dgm:cxn modelId="{9848B73B-83AA-45BA-87C8-CEAA92010609}" type="presParOf" srcId="{D7FC88C0-C9DE-4E50-A896-2CDBDB3058EC}" destId="{1D9AC74D-B89F-4FD1-AEDD-BEEEA4922E25}" srcOrd="1" destOrd="0" presId="urn:microsoft.com/office/officeart/2018/5/layout/IconCircleLabelList"/>
    <dgm:cxn modelId="{98E37FDC-112F-44E1-8605-FF9BCF27581D}" type="presParOf" srcId="{D7FC88C0-C9DE-4E50-A896-2CDBDB3058EC}" destId="{0AD37F90-A4BA-4868-8FCA-A89ADC41BDFC}" srcOrd="2" destOrd="0" presId="urn:microsoft.com/office/officeart/2018/5/layout/IconCircleLabelList"/>
    <dgm:cxn modelId="{450DA42C-C762-4412-B56E-BCD44A621744}" type="presParOf" srcId="{D7FC88C0-C9DE-4E50-A896-2CDBDB3058EC}" destId="{C0DFE172-8887-49D4-9395-55615AF002A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3D5F9-002E-4724-9100-6AE143FF8A86}">
      <dsp:nvSpPr>
        <dsp:cNvPr id="0" name=""/>
        <dsp:cNvSpPr/>
      </dsp:nvSpPr>
      <dsp:spPr>
        <a:xfrm>
          <a:off x="0" y="67306"/>
          <a:ext cx="6263640" cy="69556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i="0" kern="1200"/>
            <a:t>AWS API Gateway </a:t>
          </a:r>
          <a:endParaRPr lang="en-US" sz="2900" kern="1200"/>
        </a:p>
      </dsp:txBody>
      <dsp:txXfrm>
        <a:off x="33955" y="101261"/>
        <a:ext cx="6195730" cy="627655"/>
      </dsp:txXfrm>
    </dsp:sp>
    <dsp:sp modelId="{C213F9D5-2D6C-42E1-8ED1-37FCAB4EC524}">
      <dsp:nvSpPr>
        <dsp:cNvPr id="0" name=""/>
        <dsp:cNvSpPr/>
      </dsp:nvSpPr>
      <dsp:spPr>
        <a:xfrm>
          <a:off x="0" y="846391"/>
          <a:ext cx="6263640" cy="69556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i="0" kern="1200"/>
            <a:t>AWS Lambda</a:t>
          </a:r>
          <a:endParaRPr lang="en-US" sz="2900" kern="1200"/>
        </a:p>
      </dsp:txBody>
      <dsp:txXfrm>
        <a:off x="33955" y="880346"/>
        <a:ext cx="6195730" cy="627655"/>
      </dsp:txXfrm>
    </dsp:sp>
    <dsp:sp modelId="{E2F51A9B-A299-4C76-B09D-3F2635DC7BDF}">
      <dsp:nvSpPr>
        <dsp:cNvPr id="0" name=""/>
        <dsp:cNvSpPr/>
      </dsp:nvSpPr>
      <dsp:spPr>
        <a:xfrm>
          <a:off x="0" y="1625476"/>
          <a:ext cx="6263640" cy="69556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i="0" kern="1200"/>
            <a:t>AWS CloudWatch</a:t>
          </a:r>
          <a:endParaRPr lang="en-US" sz="2900" kern="1200"/>
        </a:p>
      </dsp:txBody>
      <dsp:txXfrm>
        <a:off x="33955" y="1659431"/>
        <a:ext cx="6195730" cy="627655"/>
      </dsp:txXfrm>
    </dsp:sp>
    <dsp:sp modelId="{5F47E346-9D72-4F5D-9116-4628398AA29E}">
      <dsp:nvSpPr>
        <dsp:cNvPr id="0" name=""/>
        <dsp:cNvSpPr/>
      </dsp:nvSpPr>
      <dsp:spPr>
        <a:xfrm>
          <a:off x="0" y="2404561"/>
          <a:ext cx="6263640" cy="69556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i="0" kern="1200"/>
            <a:t>AWS IAM </a:t>
          </a:r>
          <a:endParaRPr lang="en-US" sz="2900" kern="1200"/>
        </a:p>
      </dsp:txBody>
      <dsp:txXfrm>
        <a:off x="33955" y="2438516"/>
        <a:ext cx="6195730" cy="627655"/>
      </dsp:txXfrm>
    </dsp:sp>
    <dsp:sp modelId="{1E1231E5-4BD8-4451-BA8C-B55386F69C50}">
      <dsp:nvSpPr>
        <dsp:cNvPr id="0" name=""/>
        <dsp:cNvSpPr/>
      </dsp:nvSpPr>
      <dsp:spPr>
        <a:xfrm>
          <a:off x="0" y="3183646"/>
          <a:ext cx="6263640" cy="69556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i="0" kern="1200"/>
            <a:t>AWS </a:t>
          </a:r>
          <a:r>
            <a:rPr lang="en-US" sz="2900" kern="1200"/>
            <a:t>DynamoDB</a:t>
          </a:r>
        </a:p>
      </dsp:txBody>
      <dsp:txXfrm>
        <a:off x="33955" y="3217601"/>
        <a:ext cx="6195730" cy="627655"/>
      </dsp:txXfrm>
    </dsp:sp>
    <dsp:sp modelId="{B3D1199C-F4C2-4A81-B7AB-1B736FD85C7E}">
      <dsp:nvSpPr>
        <dsp:cNvPr id="0" name=""/>
        <dsp:cNvSpPr/>
      </dsp:nvSpPr>
      <dsp:spPr>
        <a:xfrm>
          <a:off x="0" y="3962731"/>
          <a:ext cx="6263640" cy="69556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AWS</a:t>
          </a:r>
          <a:r>
            <a:rPr lang="en-US" sz="2900" i="0" kern="1200"/>
            <a:t> </a:t>
          </a:r>
          <a:r>
            <a:rPr lang="en-US" sz="2900" kern="1200"/>
            <a:t>EC2</a:t>
          </a:r>
        </a:p>
      </dsp:txBody>
      <dsp:txXfrm>
        <a:off x="33955" y="3996686"/>
        <a:ext cx="6195730" cy="627655"/>
      </dsp:txXfrm>
    </dsp:sp>
    <dsp:sp modelId="{FBC0A35C-E651-442F-A779-AD6A183F26D6}">
      <dsp:nvSpPr>
        <dsp:cNvPr id="0" name=""/>
        <dsp:cNvSpPr/>
      </dsp:nvSpPr>
      <dsp:spPr>
        <a:xfrm>
          <a:off x="0" y="4741816"/>
          <a:ext cx="6263640" cy="69556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Django</a:t>
          </a:r>
          <a:r>
            <a:rPr lang="en-US" sz="2900" i="0" kern="1200"/>
            <a:t> </a:t>
          </a:r>
          <a:r>
            <a:rPr lang="en-US" sz="2900" kern="1200"/>
            <a:t>Framework</a:t>
          </a:r>
        </a:p>
      </dsp:txBody>
      <dsp:txXfrm>
        <a:off x="33955" y="4775771"/>
        <a:ext cx="6195730"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1FA3A-E56B-41AF-8B46-3285B6FBA691}">
      <dsp:nvSpPr>
        <dsp:cNvPr id="0" name=""/>
        <dsp:cNvSpPr/>
      </dsp:nvSpPr>
      <dsp:spPr>
        <a:xfrm>
          <a:off x="0" y="3028"/>
          <a:ext cx="10506456" cy="64514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4AD4CC-47FE-4E1A-BCA2-C7388A2A6580}">
      <dsp:nvSpPr>
        <dsp:cNvPr id="0" name=""/>
        <dsp:cNvSpPr/>
      </dsp:nvSpPr>
      <dsp:spPr>
        <a:xfrm>
          <a:off x="195157" y="148187"/>
          <a:ext cx="354831" cy="3548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08FB3C-45E9-4FE2-A478-B63EB5F636A7}">
      <dsp:nvSpPr>
        <dsp:cNvPr id="0" name=""/>
        <dsp:cNvSpPr/>
      </dsp:nvSpPr>
      <dsp:spPr>
        <a:xfrm>
          <a:off x="745146" y="3028"/>
          <a:ext cx="9761309" cy="64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78" tIns="68278" rIns="68278" bIns="68278" numCol="1" spcCol="1270" anchor="ctr" anchorCtr="0">
          <a:noAutofit/>
        </a:bodyPr>
        <a:lstStyle/>
        <a:p>
          <a:pPr marL="0" lvl="0" indent="0" algn="just"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Amazon API Gateway is a fully managed service that makes it easy for developers to create, publish, maintain, monitor, and secure APIs at any scale. </a:t>
          </a:r>
          <a:endParaRPr lang="en-US" sz="1600" kern="1200" dirty="0">
            <a:latin typeface="Times New Roman" panose="02020603050405020304" pitchFamily="18" charset="0"/>
            <a:cs typeface="Times New Roman" panose="02020603050405020304" pitchFamily="18" charset="0"/>
          </a:endParaRPr>
        </a:p>
      </dsp:txBody>
      <dsp:txXfrm>
        <a:off x="745146" y="3028"/>
        <a:ext cx="9761309" cy="645148"/>
      </dsp:txXfrm>
    </dsp:sp>
    <dsp:sp modelId="{247450C2-ECF6-4B9A-8991-FC487F84D33D}">
      <dsp:nvSpPr>
        <dsp:cNvPr id="0" name=""/>
        <dsp:cNvSpPr/>
      </dsp:nvSpPr>
      <dsp:spPr>
        <a:xfrm>
          <a:off x="0" y="809464"/>
          <a:ext cx="10506456" cy="64514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ED3718-6F77-47BB-AED9-8F9F35DC2E59}">
      <dsp:nvSpPr>
        <dsp:cNvPr id="0" name=""/>
        <dsp:cNvSpPr/>
      </dsp:nvSpPr>
      <dsp:spPr>
        <a:xfrm>
          <a:off x="195157" y="954622"/>
          <a:ext cx="354831" cy="3548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4A19C3-FEB2-4B24-AC77-E40AEDFEBECD}">
      <dsp:nvSpPr>
        <dsp:cNvPr id="0" name=""/>
        <dsp:cNvSpPr/>
      </dsp:nvSpPr>
      <dsp:spPr>
        <a:xfrm>
          <a:off x="745146" y="809464"/>
          <a:ext cx="9761309" cy="64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78" tIns="68278" rIns="68278" bIns="68278" numCol="1" spcCol="1270" anchor="ctr" anchorCtr="0">
          <a:noAutofit/>
        </a:bodyPr>
        <a:lstStyle/>
        <a:p>
          <a:pPr marL="0" lvl="0" indent="0" algn="just" defTabSz="711200">
            <a:lnSpc>
              <a:spcPct val="90000"/>
            </a:lnSpc>
            <a:spcBef>
              <a:spcPct val="0"/>
            </a:spcBef>
            <a:spcAft>
              <a:spcPct val="35000"/>
            </a:spcAft>
            <a:buNone/>
          </a:pPr>
          <a:r>
            <a:rPr lang="en-US" sz="1600" b="0" i="0" kern="1200">
              <a:latin typeface="Times New Roman" panose="02020603050405020304" pitchFamily="18" charset="0"/>
              <a:cs typeface="Times New Roman" panose="02020603050405020304" pitchFamily="18" charset="0"/>
            </a:rPr>
            <a:t>APIs act as the "front door" for applications to access data, business logic, or functionality from your backend services. </a:t>
          </a:r>
          <a:endParaRPr lang="en-US" sz="1600" kern="1200">
            <a:latin typeface="Times New Roman" panose="02020603050405020304" pitchFamily="18" charset="0"/>
            <a:cs typeface="Times New Roman" panose="02020603050405020304" pitchFamily="18" charset="0"/>
          </a:endParaRPr>
        </a:p>
      </dsp:txBody>
      <dsp:txXfrm>
        <a:off x="745146" y="809464"/>
        <a:ext cx="9761309" cy="645148"/>
      </dsp:txXfrm>
    </dsp:sp>
    <dsp:sp modelId="{A69F0CCA-5204-4189-A3A6-72878C5819CF}">
      <dsp:nvSpPr>
        <dsp:cNvPr id="0" name=""/>
        <dsp:cNvSpPr/>
      </dsp:nvSpPr>
      <dsp:spPr>
        <a:xfrm>
          <a:off x="0" y="1615899"/>
          <a:ext cx="10506456" cy="64514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D83551-D336-4641-866C-1ED2B71E110F}">
      <dsp:nvSpPr>
        <dsp:cNvPr id="0" name=""/>
        <dsp:cNvSpPr/>
      </dsp:nvSpPr>
      <dsp:spPr>
        <a:xfrm>
          <a:off x="195157" y="1761058"/>
          <a:ext cx="354831" cy="3548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DF530F-E395-48A8-BA95-08D0319F6318}">
      <dsp:nvSpPr>
        <dsp:cNvPr id="0" name=""/>
        <dsp:cNvSpPr/>
      </dsp:nvSpPr>
      <dsp:spPr>
        <a:xfrm>
          <a:off x="745146" y="1615899"/>
          <a:ext cx="9761309" cy="64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78" tIns="68278" rIns="68278" bIns="68278" numCol="1" spcCol="1270" anchor="ctr" anchorCtr="0">
          <a:noAutofit/>
        </a:bodyPr>
        <a:lstStyle/>
        <a:p>
          <a:pPr marL="0" lvl="0" indent="0" algn="just" defTabSz="711200">
            <a:lnSpc>
              <a:spcPct val="90000"/>
            </a:lnSpc>
            <a:spcBef>
              <a:spcPct val="0"/>
            </a:spcBef>
            <a:spcAft>
              <a:spcPct val="35000"/>
            </a:spcAft>
            <a:buNone/>
          </a:pPr>
          <a:r>
            <a:rPr lang="en-US" sz="1600" b="0" i="0" kern="1200">
              <a:latin typeface="Times New Roman" panose="02020603050405020304" pitchFamily="18" charset="0"/>
              <a:cs typeface="Times New Roman" panose="02020603050405020304" pitchFamily="18" charset="0"/>
            </a:rPr>
            <a:t>Using API Gateway, you can create RESTful APIs and WebSocket APIs that enable real-time two-way communication applications. </a:t>
          </a:r>
          <a:endParaRPr lang="en-US" sz="1600" kern="1200">
            <a:latin typeface="Times New Roman" panose="02020603050405020304" pitchFamily="18" charset="0"/>
            <a:cs typeface="Times New Roman" panose="02020603050405020304" pitchFamily="18" charset="0"/>
          </a:endParaRPr>
        </a:p>
      </dsp:txBody>
      <dsp:txXfrm>
        <a:off x="745146" y="1615899"/>
        <a:ext cx="9761309" cy="645148"/>
      </dsp:txXfrm>
    </dsp:sp>
    <dsp:sp modelId="{15DF61D1-A306-4EB7-AA89-153FEFDC0336}">
      <dsp:nvSpPr>
        <dsp:cNvPr id="0" name=""/>
        <dsp:cNvSpPr/>
      </dsp:nvSpPr>
      <dsp:spPr>
        <a:xfrm>
          <a:off x="0" y="2422335"/>
          <a:ext cx="10506456" cy="64514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2EEFE-E572-4015-BF9C-AE38D0B5C53E}">
      <dsp:nvSpPr>
        <dsp:cNvPr id="0" name=""/>
        <dsp:cNvSpPr/>
      </dsp:nvSpPr>
      <dsp:spPr>
        <a:xfrm>
          <a:off x="195157" y="2567493"/>
          <a:ext cx="354831" cy="3548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1E10FB-2ECD-47C5-B8C8-5AC899C7B626}">
      <dsp:nvSpPr>
        <dsp:cNvPr id="0" name=""/>
        <dsp:cNvSpPr/>
      </dsp:nvSpPr>
      <dsp:spPr>
        <a:xfrm>
          <a:off x="745146" y="2422335"/>
          <a:ext cx="9761309" cy="64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78" tIns="68278" rIns="68278" bIns="68278" numCol="1" spcCol="1270" anchor="ctr" anchorCtr="0">
          <a:noAutofit/>
        </a:bodyPr>
        <a:lstStyle/>
        <a:p>
          <a:pPr marL="0" lvl="0" indent="0" algn="just" defTabSz="711200">
            <a:lnSpc>
              <a:spcPct val="90000"/>
            </a:lnSpc>
            <a:spcBef>
              <a:spcPct val="0"/>
            </a:spcBef>
            <a:spcAft>
              <a:spcPct val="35000"/>
            </a:spcAft>
            <a:buNone/>
          </a:pPr>
          <a:r>
            <a:rPr lang="en-US" sz="1600" b="0" i="0" kern="1200">
              <a:latin typeface="Times New Roman" panose="02020603050405020304" pitchFamily="18" charset="0"/>
              <a:cs typeface="Times New Roman" panose="02020603050405020304" pitchFamily="18" charset="0"/>
            </a:rPr>
            <a:t>API Gateway supports containerized and serverless workloads, as well as web applications.</a:t>
          </a:r>
          <a:endParaRPr lang="en-US" sz="1600" kern="1200">
            <a:latin typeface="Times New Roman" panose="02020603050405020304" pitchFamily="18" charset="0"/>
            <a:cs typeface="Times New Roman" panose="02020603050405020304" pitchFamily="18" charset="0"/>
          </a:endParaRPr>
        </a:p>
      </dsp:txBody>
      <dsp:txXfrm>
        <a:off x="745146" y="2422335"/>
        <a:ext cx="9761309" cy="645148"/>
      </dsp:txXfrm>
    </dsp:sp>
    <dsp:sp modelId="{CDB2CC3F-3D3E-4D5E-9C1D-737E97F657FC}">
      <dsp:nvSpPr>
        <dsp:cNvPr id="0" name=""/>
        <dsp:cNvSpPr/>
      </dsp:nvSpPr>
      <dsp:spPr>
        <a:xfrm>
          <a:off x="0" y="3228770"/>
          <a:ext cx="10506456" cy="64514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C8AAE6-6040-47C2-ABC9-DAE9A47643D1}">
      <dsp:nvSpPr>
        <dsp:cNvPr id="0" name=""/>
        <dsp:cNvSpPr/>
      </dsp:nvSpPr>
      <dsp:spPr>
        <a:xfrm>
          <a:off x="195157" y="3373929"/>
          <a:ext cx="354831" cy="3548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E183C1-D236-4D96-A33E-74A8A4D97002}">
      <dsp:nvSpPr>
        <dsp:cNvPr id="0" name=""/>
        <dsp:cNvSpPr/>
      </dsp:nvSpPr>
      <dsp:spPr>
        <a:xfrm>
          <a:off x="745146" y="3228770"/>
          <a:ext cx="9761309" cy="64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78" tIns="68278" rIns="68278" bIns="68278" numCol="1" spcCol="1270" anchor="ctr" anchorCtr="0">
          <a:noAutofit/>
        </a:bodyPr>
        <a:lstStyle/>
        <a:p>
          <a:pPr marL="0" lvl="0" indent="0" algn="just"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API Gateway has no minimum fees or startup costs. You pay for the API calls you receive and the amount of data transferred out and, with the API Gateway tiered pricing model, you can reduce your cost as your API usage scales.</a:t>
          </a:r>
          <a:endParaRPr lang="en-US" sz="1600" kern="1200" dirty="0">
            <a:latin typeface="Times New Roman" panose="02020603050405020304" pitchFamily="18" charset="0"/>
            <a:cs typeface="Times New Roman" panose="02020603050405020304" pitchFamily="18" charset="0"/>
          </a:endParaRPr>
        </a:p>
      </dsp:txBody>
      <dsp:txXfrm>
        <a:off x="745146" y="3228770"/>
        <a:ext cx="9761309" cy="645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AF974-AAB1-4126-8CCD-B9EE21388F3E}">
      <dsp:nvSpPr>
        <dsp:cNvPr id="0" name=""/>
        <dsp:cNvSpPr/>
      </dsp:nvSpPr>
      <dsp:spPr>
        <a:xfrm>
          <a:off x="0" y="210744"/>
          <a:ext cx="10515600"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0" i="0" kern="1200" dirty="0">
              <a:latin typeface="Times New Roman" panose="02020603050405020304" pitchFamily="18" charset="0"/>
              <a:cs typeface="Times New Roman" panose="02020603050405020304" pitchFamily="18" charset="0"/>
            </a:rPr>
            <a:t>Serverless, event-driven compute service </a:t>
          </a:r>
          <a:endParaRPr lang="en-US" sz="4100" kern="1200" dirty="0">
            <a:latin typeface="Times New Roman" panose="02020603050405020304" pitchFamily="18" charset="0"/>
            <a:cs typeface="Times New Roman" panose="02020603050405020304" pitchFamily="18" charset="0"/>
          </a:endParaRPr>
        </a:p>
      </dsp:txBody>
      <dsp:txXfrm>
        <a:off x="46834" y="257578"/>
        <a:ext cx="10421932" cy="865732"/>
      </dsp:txXfrm>
    </dsp:sp>
    <dsp:sp modelId="{E1FA9B74-8152-4D83-9421-FED6A25D15C2}">
      <dsp:nvSpPr>
        <dsp:cNvPr id="0" name=""/>
        <dsp:cNvSpPr/>
      </dsp:nvSpPr>
      <dsp:spPr>
        <a:xfrm>
          <a:off x="0" y="1170144"/>
          <a:ext cx="10515600" cy="297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2070" rIns="291592" bIns="52070" numCol="1" spcCol="1270" anchor="t" anchorCtr="0">
          <a:noAutofit/>
        </a:bodyPr>
        <a:lstStyle/>
        <a:p>
          <a:pPr marL="285750" lvl="1" indent="-285750" algn="just" defTabSz="1422400">
            <a:lnSpc>
              <a:spcPct val="90000"/>
            </a:lnSpc>
            <a:spcBef>
              <a:spcPct val="0"/>
            </a:spcBef>
            <a:spcAft>
              <a:spcPct val="20000"/>
            </a:spcAft>
            <a:buChar char="•"/>
          </a:pPr>
          <a:r>
            <a:rPr lang="en-US" sz="3200" kern="1200" dirty="0">
              <a:solidFill>
                <a:schemeClr val="bg1"/>
              </a:solidFill>
              <a:latin typeface="Times New Roman" panose="02020603050405020304" pitchFamily="18" charset="0"/>
              <a:cs typeface="Times New Roman" panose="02020603050405020304" pitchFamily="18" charset="0"/>
            </a:rPr>
            <a:t>Run code without provisioning or managing infrastructure.</a:t>
          </a:r>
        </a:p>
        <a:p>
          <a:pPr marL="285750" lvl="1" indent="-285750" algn="just" defTabSz="1422400">
            <a:lnSpc>
              <a:spcPct val="90000"/>
            </a:lnSpc>
            <a:spcBef>
              <a:spcPct val="0"/>
            </a:spcBef>
            <a:spcAft>
              <a:spcPct val="20000"/>
            </a:spcAft>
            <a:buChar char="•"/>
          </a:pPr>
          <a:r>
            <a:rPr lang="en-US" sz="3200" kern="1200" dirty="0">
              <a:solidFill>
                <a:schemeClr val="bg1"/>
              </a:solidFill>
              <a:latin typeface="Times New Roman" panose="02020603050405020304" pitchFamily="18" charset="0"/>
              <a:cs typeface="Times New Roman" panose="02020603050405020304" pitchFamily="18" charset="0"/>
            </a:rPr>
            <a:t>Automatically respond to code execution requests at any scale.</a:t>
          </a:r>
        </a:p>
        <a:p>
          <a:pPr marL="285750" lvl="1" indent="-285750" algn="just" defTabSz="1422400">
            <a:lnSpc>
              <a:spcPct val="90000"/>
            </a:lnSpc>
            <a:spcBef>
              <a:spcPct val="0"/>
            </a:spcBef>
            <a:spcAft>
              <a:spcPct val="20000"/>
            </a:spcAft>
            <a:buChar char="•"/>
          </a:pPr>
          <a:r>
            <a:rPr lang="en-US" sz="3200" kern="1200" dirty="0">
              <a:solidFill>
                <a:schemeClr val="bg1"/>
              </a:solidFill>
              <a:latin typeface="Times New Roman" panose="02020603050405020304" pitchFamily="18" charset="0"/>
              <a:cs typeface="Times New Roman" panose="02020603050405020304" pitchFamily="18" charset="0"/>
            </a:rPr>
            <a:t>Save costs by paying only for the compute time you use.</a:t>
          </a:r>
        </a:p>
        <a:p>
          <a:pPr marL="285750" lvl="1" indent="-285750" algn="just" defTabSz="1422400">
            <a:lnSpc>
              <a:spcPct val="90000"/>
            </a:lnSpc>
            <a:spcBef>
              <a:spcPct val="0"/>
            </a:spcBef>
            <a:spcAft>
              <a:spcPct val="20000"/>
            </a:spcAft>
            <a:buChar char="•"/>
          </a:pPr>
          <a:r>
            <a:rPr lang="en-US" sz="3200" kern="1200" dirty="0">
              <a:solidFill>
                <a:schemeClr val="bg1"/>
              </a:solidFill>
              <a:latin typeface="Times New Roman" panose="02020603050405020304" pitchFamily="18" charset="0"/>
              <a:cs typeface="Times New Roman" panose="02020603050405020304" pitchFamily="18" charset="0"/>
            </a:rPr>
            <a:t>Optimize code execution time and performance with the right function memory size. </a:t>
          </a:r>
        </a:p>
      </dsp:txBody>
      <dsp:txXfrm>
        <a:off x="0" y="1170144"/>
        <a:ext cx="10515600" cy="2970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EDC1E-5781-4A0D-B49C-99576D4B5D86}">
      <dsp:nvSpPr>
        <dsp:cNvPr id="0" name=""/>
        <dsp:cNvSpPr/>
      </dsp:nvSpPr>
      <dsp:spPr>
        <a:xfrm>
          <a:off x="0" y="449"/>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0A1EFF-26B3-4A17-9C46-BBD779F6E783}">
      <dsp:nvSpPr>
        <dsp:cNvPr id="0" name=""/>
        <dsp:cNvSpPr/>
      </dsp:nvSpPr>
      <dsp:spPr>
        <a:xfrm>
          <a:off x="0" y="449"/>
          <a:ext cx="9724031" cy="40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latin typeface="Times New Roman" panose="02020603050405020304" pitchFamily="18" charset="0"/>
              <a:cs typeface="Times New Roman" panose="02020603050405020304" pitchFamily="18" charset="0"/>
            </a:rPr>
            <a:t>Monitoring and Observability </a:t>
          </a:r>
          <a:r>
            <a:rPr lang="en-US" sz="1700" kern="1200">
              <a:latin typeface="Times New Roman" panose="02020603050405020304" pitchFamily="18" charset="0"/>
              <a:cs typeface="Times New Roman" panose="02020603050405020304" pitchFamily="18" charset="0"/>
            </a:rPr>
            <a:t>for DevOps, developers, SREs, IT managers, and product owners</a:t>
          </a:r>
        </a:p>
      </dsp:txBody>
      <dsp:txXfrm>
        <a:off x="0" y="449"/>
        <a:ext cx="9724031" cy="409162"/>
      </dsp:txXfrm>
    </dsp:sp>
    <dsp:sp modelId="{860ABF49-F957-4444-8482-1E0BD57DEB2E}">
      <dsp:nvSpPr>
        <dsp:cNvPr id="0" name=""/>
        <dsp:cNvSpPr/>
      </dsp:nvSpPr>
      <dsp:spPr>
        <a:xfrm>
          <a:off x="0" y="409611"/>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432BF6-4C48-4EA7-A519-07663F933AC8}">
      <dsp:nvSpPr>
        <dsp:cNvPr id="0" name=""/>
        <dsp:cNvSpPr/>
      </dsp:nvSpPr>
      <dsp:spPr>
        <a:xfrm>
          <a:off x="0" y="409611"/>
          <a:ext cx="9724031" cy="40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latin typeface="Times New Roman" panose="02020603050405020304" pitchFamily="18" charset="0"/>
              <a:cs typeface="Times New Roman" panose="02020603050405020304" pitchFamily="18" charset="0"/>
            </a:rPr>
            <a:t>Actionable Insights:</a:t>
          </a:r>
          <a:r>
            <a:rPr lang="en-US" sz="1700" kern="1200" dirty="0">
              <a:latin typeface="Times New Roman" panose="02020603050405020304" pitchFamily="18" charset="0"/>
              <a:cs typeface="Times New Roman" panose="02020603050405020304" pitchFamily="18" charset="0"/>
            </a:rPr>
            <a:t> Monitor applications, respond to performance changes, and optimize resource utilization</a:t>
          </a:r>
        </a:p>
      </dsp:txBody>
      <dsp:txXfrm>
        <a:off x="0" y="409611"/>
        <a:ext cx="9724031" cy="409162"/>
      </dsp:txXfrm>
    </dsp:sp>
    <dsp:sp modelId="{D3CF68D0-D854-4D16-85DA-A6E226ED8A5C}">
      <dsp:nvSpPr>
        <dsp:cNvPr id="0" name=""/>
        <dsp:cNvSpPr/>
      </dsp:nvSpPr>
      <dsp:spPr>
        <a:xfrm>
          <a:off x="0" y="818773"/>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0E5081-153D-4DAD-AB69-40DF8FD5293F}">
      <dsp:nvSpPr>
        <dsp:cNvPr id="0" name=""/>
        <dsp:cNvSpPr/>
      </dsp:nvSpPr>
      <dsp:spPr>
        <a:xfrm>
          <a:off x="0" y="818773"/>
          <a:ext cx="9724031" cy="40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latin typeface="Times New Roman" panose="02020603050405020304" pitchFamily="18" charset="0"/>
              <a:cs typeface="Times New Roman" panose="02020603050405020304" pitchFamily="18" charset="0"/>
            </a:rPr>
            <a:t>Data Collection: </a:t>
          </a:r>
          <a:r>
            <a:rPr lang="en-US" sz="1700" kern="1200">
              <a:latin typeface="Times New Roman" panose="02020603050405020304" pitchFamily="18" charset="0"/>
              <a:cs typeface="Times New Roman" panose="02020603050405020304" pitchFamily="18" charset="0"/>
            </a:rPr>
            <a:t>Gathers logs, metrics, and events for a comprehensive view of operational health</a:t>
          </a:r>
        </a:p>
      </dsp:txBody>
      <dsp:txXfrm>
        <a:off x="0" y="818773"/>
        <a:ext cx="9724031" cy="409162"/>
      </dsp:txXfrm>
    </dsp:sp>
    <dsp:sp modelId="{424DCBDF-5217-45E9-908C-FC3436EE8470}">
      <dsp:nvSpPr>
        <dsp:cNvPr id="0" name=""/>
        <dsp:cNvSpPr/>
      </dsp:nvSpPr>
      <dsp:spPr>
        <a:xfrm>
          <a:off x="0" y="1227935"/>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D709FB-8199-4F23-81A3-A2C7C767E619}">
      <dsp:nvSpPr>
        <dsp:cNvPr id="0" name=""/>
        <dsp:cNvSpPr/>
      </dsp:nvSpPr>
      <dsp:spPr>
        <a:xfrm>
          <a:off x="0" y="1227935"/>
          <a:ext cx="9724031" cy="40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latin typeface="Times New Roman" panose="02020603050405020304" pitchFamily="18" charset="0"/>
              <a:cs typeface="Times New Roman" panose="02020603050405020304" pitchFamily="18" charset="0"/>
            </a:rPr>
            <a:t>Unified Visibility: </a:t>
          </a:r>
          <a:r>
            <a:rPr lang="en-US" sz="1700" kern="1200">
              <a:latin typeface="Times New Roman" panose="02020603050405020304" pitchFamily="18" charset="0"/>
              <a:cs typeface="Times New Roman" panose="02020603050405020304" pitchFamily="18" charset="0"/>
            </a:rPr>
            <a:t>Provides a unified view of AWS resources, applications, and on-premises services</a:t>
          </a:r>
        </a:p>
      </dsp:txBody>
      <dsp:txXfrm>
        <a:off x="0" y="1227935"/>
        <a:ext cx="9724031" cy="409162"/>
      </dsp:txXfrm>
    </dsp:sp>
    <dsp:sp modelId="{45D70F81-31C9-4FF6-89A0-4B278C2FF170}">
      <dsp:nvSpPr>
        <dsp:cNvPr id="0" name=""/>
        <dsp:cNvSpPr/>
      </dsp:nvSpPr>
      <dsp:spPr>
        <a:xfrm>
          <a:off x="0" y="1637097"/>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A0F1D-CF3B-4BF7-BFB6-ED0579FE81D0}">
      <dsp:nvSpPr>
        <dsp:cNvPr id="0" name=""/>
        <dsp:cNvSpPr/>
      </dsp:nvSpPr>
      <dsp:spPr>
        <a:xfrm>
          <a:off x="0" y="1637097"/>
          <a:ext cx="9724031" cy="40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latin typeface="Times New Roman" panose="02020603050405020304" pitchFamily="18" charset="0"/>
              <a:cs typeface="Times New Roman" panose="02020603050405020304" pitchFamily="18" charset="0"/>
            </a:rPr>
            <a:t>Anomaly Detection: </a:t>
          </a:r>
          <a:r>
            <a:rPr lang="en-US" sz="1700" kern="1200">
              <a:latin typeface="Times New Roman" panose="02020603050405020304" pitchFamily="18" charset="0"/>
              <a:cs typeface="Times New Roman" panose="02020603050405020304" pitchFamily="18" charset="0"/>
            </a:rPr>
            <a:t>Identifies anomalous behavior in environments</a:t>
          </a:r>
        </a:p>
      </dsp:txBody>
      <dsp:txXfrm>
        <a:off x="0" y="1637097"/>
        <a:ext cx="9724031" cy="409162"/>
      </dsp:txXfrm>
    </dsp:sp>
    <dsp:sp modelId="{E509E52D-B97C-480E-8F5B-F598148A3EAA}">
      <dsp:nvSpPr>
        <dsp:cNvPr id="0" name=""/>
        <dsp:cNvSpPr/>
      </dsp:nvSpPr>
      <dsp:spPr>
        <a:xfrm>
          <a:off x="0" y="2046260"/>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375195-1722-4301-BD99-098459AAE69B}">
      <dsp:nvSpPr>
        <dsp:cNvPr id="0" name=""/>
        <dsp:cNvSpPr/>
      </dsp:nvSpPr>
      <dsp:spPr>
        <a:xfrm>
          <a:off x="0" y="2046260"/>
          <a:ext cx="9724031" cy="40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latin typeface="Times New Roman" panose="02020603050405020304" pitchFamily="18" charset="0"/>
              <a:cs typeface="Times New Roman" panose="02020603050405020304" pitchFamily="18" charset="0"/>
            </a:rPr>
            <a:t>Alarms and Automation: </a:t>
          </a:r>
          <a:r>
            <a:rPr lang="en-US" sz="1700" kern="1200">
              <a:latin typeface="Times New Roman" panose="02020603050405020304" pitchFamily="18" charset="0"/>
              <a:cs typeface="Times New Roman" panose="02020603050405020304" pitchFamily="18" charset="0"/>
            </a:rPr>
            <a:t>Set alarms, take automated actions, and troubleshoot issues</a:t>
          </a:r>
        </a:p>
      </dsp:txBody>
      <dsp:txXfrm>
        <a:off x="0" y="2046260"/>
        <a:ext cx="9724031" cy="409162"/>
      </dsp:txXfrm>
    </dsp:sp>
    <dsp:sp modelId="{113C3575-5F34-4724-9637-374E67AF0DF8}">
      <dsp:nvSpPr>
        <dsp:cNvPr id="0" name=""/>
        <dsp:cNvSpPr/>
      </dsp:nvSpPr>
      <dsp:spPr>
        <a:xfrm>
          <a:off x="0" y="2455422"/>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D90E1F-3085-47A1-BE9C-91D64F5013E2}">
      <dsp:nvSpPr>
        <dsp:cNvPr id="0" name=""/>
        <dsp:cNvSpPr/>
      </dsp:nvSpPr>
      <dsp:spPr>
        <a:xfrm>
          <a:off x="0" y="2455422"/>
          <a:ext cx="9724031" cy="40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latin typeface="Times New Roman" panose="02020603050405020304" pitchFamily="18" charset="0"/>
              <a:cs typeface="Times New Roman" panose="02020603050405020304" pitchFamily="18" charset="0"/>
            </a:rPr>
            <a:t>Visualization: </a:t>
          </a:r>
          <a:r>
            <a:rPr lang="en-US" sz="1700" kern="1200">
              <a:latin typeface="Times New Roman" panose="02020603050405020304" pitchFamily="18" charset="0"/>
              <a:cs typeface="Times New Roman" panose="02020603050405020304" pitchFamily="18" charset="0"/>
            </a:rPr>
            <a:t>View logs and metrics side by side for effective analysis</a:t>
          </a:r>
        </a:p>
      </dsp:txBody>
      <dsp:txXfrm>
        <a:off x="0" y="2455422"/>
        <a:ext cx="9724031" cy="409162"/>
      </dsp:txXfrm>
    </dsp:sp>
    <dsp:sp modelId="{86D3CD36-BD63-4FDA-8346-9DE5337EED88}">
      <dsp:nvSpPr>
        <dsp:cNvPr id="0" name=""/>
        <dsp:cNvSpPr/>
      </dsp:nvSpPr>
      <dsp:spPr>
        <a:xfrm>
          <a:off x="0" y="2864584"/>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FAA8DD-9BDA-44A1-85FC-16C9AE1EC138}">
      <dsp:nvSpPr>
        <dsp:cNvPr id="0" name=""/>
        <dsp:cNvSpPr/>
      </dsp:nvSpPr>
      <dsp:spPr>
        <a:xfrm>
          <a:off x="0" y="2864584"/>
          <a:ext cx="9724031" cy="40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latin typeface="Times New Roman" panose="02020603050405020304" pitchFamily="18" charset="0"/>
              <a:cs typeface="Times New Roman" panose="02020603050405020304" pitchFamily="18" charset="0"/>
            </a:rPr>
            <a:t>On-premises and AWS Support:</a:t>
          </a:r>
          <a:r>
            <a:rPr lang="en-US" sz="1700" kern="1200">
              <a:latin typeface="Times New Roman" panose="02020603050405020304" pitchFamily="18" charset="0"/>
              <a:cs typeface="Times New Roman" panose="02020603050405020304" pitchFamily="18" charset="0"/>
            </a:rPr>
            <a:t> Monitors applications and services in both environments</a:t>
          </a:r>
        </a:p>
      </dsp:txBody>
      <dsp:txXfrm>
        <a:off x="0" y="2864584"/>
        <a:ext cx="9724031" cy="409162"/>
      </dsp:txXfrm>
    </dsp:sp>
    <dsp:sp modelId="{67B8B7EF-C04F-4567-923F-237C6D5A9E29}">
      <dsp:nvSpPr>
        <dsp:cNvPr id="0" name=""/>
        <dsp:cNvSpPr/>
      </dsp:nvSpPr>
      <dsp:spPr>
        <a:xfrm>
          <a:off x="0" y="3273746"/>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A4C984-0F01-4E68-8E5B-7CD4E5B76970}">
      <dsp:nvSpPr>
        <dsp:cNvPr id="0" name=""/>
        <dsp:cNvSpPr/>
      </dsp:nvSpPr>
      <dsp:spPr>
        <a:xfrm>
          <a:off x="0" y="3273746"/>
          <a:ext cx="9724031" cy="40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latin typeface="Times New Roman" panose="02020603050405020304" pitchFamily="18" charset="0"/>
              <a:cs typeface="Times New Roman" panose="02020603050405020304" pitchFamily="18" charset="0"/>
            </a:rPr>
            <a:t>Ensures Smooth Operations: </a:t>
          </a:r>
          <a:r>
            <a:rPr lang="en-US" sz="1700" kern="1200" dirty="0">
              <a:latin typeface="Times New Roman" panose="02020603050405020304" pitchFamily="18" charset="0"/>
              <a:cs typeface="Times New Roman" panose="02020603050405020304" pitchFamily="18" charset="0"/>
            </a:rPr>
            <a:t>Discover insights to keep applications running smoothly</a:t>
          </a:r>
        </a:p>
      </dsp:txBody>
      <dsp:txXfrm>
        <a:off x="0" y="3273746"/>
        <a:ext cx="9724031" cy="4091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C4BA4-EB51-4754-9E92-B209DA570777}">
      <dsp:nvSpPr>
        <dsp:cNvPr id="0" name=""/>
        <dsp:cNvSpPr/>
      </dsp:nvSpPr>
      <dsp:spPr>
        <a:xfrm>
          <a:off x="205509" y="16114"/>
          <a:ext cx="911674" cy="911674"/>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175F56-0E93-4E11-9596-8680A9F0C5BD}">
      <dsp:nvSpPr>
        <dsp:cNvPr id="0" name=""/>
        <dsp:cNvSpPr/>
      </dsp:nvSpPr>
      <dsp:spPr>
        <a:xfrm>
          <a:off x="396960" y="207566"/>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4492EE-4C00-4420-86A0-F540A42D3295}">
      <dsp:nvSpPr>
        <dsp:cNvPr id="0" name=""/>
        <dsp:cNvSpPr/>
      </dsp:nvSpPr>
      <dsp:spPr>
        <a:xfrm>
          <a:off x="1312541"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66750">
            <a:lnSpc>
              <a:spcPct val="10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AWS Identity and Access Management (IAM) is a web service for securely controlling access to AWS resources.</a:t>
          </a:r>
        </a:p>
      </dsp:txBody>
      <dsp:txXfrm>
        <a:off x="1312541" y="16114"/>
        <a:ext cx="2148945" cy="911674"/>
      </dsp:txXfrm>
    </dsp:sp>
    <dsp:sp modelId="{47BB0663-CC2A-463D-8C31-275FD41732C2}">
      <dsp:nvSpPr>
        <dsp:cNvPr id="0" name=""/>
        <dsp:cNvSpPr/>
      </dsp:nvSpPr>
      <dsp:spPr>
        <a:xfrm>
          <a:off x="3835925" y="16114"/>
          <a:ext cx="911674" cy="911674"/>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10503-0CBE-48E6-B5F6-02150442AB08}">
      <dsp:nvSpPr>
        <dsp:cNvPr id="0" name=""/>
        <dsp:cNvSpPr/>
      </dsp:nvSpPr>
      <dsp:spPr>
        <a:xfrm>
          <a:off x="4027376" y="207566"/>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75DA2A-57BF-435F-85B4-DA9082668E2D}">
      <dsp:nvSpPr>
        <dsp:cNvPr id="0" name=""/>
        <dsp:cNvSpPr/>
      </dsp:nvSpPr>
      <dsp:spPr>
        <a:xfrm>
          <a:off x="4942957"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66750">
            <a:lnSpc>
              <a:spcPct val="10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A </a:t>
          </a:r>
          <a:r>
            <a:rPr lang="en-US" sz="1500" b="1" kern="1200" dirty="0">
              <a:latin typeface="Times New Roman" panose="02020603050405020304" pitchFamily="18" charset="0"/>
              <a:cs typeface="Times New Roman" panose="02020603050405020304" pitchFamily="18" charset="0"/>
            </a:rPr>
            <a:t>principal</a:t>
          </a:r>
          <a:r>
            <a:rPr lang="en-US" sz="1500" kern="1200" dirty="0">
              <a:latin typeface="Times New Roman" panose="02020603050405020304" pitchFamily="18" charset="0"/>
              <a:cs typeface="Times New Roman" panose="02020603050405020304" pitchFamily="18" charset="0"/>
            </a:rPr>
            <a:t> is an entity that can perform actions on an AWS resource. A user, a role or an application can be a principal.</a:t>
          </a:r>
        </a:p>
      </dsp:txBody>
      <dsp:txXfrm>
        <a:off x="4942957" y="16114"/>
        <a:ext cx="2148945" cy="911674"/>
      </dsp:txXfrm>
    </dsp:sp>
    <dsp:sp modelId="{A40D229C-F38B-4774-8D3F-1DA04DC3E3F6}">
      <dsp:nvSpPr>
        <dsp:cNvPr id="0" name=""/>
        <dsp:cNvSpPr/>
      </dsp:nvSpPr>
      <dsp:spPr>
        <a:xfrm>
          <a:off x="7466341" y="16114"/>
          <a:ext cx="911674" cy="911674"/>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F03C4-08F2-4FD6-978A-6EA32958720E}">
      <dsp:nvSpPr>
        <dsp:cNvPr id="0" name=""/>
        <dsp:cNvSpPr/>
      </dsp:nvSpPr>
      <dsp:spPr>
        <a:xfrm>
          <a:off x="7657792" y="207566"/>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9D39BF-290B-4EF5-AACE-A7017DE6ED90}">
      <dsp:nvSpPr>
        <dsp:cNvPr id="0" name=""/>
        <dsp:cNvSpPr/>
      </dsp:nvSpPr>
      <dsp:spPr>
        <a:xfrm>
          <a:off x="8573374"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66750">
            <a:lnSpc>
              <a:spcPct val="100000"/>
            </a:lnSpc>
            <a:spcBef>
              <a:spcPct val="0"/>
            </a:spcBef>
            <a:spcAft>
              <a:spcPct val="35000"/>
            </a:spcAft>
            <a:buNone/>
          </a:pPr>
          <a:r>
            <a:rPr lang="en-US" sz="1500" b="1" kern="1200">
              <a:latin typeface="Times New Roman" panose="02020603050405020304" pitchFamily="18" charset="0"/>
              <a:cs typeface="Times New Roman" panose="02020603050405020304" pitchFamily="18" charset="0"/>
            </a:rPr>
            <a:t>Authentication</a:t>
          </a:r>
          <a:r>
            <a:rPr lang="en-US" sz="1500" kern="1200">
              <a:latin typeface="Times New Roman" panose="02020603050405020304" pitchFamily="18" charset="0"/>
              <a:cs typeface="Times New Roman" panose="02020603050405020304" pitchFamily="18" charset="0"/>
            </a:rPr>
            <a:t> is the process of confirming the identity of the principal trying to access an AWS product</a:t>
          </a:r>
        </a:p>
      </dsp:txBody>
      <dsp:txXfrm>
        <a:off x="8573374" y="16114"/>
        <a:ext cx="2148945" cy="911674"/>
      </dsp:txXfrm>
    </dsp:sp>
    <dsp:sp modelId="{22EC480A-DD6E-4116-A17F-FE76207C6F92}">
      <dsp:nvSpPr>
        <dsp:cNvPr id="0" name=""/>
        <dsp:cNvSpPr/>
      </dsp:nvSpPr>
      <dsp:spPr>
        <a:xfrm>
          <a:off x="205509" y="1640565"/>
          <a:ext cx="911674" cy="911674"/>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E0A58B-7161-402E-B680-572DA49DB749}">
      <dsp:nvSpPr>
        <dsp:cNvPr id="0" name=""/>
        <dsp:cNvSpPr/>
      </dsp:nvSpPr>
      <dsp:spPr>
        <a:xfrm>
          <a:off x="396960" y="1832017"/>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22363E-8709-4FE5-B906-B4A5D41334CE}">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66750">
            <a:lnSpc>
              <a:spcPct val="100000"/>
            </a:lnSpc>
            <a:spcBef>
              <a:spcPct val="0"/>
            </a:spcBef>
            <a:spcAft>
              <a:spcPct val="35000"/>
            </a:spcAft>
            <a:buNone/>
          </a:pPr>
          <a:r>
            <a:rPr lang="en-US" sz="1500" b="1" kern="1200">
              <a:latin typeface="Times New Roman" panose="02020603050405020304" pitchFamily="18" charset="0"/>
              <a:cs typeface="Times New Roman" panose="02020603050405020304" pitchFamily="18" charset="0"/>
            </a:rPr>
            <a:t>Request: </a:t>
          </a:r>
          <a:r>
            <a:rPr lang="en-US" sz="1500" kern="1200">
              <a:latin typeface="Times New Roman" panose="02020603050405020304" pitchFamily="18" charset="0"/>
              <a:cs typeface="Times New Roman" panose="02020603050405020304" pitchFamily="18" charset="0"/>
            </a:rPr>
            <a:t>A principal sends a request to AWS specifying the action and which resource should perform it.</a:t>
          </a:r>
        </a:p>
      </dsp:txBody>
      <dsp:txXfrm>
        <a:off x="1312541" y="1640565"/>
        <a:ext cx="2148945" cy="911674"/>
      </dsp:txXfrm>
    </dsp:sp>
    <dsp:sp modelId="{CC5A1B4E-B5B8-4E2A-A487-B26B5C65F614}">
      <dsp:nvSpPr>
        <dsp:cNvPr id="0" name=""/>
        <dsp:cNvSpPr/>
      </dsp:nvSpPr>
      <dsp:spPr>
        <a:xfrm>
          <a:off x="3835925" y="1640565"/>
          <a:ext cx="911674" cy="911674"/>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08F78A-9542-47DC-BFB4-F0CF0D1C1C90}">
      <dsp:nvSpPr>
        <dsp:cNvPr id="0" name=""/>
        <dsp:cNvSpPr/>
      </dsp:nvSpPr>
      <dsp:spPr>
        <a:xfrm>
          <a:off x="4027376" y="1832017"/>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07D359-3C46-4AAF-88C4-1C0565E462D9}">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66750">
            <a:lnSpc>
              <a:spcPct val="100000"/>
            </a:lnSpc>
            <a:spcBef>
              <a:spcPct val="0"/>
            </a:spcBef>
            <a:spcAft>
              <a:spcPct val="35000"/>
            </a:spcAft>
            <a:buNone/>
          </a:pPr>
          <a:r>
            <a:rPr lang="en-US" sz="1500" b="1" kern="1200">
              <a:latin typeface="Times New Roman" panose="02020603050405020304" pitchFamily="18" charset="0"/>
              <a:cs typeface="Times New Roman" panose="02020603050405020304" pitchFamily="18" charset="0"/>
            </a:rPr>
            <a:t>Authorization: </a:t>
          </a:r>
          <a:r>
            <a:rPr lang="en-US" sz="1500" kern="1200">
              <a:latin typeface="Times New Roman" panose="02020603050405020304" pitchFamily="18" charset="0"/>
              <a:cs typeface="Times New Roman" panose="02020603050405020304" pitchFamily="18" charset="0"/>
            </a:rPr>
            <a:t>By default, all resources are denied. IAM authorizes a request only if all parts of the request are allowed by a matching policy. </a:t>
          </a:r>
        </a:p>
      </dsp:txBody>
      <dsp:txXfrm>
        <a:off x="4942957" y="1640565"/>
        <a:ext cx="2148945" cy="911674"/>
      </dsp:txXfrm>
    </dsp:sp>
    <dsp:sp modelId="{95AB11C3-037A-477F-A9A6-8ED606B063FB}">
      <dsp:nvSpPr>
        <dsp:cNvPr id="0" name=""/>
        <dsp:cNvSpPr/>
      </dsp:nvSpPr>
      <dsp:spPr>
        <a:xfrm>
          <a:off x="7466341" y="1640565"/>
          <a:ext cx="911674" cy="911674"/>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C3E20-1B81-4D5D-8B7F-BC82A9A1EFA3}">
      <dsp:nvSpPr>
        <dsp:cNvPr id="0" name=""/>
        <dsp:cNvSpPr/>
      </dsp:nvSpPr>
      <dsp:spPr>
        <a:xfrm>
          <a:off x="7657792" y="1832017"/>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499818-C433-49FE-A495-069501FE0412}">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66750">
            <a:lnSpc>
              <a:spcPct val="10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Actions are used to view, create, edit or delete a resource.</a:t>
          </a:r>
        </a:p>
      </dsp:txBody>
      <dsp:txXfrm>
        <a:off x="8573374" y="1640565"/>
        <a:ext cx="2148945" cy="911674"/>
      </dsp:txXfrm>
    </dsp:sp>
    <dsp:sp modelId="{D264A274-6A29-4895-A73F-77DB94CBD998}">
      <dsp:nvSpPr>
        <dsp:cNvPr id="0" name=""/>
        <dsp:cNvSpPr/>
      </dsp:nvSpPr>
      <dsp:spPr>
        <a:xfrm>
          <a:off x="205509" y="3265016"/>
          <a:ext cx="911674" cy="911674"/>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392630-1A6B-4BBF-A713-3AF9636D141F}">
      <dsp:nvSpPr>
        <dsp:cNvPr id="0" name=""/>
        <dsp:cNvSpPr/>
      </dsp:nvSpPr>
      <dsp:spPr>
        <a:xfrm>
          <a:off x="396960" y="3456467"/>
          <a:ext cx="528770" cy="5287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7A845C-432F-4CB0-8F5F-E6D809697DC5}">
      <dsp:nvSpPr>
        <dsp:cNvPr id="0" name=""/>
        <dsp:cNvSpPr/>
      </dsp:nvSpPr>
      <dsp:spPr>
        <a:xfrm>
          <a:off x="1312541"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66750">
            <a:lnSpc>
              <a:spcPct val="10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Resources: </a:t>
          </a:r>
          <a:r>
            <a:rPr lang="en-US" sz="1500" kern="1200" dirty="0">
              <a:latin typeface="Times New Roman" panose="02020603050405020304" pitchFamily="18" charset="0"/>
              <a:cs typeface="Times New Roman" panose="02020603050405020304" pitchFamily="18" charset="0"/>
            </a:rPr>
            <a:t>A set of actions can be performed on a resource related to your AWS account.</a:t>
          </a:r>
        </a:p>
      </dsp:txBody>
      <dsp:txXfrm>
        <a:off x="1312541" y="3265016"/>
        <a:ext cx="2148945" cy="9116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F0DF8-3A4A-41B1-A56E-95061B625EB7}">
      <dsp:nvSpPr>
        <dsp:cNvPr id="0" name=""/>
        <dsp:cNvSpPr/>
      </dsp:nvSpPr>
      <dsp:spPr>
        <a:xfrm>
          <a:off x="906286" y="1804"/>
          <a:ext cx="1839874" cy="1103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Fully Managed, Serverless NoSQL Database</a:t>
          </a:r>
        </a:p>
      </dsp:txBody>
      <dsp:txXfrm>
        <a:off x="906286" y="1804"/>
        <a:ext cx="1839874" cy="1103924"/>
      </dsp:txXfrm>
    </dsp:sp>
    <dsp:sp modelId="{05918478-D590-48EB-A4AD-2C0B8C120240}">
      <dsp:nvSpPr>
        <dsp:cNvPr id="0" name=""/>
        <dsp:cNvSpPr/>
      </dsp:nvSpPr>
      <dsp:spPr>
        <a:xfrm>
          <a:off x="2930147" y="1804"/>
          <a:ext cx="1839874" cy="1103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Built-in Security with Encryption at Rest</a:t>
          </a:r>
        </a:p>
      </dsp:txBody>
      <dsp:txXfrm>
        <a:off x="2930147" y="1804"/>
        <a:ext cx="1839874" cy="1103924"/>
      </dsp:txXfrm>
    </dsp:sp>
    <dsp:sp modelId="{2291CE8C-B4E6-4E19-866F-4C2546654AF7}">
      <dsp:nvSpPr>
        <dsp:cNvPr id="0" name=""/>
        <dsp:cNvSpPr/>
      </dsp:nvSpPr>
      <dsp:spPr>
        <a:xfrm>
          <a:off x="4954009" y="1804"/>
          <a:ext cx="1839874" cy="1103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Continuous Backups for Data Durability</a:t>
          </a:r>
        </a:p>
      </dsp:txBody>
      <dsp:txXfrm>
        <a:off x="4954009" y="1804"/>
        <a:ext cx="1839874" cy="1103924"/>
      </dsp:txXfrm>
    </dsp:sp>
    <dsp:sp modelId="{12392417-BAE4-462E-9158-17D3FFAB9EF6}">
      <dsp:nvSpPr>
        <dsp:cNvPr id="0" name=""/>
        <dsp:cNvSpPr/>
      </dsp:nvSpPr>
      <dsp:spPr>
        <a:xfrm>
          <a:off x="6977870" y="1804"/>
          <a:ext cx="1839874" cy="1103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Automated Multi-Region Replication for Availability</a:t>
          </a:r>
        </a:p>
      </dsp:txBody>
      <dsp:txXfrm>
        <a:off x="6977870" y="1804"/>
        <a:ext cx="1839874" cy="1103924"/>
      </dsp:txXfrm>
    </dsp:sp>
    <dsp:sp modelId="{9BB9D2FE-E581-4F0B-B92D-51735EEC3C08}">
      <dsp:nvSpPr>
        <dsp:cNvPr id="0" name=""/>
        <dsp:cNvSpPr/>
      </dsp:nvSpPr>
      <dsp:spPr>
        <a:xfrm>
          <a:off x="906286" y="1289716"/>
          <a:ext cx="1839874" cy="1103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In-memory caching for Optimized Performance</a:t>
          </a:r>
        </a:p>
      </dsp:txBody>
      <dsp:txXfrm>
        <a:off x="906286" y="1289716"/>
        <a:ext cx="1839874" cy="1103924"/>
      </dsp:txXfrm>
    </dsp:sp>
    <dsp:sp modelId="{612F2271-C171-4AB4-A4DD-C44145691258}">
      <dsp:nvSpPr>
        <dsp:cNvPr id="0" name=""/>
        <dsp:cNvSpPr/>
      </dsp:nvSpPr>
      <dsp:spPr>
        <a:xfrm>
          <a:off x="2930147" y="1289716"/>
          <a:ext cx="1839874" cy="1103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Data Import and Export Tools for Seamless Operations</a:t>
          </a:r>
        </a:p>
      </dsp:txBody>
      <dsp:txXfrm>
        <a:off x="2930147" y="1289716"/>
        <a:ext cx="1839874" cy="1103924"/>
      </dsp:txXfrm>
    </dsp:sp>
    <dsp:sp modelId="{E65E1B73-E6B8-487A-BD1A-C59D08016CD4}">
      <dsp:nvSpPr>
        <dsp:cNvPr id="0" name=""/>
        <dsp:cNvSpPr/>
      </dsp:nvSpPr>
      <dsp:spPr>
        <a:xfrm>
          <a:off x="4954009" y="1289716"/>
          <a:ext cx="1839874" cy="1103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Predictable Performance and Seamless Scalability</a:t>
          </a:r>
        </a:p>
      </dsp:txBody>
      <dsp:txXfrm>
        <a:off x="4954009" y="1289716"/>
        <a:ext cx="1839874" cy="1103924"/>
      </dsp:txXfrm>
    </dsp:sp>
    <dsp:sp modelId="{AC623BEE-5167-47B2-82EB-AF9A46C14215}">
      <dsp:nvSpPr>
        <dsp:cNvPr id="0" name=""/>
        <dsp:cNvSpPr/>
      </dsp:nvSpPr>
      <dsp:spPr>
        <a:xfrm>
          <a:off x="6977870" y="1289716"/>
          <a:ext cx="1839874" cy="1103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Offloads Administrative Burdens: No Hardware Provisioning, Setup, or Configuration</a:t>
          </a:r>
        </a:p>
      </dsp:txBody>
      <dsp:txXfrm>
        <a:off x="6977870" y="1289716"/>
        <a:ext cx="1839874" cy="1103924"/>
      </dsp:txXfrm>
    </dsp:sp>
    <dsp:sp modelId="{7E403CED-ECED-4C84-BC43-3692B05C35C8}">
      <dsp:nvSpPr>
        <dsp:cNvPr id="0" name=""/>
        <dsp:cNvSpPr/>
      </dsp:nvSpPr>
      <dsp:spPr>
        <a:xfrm>
          <a:off x="2930147" y="2577628"/>
          <a:ext cx="1839874" cy="1103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Encryption at Rest Simplifies Protection of Sensitive Data</a:t>
          </a:r>
        </a:p>
      </dsp:txBody>
      <dsp:txXfrm>
        <a:off x="2930147" y="2577628"/>
        <a:ext cx="1839874" cy="1103924"/>
      </dsp:txXfrm>
    </dsp:sp>
    <dsp:sp modelId="{AD9CD955-7EFE-4A9D-A45F-2DD5890FA9F7}">
      <dsp:nvSpPr>
        <dsp:cNvPr id="0" name=""/>
        <dsp:cNvSpPr/>
      </dsp:nvSpPr>
      <dsp:spPr>
        <a:xfrm>
          <a:off x="4954009" y="2577628"/>
          <a:ext cx="1839874" cy="11039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Alternative to Relational Databases for Simplified Scaling and Management</a:t>
          </a:r>
        </a:p>
      </dsp:txBody>
      <dsp:txXfrm>
        <a:off x="4954009" y="2577628"/>
        <a:ext cx="1839874" cy="11039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7DE6D-BE5C-4372-8D8A-32E321B90BCF}">
      <dsp:nvSpPr>
        <dsp:cNvPr id="0" name=""/>
        <dsp:cNvSpPr/>
      </dsp:nvSpPr>
      <dsp:spPr>
        <a:xfrm>
          <a:off x="28222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9A7D9-DD18-426A-9ED6-DA680D456183}">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E2C65-4BF6-40CD-B623-EE6850F4DD1C}">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b="1" kern="1200" dirty="0">
              <a:latin typeface="Times New Roman" panose="02020603050405020304" pitchFamily="18" charset="0"/>
              <a:cs typeface="Times New Roman" panose="02020603050405020304" pitchFamily="18" charset="0"/>
            </a:rPr>
            <a:t>Python: </a:t>
          </a:r>
          <a:r>
            <a:rPr lang="en-US" sz="1800" b="0" i="0" kern="1200" dirty="0">
              <a:latin typeface="Times New Roman" panose="02020603050405020304" pitchFamily="18" charset="0"/>
              <a:cs typeface="Times New Roman" panose="02020603050405020304" pitchFamily="18" charset="0"/>
            </a:rPr>
            <a:t>The core programming language for backend development, offering versatility and ease of integration with various libraries.</a:t>
          </a:r>
          <a:endParaRPr lang="en-US" sz="1800" kern="1200" dirty="0">
            <a:latin typeface="Times New Roman" panose="02020603050405020304" pitchFamily="18" charset="0"/>
            <a:cs typeface="Times New Roman" panose="02020603050405020304" pitchFamily="18" charset="0"/>
          </a:endParaRPr>
        </a:p>
      </dsp:txBody>
      <dsp:txXfrm>
        <a:off x="1948202" y="368029"/>
        <a:ext cx="3233964" cy="1371985"/>
      </dsp:txXfrm>
    </dsp:sp>
    <dsp:sp modelId="{2A9684EF-0D6A-4DAF-8E6F-B76EF91F5A4D}">
      <dsp:nvSpPr>
        <dsp:cNvPr id="0" name=""/>
        <dsp:cNvSpPr/>
      </dsp:nvSpPr>
      <dsp:spPr>
        <a:xfrm>
          <a:off x="574566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F3813-1E93-441A-ACCC-CEA77FB15DA8}">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ADE73F-62A3-4AEF-9614-A2008015E6BE}">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b="1" kern="1200">
              <a:latin typeface="Times New Roman" panose="02020603050405020304" pitchFamily="18" charset="0"/>
              <a:cs typeface="Times New Roman" panose="02020603050405020304" pitchFamily="18" charset="0"/>
            </a:rPr>
            <a:t>Django: </a:t>
          </a:r>
          <a:r>
            <a:rPr lang="en-US" sz="1800" b="0" i="0" kern="1200">
              <a:latin typeface="Times New Roman" panose="02020603050405020304" pitchFamily="18" charset="0"/>
              <a:cs typeface="Times New Roman" panose="02020603050405020304" pitchFamily="18" charset="0"/>
            </a:rPr>
            <a:t>A high-level Python web framework used for building the application, providing a clean and pragmatic design.</a:t>
          </a:r>
          <a:endParaRPr lang="en-US" sz="1800" kern="1200">
            <a:latin typeface="Times New Roman" panose="02020603050405020304" pitchFamily="18" charset="0"/>
            <a:cs typeface="Times New Roman" panose="02020603050405020304" pitchFamily="18" charset="0"/>
          </a:endParaRPr>
        </a:p>
      </dsp:txBody>
      <dsp:txXfrm>
        <a:off x="7411643" y="368029"/>
        <a:ext cx="3233964" cy="1371985"/>
      </dsp:txXfrm>
    </dsp:sp>
    <dsp:sp modelId="{30370D1A-88BD-4598-A22F-42325BEC5291}">
      <dsp:nvSpPr>
        <dsp:cNvPr id="0" name=""/>
        <dsp:cNvSpPr/>
      </dsp:nvSpPr>
      <dsp:spPr>
        <a:xfrm>
          <a:off x="28222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467DE2-D87B-4748-9588-C97455617941}">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19A0DB-1733-4C44-BB6D-138556E279F7}">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i="0" kern="1200">
              <a:latin typeface="Times New Roman" panose="02020603050405020304" pitchFamily="18" charset="0"/>
              <a:cs typeface="Times New Roman" panose="02020603050405020304" pitchFamily="18" charset="0"/>
            </a:rPr>
            <a:t>HTML, CSS, Bootstrap: </a:t>
          </a:r>
          <a:r>
            <a:rPr lang="en-US" sz="1800" b="0" i="0" kern="1200">
              <a:latin typeface="Times New Roman" panose="02020603050405020304" pitchFamily="18" charset="0"/>
              <a:cs typeface="Times New Roman" panose="02020603050405020304" pitchFamily="18" charset="0"/>
            </a:rPr>
            <a:t>Frontend technologies employed to design an intuitive and visually appealing user interface, ensuring a seamless user experience.</a:t>
          </a:r>
          <a:endParaRPr lang="en-US" sz="1800" kern="1200">
            <a:latin typeface="Times New Roman" panose="02020603050405020304" pitchFamily="18" charset="0"/>
            <a:cs typeface="Times New Roman" panose="02020603050405020304" pitchFamily="18" charset="0"/>
          </a:endParaRPr>
        </a:p>
      </dsp:txBody>
      <dsp:txXfrm>
        <a:off x="1948202" y="2452790"/>
        <a:ext cx="3233964" cy="1371985"/>
      </dsp:txXfrm>
    </dsp:sp>
    <dsp:sp modelId="{831BD65C-E121-49AC-9C88-3A5DC6FDF202}">
      <dsp:nvSpPr>
        <dsp:cNvPr id="0" name=""/>
        <dsp:cNvSpPr/>
      </dsp:nvSpPr>
      <dsp:spPr>
        <a:xfrm>
          <a:off x="574566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29EB4-FD78-4ACC-8A10-0D135C996DE6}">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9A2A28-0142-423A-9D85-24E31D30BC50}">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b="1" kern="1200" dirty="0" err="1">
              <a:latin typeface="Times New Roman" panose="02020603050405020304" pitchFamily="18" charset="0"/>
              <a:cs typeface="Times New Roman" panose="02020603050405020304" pitchFamily="18" charset="0"/>
            </a:rPr>
            <a:t>Javascript</a:t>
          </a:r>
          <a:r>
            <a:rPr lang="en-IN" sz="1800" b="1" kern="1200" dirty="0">
              <a:latin typeface="Times New Roman" panose="02020603050405020304" pitchFamily="18" charset="0"/>
              <a:cs typeface="Times New Roman" panose="02020603050405020304" pitchFamily="18" charset="0"/>
            </a:rPr>
            <a:t>: </a:t>
          </a:r>
          <a:r>
            <a:rPr lang="en-US" sz="1800" b="0" i="0" kern="1200" dirty="0">
              <a:latin typeface="Times New Roman" panose="02020603050405020304" pitchFamily="18" charset="0"/>
              <a:cs typeface="Times New Roman" panose="02020603050405020304" pitchFamily="18" charset="0"/>
            </a:rPr>
            <a:t>Enhances interactivity on the front end, enabling dynamic updates and improved user engagement.</a:t>
          </a:r>
          <a:endParaRPr lang="en-US" sz="1800" kern="1200" dirty="0">
            <a:latin typeface="Times New Roman" panose="02020603050405020304" pitchFamily="18" charset="0"/>
            <a:cs typeface="Times New Roman" panose="02020603050405020304" pitchFamily="18" charset="0"/>
          </a:endParaRPr>
        </a:p>
      </dsp:txBody>
      <dsp:txXfrm>
        <a:off x="7411643" y="2452790"/>
        <a:ext cx="3233964" cy="1371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5C45F-30A7-474C-98B2-FCCD9EB30BDC}">
      <dsp:nvSpPr>
        <dsp:cNvPr id="0" name=""/>
        <dsp:cNvSpPr/>
      </dsp:nvSpPr>
      <dsp:spPr>
        <a:xfrm>
          <a:off x="0" y="474921"/>
          <a:ext cx="5918184"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407B06-A542-4B03-AE49-60338AEB3E3C}">
      <dsp:nvSpPr>
        <dsp:cNvPr id="0" name=""/>
        <dsp:cNvSpPr/>
      </dsp:nvSpPr>
      <dsp:spPr>
        <a:xfrm>
          <a:off x="295909" y="164961"/>
          <a:ext cx="414272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33450">
            <a:lnSpc>
              <a:spcPct val="90000"/>
            </a:lnSpc>
            <a:spcBef>
              <a:spcPct val="0"/>
            </a:spcBef>
            <a:spcAft>
              <a:spcPct val="35000"/>
            </a:spcAft>
            <a:buNone/>
          </a:pPr>
          <a:r>
            <a:rPr lang="en-US" sz="2100" b="0" i="0" kern="1200"/>
            <a:t>High-level Python web framework.</a:t>
          </a:r>
          <a:endParaRPr lang="en-US" sz="2100" kern="1200"/>
        </a:p>
      </dsp:txBody>
      <dsp:txXfrm>
        <a:off x="326171" y="195223"/>
        <a:ext cx="4082204" cy="559396"/>
      </dsp:txXfrm>
    </dsp:sp>
    <dsp:sp modelId="{4663A050-ABC4-40A5-9145-9EF134981B43}">
      <dsp:nvSpPr>
        <dsp:cNvPr id="0" name=""/>
        <dsp:cNvSpPr/>
      </dsp:nvSpPr>
      <dsp:spPr>
        <a:xfrm>
          <a:off x="0" y="1427481"/>
          <a:ext cx="5918184" cy="529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C3677C-7C8A-41BC-AB83-D55A2A2A5611}">
      <dsp:nvSpPr>
        <dsp:cNvPr id="0" name=""/>
        <dsp:cNvSpPr/>
      </dsp:nvSpPr>
      <dsp:spPr>
        <a:xfrm>
          <a:off x="295909" y="1117521"/>
          <a:ext cx="4142728"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33450">
            <a:lnSpc>
              <a:spcPct val="90000"/>
            </a:lnSpc>
            <a:spcBef>
              <a:spcPct val="0"/>
            </a:spcBef>
            <a:spcAft>
              <a:spcPct val="35000"/>
            </a:spcAft>
            <a:buNone/>
          </a:pPr>
          <a:r>
            <a:rPr lang="en-US" sz="2100" kern="1200"/>
            <a:t>F</a:t>
          </a:r>
          <a:r>
            <a:rPr lang="en-US" sz="2100" b="0" i="0" kern="1200"/>
            <a:t>ree and open-source.</a:t>
          </a:r>
          <a:endParaRPr lang="en-US" sz="2100" kern="1200"/>
        </a:p>
      </dsp:txBody>
      <dsp:txXfrm>
        <a:off x="326171" y="1147783"/>
        <a:ext cx="4082204" cy="559396"/>
      </dsp:txXfrm>
    </dsp:sp>
    <dsp:sp modelId="{EBEA18EB-4F3B-4E11-B831-CC92AFF4C60E}">
      <dsp:nvSpPr>
        <dsp:cNvPr id="0" name=""/>
        <dsp:cNvSpPr/>
      </dsp:nvSpPr>
      <dsp:spPr>
        <a:xfrm>
          <a:off x="0" y="2380042"/>
          <a:ext cx="5918184" cy="529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23217D-C44A-47E4-8126-85A4F26DD13F}">
      <dsp:nvSpPr>
        <dsp:cNvPr id="0" name=""/>
        <dsp:cNvSpPr/>
      </dsp:nvSpPr>
      <dsp:spPr>
        <a:xfrm>
          <a:off x="295909" y="2070081"/>
          <a:ext cx="4142728" cy="6199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33450">
            <a:lnSpc>
              <a:spcPct val="90000"/>
            </a:lnSpc>
            <a:spcBef>
              <a:spcPct val="0"/>
            </a:spcBef>
            <a:spcAft>
              <a:spcPct val="35000"/>
            </a:spcAft>
            <a:buNone/>
          </a:pPr>
          <a:r>
            <a:rPr lang="en-US" sz="2100" b="0" i="0" kern="1200"/>
            <a:t>Ridiculously fast.</a:t>
          </a:r>
          <a:endParaRPr lang="en-US" sz="2100" kern="1200"/>
        </a:p>
      </dsp:txBody>
      <dsp:txXfrm>
        <a:off x="326171" y="2100343"/>
        <a:ext cx="4082204" cy="559396"/>
      </dsp:txXfrm>
    </dsp:sp>
    <dsp:sp modelId="{E7DF31D9-D9E3-4039-8AB6-4515203DE9A9}">
      <dsp:nvSpPr>
        <dsp:cNvPr id="0" name=""/>
        <dsp:cNvSpPr/>
      </dsp:nvSpPr>
      <dsp:spPr>
        <a:xfrm>
          <a:off x="0" y="3332602"/>
          <a:ext cx="5918184" cy="529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A9C41D-65D4-488E-BDA7-6375F199C39D}">
      <dsp:nvSpPr>
        <dsp:cNvPr id="0" name=""/>
        <dsp:cNvSpPr/>
      </dsp:nvSpPr>
      <dsp:spPr>
        <a:xfrm>
          <a:off x="295909" y="3022642"/>
          <a:ext cx="4142728"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33450">
            <a:lnSpc>
              <a:spcPct val="90000"/>
            </a:lnSpc>
            <a:spcBef>
              <a:spcPct val="0"/>
            </a:spcBef>
            <a:spcAft>
              <a:spcPct val="35000"/>
            </a:spcAft>
            <a:buNone/>
          </a:pPr>
          <a:r>
            <a:rPr lang="en-US" sz="2100" kern="1200"/>
            <a:t>Reassuringly secure.</a:t>
          </a:r>
        </a:p>
      </dsp:txBody>
      <dsp:txXfrm>
        <a:off x="326171" y="3052904"/>
        <a:ext cx="4082204" cy="559396"/>
      </dsp:txXfrm>
    </dsp:sp>
    <dsp:sp modelId="{DEFAAC3E-F323-43C5-BC47-EA5985932023}">
      <dsp:nvSpPr>
        <dsp:cNvPr id="0" name=""/>
        <dsp:cNvSpPr/>
      </dsp:nvSpPr>
      <dsp:spPr>
        <a:xfrm>
          <a:off x="0" y="4285162"/>
          <a:ext cx="5918184" cy="529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32EF39-499A-49EE-924E-E9B43A6B9C85}">
      <dsp:nvSpPr>
        <dsp:cNvPr id="0" name=""/>
        <dsp:cNvSpPr/>
      </dsp:nvSpPr>
      <dsp:spPr>
        <a:xfrm>
          <a:off x="295909" y="3975202"/>
          <a:ext cx="4142728" cy="6199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33450">
            <a:lnSpc>
              <a:spcPct val="90000"/>
            </a:lnSpc>
            <a:spcBef>
              <a:spcPct val="0"/>
            </a:spcBef>
            <a:spcAft>
              <a:spcPct val="35000"/>
            </a:spcAft>
            <a:buNone/>
          </a:pPr>
          <a:r>
            <a:rPr lang="en-US" sz="2100" kern="1200"/>
            <a:t>Exceedingly scalable.</a:t>
          </a:r>
        </a:p>
      </dsp:txBody>
      <dsp:txXfrm>
        <a:off x="326171" y="4005464"/>
        <a:ext cx="4082204" cy="5593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E4C60-773B-47E4-A3D0-ACAC4262ADEE}">
      <dsp:nvSpPr>
        <dsp:cNvPr id="0" name=""/>
        <dsp:cNvSpPr/>
      </dsp:nvSpPr>
      <dsp:spPr>
        <a:xfrm>
          <a:off x="474228" y="565974"/>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8A5008-66A7-428B-B319-F7ACC5ED8FC9}">
      <dsp:nvSpPr>
        <dsp:cNvPr id="0" name=""/>
        <dsp:cNvSpPr/>
      </dsp:nvSpPr>
      <dsp:spPr>
        <a:xfrm>
          <a:off x="708228" y="79997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8245B6-1DDC-4737-BDB1-260CC305925F}">
      <dsp:nvSpPr>
        <dsp:cNvPr id="0" name=""/>
        <dsp:cNvSpPr/>
      </dsp:nvSpPr>
      <dsp:spPr>
        <a:xfrm>
          <a:off x="123228" y="2005974"/>
          <a:ext cx="1800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latin typeface="Times New Roman" panose="02020603050405020304" pitchFamily="18" charset="0"/>
              <a:cs typeface="Times New Roman" panose="02020603050405020304" pitchFamily="18" charset="0"/>
            </a:rPr>
            <a:t>User can register and login.</a:t>
          </a:r>
        </a:p>
      </dsp:txBody>
      <dsp:txXfrm>
        <a:off x="123228" y="2005974"/>
        <a:ext cx="1800000" cy="1305000"/>
      </dsp:txXfrm>
    </dsp:sp>
    <dsp:sp modelId="{32C0BE17-0B99-4503-9C72-11E7DB9C23A2}">
      <dsp:nvSpPr>
        <dsp:cNvPr id="0" name=""/>
        <dsp:cNvSpPr/>
      </dsp:nvSpPr>
      <dsp:spPr>
        <a:xfrm>
          <a:off x="2589228" y="565974"/>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68373-1A5F-4CE9-B1F7-B79E7117F5DF}">
      <dsp:nvSpPr>
        <dsp:cNvPr id="0" name=""/>
        <dsp:cNvSpPr/>
      </dsp:nvSpPr>
      <dsp:spPr>
        <a:xfrm>
          <a:off x="2823228" y="79997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39D048-4D6A-4AB6-A4D2-5FA04440C63D}">
      <dsp:nvSpPr>
        <dsp:cNvPr id="0" name=""/>
        <dsp:cNvSpPr/>
      </dsp:nvSpPr>
      <dsp:spPr>
        <a:xfrm>
          <a:off x="2238228" y="2005974"/>
          <a:ext cx="1800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latin typeface="Times New Roman" panose="02020603050405020304" pitchFamily="18" charset="0"/>
              <a:cs typeface="Times New Roman" panose="02020603050405020304" pitchFamily="18" charset="0"/>
            </a:rPr>
            <a:t>User can search through various movies and look through its details.</a:t>
          </a:r>
        </a:p>
      </dsp:txBody>
      <dsp:txXfrm>
        <a:off x="2238228" y="2005974"/>
        <a:ext cx="1800000" cy="1305000"/>
      </dsp:txXfrm>
    </dsp:sp>
    <dsp:sp modelId="{C46691C6-1A2B-4F8E-B887-1487C4691B8F}">
      <dsp:nvSpPr>
        <dsp:cNvPr id="0" name=""/>
        <dsp:cNvSpPr/>
      </dsp:nvSpPr>
      <dsp:spPr>
        <a:xfrm>
          <a:off x="4704228" y="565974"/>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C9DA7-3C94-42AD-98AB-12426236AB24}">
      <dsp:nvSpPr>
        <dsp:cNvPr id="0" name=""/>
        <dsp:cNvSpPr/>
      </dsp:nvSpPr>
      <dsp:spPr>
        <a:xfrm>
          <a:off x="4938228" y="79997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9BCAAF-5DAE-4AC7-9E8B-809C0409FE23}">
      <dsp:nvSpPr>
        <dsp:cNvPr id="0" name=""/>
        <dsp:cNvSpPr/>
      </dsp:nvSpPr>
      <dsp:spPr>
        <a:xfrm>
          <a:off x="4353228" y="2005974"/>
          <a:ext cx="1800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latin typeface="Times New Roman" panose="02020603050405020304" pitchFamily="18" charset="0"/>
              <a:cs typeface="Times New Roman" panose="02020603050405020304" pitchFamily="18" charset="0"/>
            </a:rPr>
            <a:t>User can give rating to the movies.</a:t>
          </a:r>
        </a:p>
      </dsp:txBody>
      <dsp:txXfrm>
        <a:off x="4353228" y="2005974"/>
        <a:ext cx="1800000" cy="1305000"/>
      </dsp:txXfrm>
    </dsp:sp>
    <dsp:sp modelId="{36F1CE11-B7CE-4E65-B83D-1475830488FF}">
      <dsp:nvSpPr>
        <dsp:cNvPr id="0" name=""/>
        <dsp:cNvSpPr/>
      </dsp:nvSpPr>
      <dsp:spPr>
        <a:xfrm>
          <a:off x="6819228" y="565974"/>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D67E1B-0401-49C7-94B6-0746C6A2CF22}">
      <dsp:nvSpPr>
        <dsp:cNvPr id="0" name=""/>
        <dsp:cNvSpPr/>
      </dsp:nvSpPr>
      <dsp:spPr>
        <a:xfrm>
          <a:off x="7053228" y="79997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FFAC5B-5645-4A3E-95C8-29BE659BB056}">
      <dsp:nvSpPr>
        <dsp:cNvPr id="0" name=""/>
        <dsp:cNvSpPr/>
      </dsp:nvSpPr>
      <dsp:spPr>
        <a:xfrm>
          <a:off x="6468228" y="2005974"/>
          <a:ext cx="1800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latin typeface="Times New Roman" panose="02020603050405020304" pitchFamily="18" charset="0"/>
              <a:cs typeface="Times New Roman" panose="02020603050405020304" pitchFamily="18" charset="0"/>
            </a:rPr>
            <a:t>User can add movie to their watch list.</a:t>
          </a:r>
        </a:p>
      </dsp:txBody>
      <dsp:txXfrm>
        <a:off x="6468228" y="2005974"/>
        <a:ext cx="1800000" cy="1305000"/>
      </dsp:txXfrm>
    </dsp:sp>
    <dsp:sp modelId="{8B148F15-0518-46C3-AFAD-DCEEADD3FCF3}">
      <dsp:nvSpPr>
        <dsp:cNvPr id="0" name=""/>
        <dsp:cNvSpPr/>
      </dsp:nvSpPr>
      <dsp:spPr>
        <a:xfrm>
          <a:off x="8934228" y="565974"/>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9AC74D-B89F-4FD1-AEDD-BEEEA4922E25}">
      <dsp:nvSpPr>
        <dsp:cNvPr id="0" name=""/>
        <dsp:cNvSpPr/>
      </dsp:nvSpPr>
      <dsp:spPr>
        <a:xfrm>
          <a:off x="9168228" y="79997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DFE172-8887-49D4-9395-55615AF002A3}">
      <dsp:nvSpPr>
        <dsp:cNvPr id="0" name=""/>
        <dsp:cNvSpPr/>
      </dsp:nvSpPr>
      <dsp:spPr>
        <a:xfrm>
          <a:off x="8583228" y="2005974"/>
          <a:ext cx="18000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User can get movie recommendation (Recommendation algorithm (Collaborative Filtering) which suggests new movies based on the ratings given by user.)</a:t>
          </a:r>
        </a:p>
      </dsp:txBody>
      <dsp:txXfrm>
        <a:off x="8583228" y="2005974"/>
        <a:ext cx="1800000" cy="1305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ABBEE-4323-4BA8-8209-53A907102899}" type="datetimeFigureOut">
              <a:rPr lang="en-IN" smtClean="0"/>
              <a:t>07-12-2023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A28A9-EC56-4096-A15B-4A3C18CF2313}" type="slidenum">
              <a:rPr lang="en-IN" smtClean="0"/>
              <a:t>‹#›</a:t>
            </a:fld>
            <a:endParaRPr lang="en-IN"/>
          </a:p>
        </p:txBody>
      </p:sp>
    </p:spTree>
    <p:extLst>
      <p:ext uri="{BB962C8B-B14F-4D97-AF65-F5344CB8AC3E}">
        <p14:creationId xmlns:p14="http://schemas.microsoft.com/office/powerpoint/2010/main" val="1936948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8ff747bdc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g108ff747b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BDFC-4ABB-ADF3-BB69-B3CD69959F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C3A643-C485-3585-8794-D67220E93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72AC24-EE29-1800-A733-8858DB949CA1}"/>
              </a:ext>
            </a:extLst>
          </p:cNvPr>
          <p:cNvSpPr>
            <a:spLocks noGrp="1"/>
          </p:cNvSpPr>
          <p:nvPr>
            <p:ph type="dt" sz="half" idx="10"/>
          </p:nvPr>
        </p:nvSpPr>
        <p:spPr/>
        <p:txBody>
          <a:bodyPr/>
          <a:lstStyle/>
          <a:p>
            <a:fld id="{CE667DD2-6709-4181-B12E-6A43DCB454F5}" type="datetimeFigureOut">
              <a:rPr lang="en-IN" smtClean="0"/>
              <a:t>07-12-2023</a:t>
            </a:fld>
            <a:endParaRPr lang="en-IN"/>
          </a:p>
        </p:txBody>
      </p:sp>
      <p:sp>
        <p:nvSpPr>
          <p:cNvPr id="5" name="Footer Placeholder 4">
            <a:extLst>
              <a:ext uri="{FF2B5EF4-FFF2-40B4-BE49-F238E27FC236}">
                <a16:creationId xmlns:a16="http://schemas.microsoft.com/office/drawing/2014/main" id="{3D82EAF5-F6B9-B400-C92B-6A965739C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BAF980-C38C-B060-E9EE-98FD013CC962}"/>
              </a:ext>
            </a:extLst>
          </p:cNvPr>
          <p:cNvSpPr>
            <a:spLocks noGrp="1"/>
          </p:cNvSpPr>
          <p:nvPr>
            <p:ph type="sldNum" sz="quarter" idx="12"/>
          </p:nvPr>
        </p:nvSpPr>
        <p:spPr/>
        <p:txBody>
          <a:bodyPr/>
          <a:lstStyle/>
          <a:p>
            <a:fld id="{633236F4-93D0-4D17-817E-DB97704430B1}" type="slidenum">
              <a:rPr lang="en-IN" smtClean="0"/>
              <a:t>‹#›</a:t>
            </a:fld>
            <a:endParaRPr lang="en-IN"/>
          </a:p>
        </p:txBody>
      </p:sp>
    </p:spTree>
    <p:extLst>
      <p:ext uri="{BB962C8B-B14F-4D97-AF65-F5344CB8AC3E}">
        <p14:creationId xmlns:p14="http://schemas.microsoft.com/office/powerpoint/2010/main" val="130249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34C9-7352-FB92-4273-ED71FB519E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3195E3-8264-FCB1-8352-A8BE37E940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392D1F-4B31-4D2C-4EB9-C9EE1A03C5EE}"/>
              </a:ext>
            </a:extLst>
          </p:cNvPr>
          <p:cNvSpPr>
            <a:spLocks noGrp="1"/>
          </p:cNvSpPr>
          <p:nvPr>
            <p:ph type="dt" sz="half" idx="10"/>
          </p:nvPr>
        </p:nvSpPr>
        <p:spPr/>
        <p:txBody>
          <a:bodyPr/>
          <a:lstStyle/>
          <a:p>
            <a:fld id="{CE667DD2-6709-4181-B12E-6A43DCB454F5}" type="datetimeFigureOut">
              <a:rPr lang="en-IN" smtClean="0"/>
              <a:t>07-12-2023</a:t>
            </a:fld>
            <a:endParaRPr lang="en-IN"/>
          </a:p>
        </p:txBody>
      </p:sp>
      <p:sp>
        <p:nvSpPr>
          <p:cNvPr id="5" name="Footer Placeholder 4">
            <a:extLst>
              <a:ext uri="{FF2B5EF4-FFF2-40B4-BE49-F238E27FC236}">
                <a16:creationId xmlns:a16="http://schemas.microsoft.com/office/drawing/2014/main" id="{46FD6676-D6B8-C488-7397-281DF4B43C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806714-AD32-D752-3807-ABA8800E3160}"/>
              </a:ext>
            </a:extLst>
          </p:cNvPr>
          <p:cNvSpPr>
            <a:spLocks noGrp="1"/>
          </p:cNvSpPr>
          <p:nvPr>
            <p:ph type="sldNum" sz="quarter" idx="12"/>
          </p:nvPr>
        </p:nvSpPr>
        <p:spPr/>
        <p:txBody>
          <a:bodyPr/>
          <a:lstStyle/>
          <a:p>
            <a:fld id="{633236F4-93D0-4D17-817E-DB97704430B1}" type="slidenum">
              <a:rPr lang="en-IN" smtClean="0"/>
              <a:t>‹#›</a:t>
            </a:fld>
            <a:endParaRPr lang="en-IN"/>
          </a:p>
        </p:txBody>
      </p:sp>
    </p:spTree>
    <p:extLst>
      <p:ext uri="{BB962C8B-B14F-4D97-AF65-F5344CB8AC3E}">
        <p14:creationId xmlns:p14="http://schemas.microsoft.com/office/powerpoint/2010/main" val="55426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007DFD-A264-60F2-2795-340012C07D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3D343B-277C-7AC7-FFE9-F83F9952A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940D7C-892A-A877-2EA9-40319C57FE08}"/>
              </a:ext>
            </a:extLst>
          </p:cNvPr>
          <p:cNvSpPr>
            <a:spLocks noGrp="1"/>
          </p:cNvSpPr>
          <p:nvPr>
            <p:ph type="dt" sz="half" idx="10"/>
          </p:nvPr>
        </p:nvSpPr>
        <p:spPr/>
        <p:txBody>
          <a:bodyPr/>
          <a:lstStyle/>
          <a:p>
            <a:fld id="{CE667DD2-6709-4181-B12E-6A43DCB454F5}" type="datetimeFigureOut">
              <a:rPr lang="en-IN" smtClean="0"/>
              <a:t>07-12-2023</a:t>
            </a:fld>
            <a:endParaRPr lang="en-IN"/>
          </a:p>
        </p:txBody>
      </p:sp>
      <p:sp>
        <p:nvSpPr>
          <p:cNvPr id="5" name="Footer Placeholder 4">
            <a:extLst>
              <a:ext uri="{FF2B5EF4-FFF2-40B4-BE49-F238E27FC236}">
                <a16:creationId xmlns:a16="http://schemas.microsoft.com/office/drawing/2014/main" id="{E3E2B436-E054-87DE-08EB-8C08A50A5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6C1FFA-0D29-0006-8044-9ABB21762F32}"/>
              </a:ext>
            </a:extLst>
          </p:cNvPr>
          <p:cNvSpPr>
            <a:spLocks noGrp="1"/>
          </p:cNvSpPr>
          <p:nvPr>
            <p:ph type="sldNum" sz="quarter" idx="12"/>
          </p:nvPr>
        </p:nvSpPr>
        <p:spPr/>
        <p:txBody>
          <a:bodyPr/>
          <a:lstStyle/>
          <a:p>
            <a:fld id="{633236F4-93D0-4D17-817E-DB97704430B1}" type="slidenum">
              <a:rPr lang="en-IN" smtClean="0"/>
              <a:t>‹#›</a:t>
            </a:fld>
            <a:endParaRPr lang="en-IN"/>
          </a:p>
        </p:txBody>
      </p:sp>
    </p:spTree>
    <p:extLst>
      <p:ext uri="{BB962C8B-B14F-4D97-AF65-F5344CB8AC3E}">
        <p14:creationId xmlns:p14="http://schemas.microsoft.com/office/powerpoint/2010/main" val="122145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C349-44CA-07B0-BA75-B1C4CC58D3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A0D3EB-2A7F-9A7E-D92A-500C644F9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F11BEE-0F1B-C0A3-B65F-281A7A176569}"/>
              </a:ext>
            </a:extLst>
          </p:cNvPr>
          <p:cNvSpPr>
            <a:spLocks noGrp="1"/>
          </p:cNvSpPr>
          <p:nvPr>
            <p:ph type="dt" sz="half" idx="10"/>
          </p:nvPr>
        </p:nvSpPr>
        <p:spPr/>
        <p:txBody>
          <a:bodyPr/>
          <a:lstStyle/>
          <a:p>
            <a:fld id="{CE667DD2-6709-4181-B12E-6A43DCB454F5}" type="datetimeFigureOut">
              <a:rPr lang="en-IN" smtClean="0"/>
              <a:t>07-12-2023</a:t>
            </a:fld>
            <a:endParaRPr lang="en-IN"/>
          </a:p>
        </p:txBody>
      </p:sp>
      <p:sp>
        <p:nvSpPr>
          <p:cNvPr id="5" name="Footer Placeholder 4">
            <a:extLst>
              <a:ext uri="{FF2B5EF4-FFF2-40B4-BE49-F238E27FC236}">
                <a16:creationId xmlns:a16="http://schemas.microsoft.com/office/drawing/2014/main" id="{C50B3F30-7035-D44B-AC65-21B04CCD7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DBB87-E213-9010-ACBD-3FF6967F87DC}"/>
              </a:ext>
            </a:extLst>
          </p:cNvPr>
          <p:cNvSpPr>
            <a:spLocks noGrp="1"/>
          </p:cNvSpPr>
          <p:nvPr>
            <p:ph type="sldNum" sz="quarter" idx="12"/>
          </p:nvPr>
        </p:nvSpPr>
        <p:spPr/>
        <p:txBody>
          <a:bodyPr/>
          <a:lstStyle/>
          <a:p>
            <a:fld id="{633236F4-93D0-4D17-817E-DB97704430B1}" type="slidenum">
              <a:rPr lang="en-IN" smtClean="0"/>
              <a:t>‹#›</a:t>
            </a:fld>
            <a:endParaRPr lang="en-IN"/>
          </a:p>
        </p:txBody>
      </p:sp>
    </p:spTree>
    <p:extLst>
      <p:ext uri="{BB962C8B-B14F-4D97-AF65-F5344CB8AC3E}">
        <p14:creationId xmlns:p14="http://schemas.microsoft.com/office/powerpoint/2010/main" val="136388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A9B5-95C7-4677-783F-F469DA0921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F54DED-C509-198B-522D-AD2BB924B5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ADAFDB-C217-F0B4-9D67-DBF4F25C7655}"/>
              </a:ext>
            </a:extLst>
          </p:cNvPr>
          <p:cNvSpPr>
            <a:spLocks noGrp="1"/>
          </p:cNvSpPr>
          <p:nvPr>
            <p:ph type="dt" sz="half" idx="10"/>
          </p:nvPr>
        </p:nvSpPr>
        <p:spPr/>
        <p:txBody>
          <a:bodyPr/>
          <a:lstStyle/>
          <a:p>
            <a:fld id="{CE667DD2-6709-4181-B12E-6A43DCB454F5}" type="datetimeFigureOut">
              <a:rPr lang="en-IN" smtClean="0"/>
              <a:t>07-12-2023</a:t>
            </a:fld>
            <a:endParaRPr lang="en-IN"/>
          </a:p>
        </p:txBody>
      </p:sp>
      <p:sp>
        <p:nvSpPr>
          <p:cNvPr id="5" name="Footer Placeholder 4">
            <a:extLst>
              <a:ext uri="{FF2B5EF4-FFF2-40B4-BE49-F238E27FC236}">
                <a16:creationId xmlns:a16="http://schemas.microsoft.com/office/drawing/2014/main" id="{EFEB1D53-E96D-644E-8B07-0C52B5B767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02FD2-698A-D80F-46E9-C2FA27FE415F}"/>
              </a:ext>
            </a:extLst>
          </p:cNvPr>
          <p:cNvSpPr>
            <a:spLocks noGrp="1"/>
          </p:cNvSpPr>
          <p:nvPr>
            <p:ph type="sldNum" sz="quarter" idx="12"/>
          </p:nvPr>
        </p:nvSpPr>
        <p:spPr/>
        <p:txBody>
          <a:bodyPr/>
          <a:lstStyle/>
          <a:p>
            <a:fld id="{633236F4-93D0-4D17-817E-DB97704430B1}" type="slidenum">
              <a:rPr lang="en-IN" smtClean="0"/>
              <a:t>‹#›</a:t>
            </a:fld>
            <a:endParaRPr lang="en-IN"/>
          </a:p>
        </p:txBody>
      </p:sp>
    </p:spTree>
    <p:extLst>
      <p:ext uri="{BB962C8B-B14F-4D97-AF65-F5344CB8AC3E}">
        <p14:creationId xmlns:p14="http://schemas.microsoft.com/office/powerpoint/2010/main" val="91337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2320-B1FB-1651-5113-9CC01211DF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5F3C0D-B523-5AC7-3153-3F1884408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82AE70-CC9F-10CD-9514-FFEA9215B0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2C5F33-1858-C227-FDD6-CF44FA8089DB}"/>
              </a:ext>
            </a:extLst>
          </p:cNvPr>
          <p:cNvSpPr>
            <a:spLocks noGrp="1"/>
          </p:cNvSpPr>
          <p:nvPr>
            <p:ph type="dt" sz="half" idx="10"/>
          </p:nvPr>
        </p:nvSpPr>
        <p:spPr/>
        <p:txBody>
          <a:bodyPr/>
          <a:lstStyle/>
          <a:p>
            <a:fld id="{CE667DD2-6709-4181-B12E-6A43DCB454F5}" type="datetimeFigureOut">
              <a:rPr lang="en-IN" smtClean="0"/>
              <a:t>07-12-2023</a:t>
            </a:fld>
            <a:endParaRPr lang="en-IN"/>
          </a:p>
        </p:txBody>
      </p:sp>
      <p:sp>
        <p:nvSpPr>
          <p:cNvPr id="6" name="Footer Placeholder 5">
            <a:extLst>
              <a:ext uri="{FF2B5EF4-FFF2-40B4-BE49-F238E27FC236}">
                <a16:creationId xmlns:a16="http://schemas.microsoft.com/office/drawing/2014/main" id="{71FC4E8D-32A7-9A47-1E6E-39BC82C5DB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A6A9BC-6ADC-8D4E-1B18-55A889F94E50}"/>
              </a:ext>
            </a:extLst>
          </p:cNvPr>
          <p:cNvSpPr>
            <a:spLocks noGrp="1"/>
          </p:cNvSpPr>
          <p:nvPr>
            <p:ph type="sldNum" sz="quarter" idx="12"/>
          </p:nvPr>
        </p:nvSpPr>
        <p:spPr/>
        <p:txBody>
          <a:bodyPr/>
          <a:lstStyle/>
          <a:p>
            <a:fld id="{633236F4-93D0-4D17-817E-DB97704430B1}" type="slidenum">
              <a:rPr lang="en-IN" smtClean="0"/>
              <a:t>‹#›</a:t>
            </a:fld>
            <a:endParaRPr lang="en-IN"/>
          </a:p>
        </p:txBody>
      </p:sp>
    </p:spTree>
    <p:extLst>
      <p:ext uri="{BB962C8B-B14F-4D97-AF65-F5344CB8AC3E}">
        <p14:creationId xmlns:p14="http://schemas.microsoft.com/office/powerpoint/2010/main" val="271595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5978-6BD1-88F9-758A-A478544AE3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DF6E2A-D70A-2E7D-3FE2-7D453DC71C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BD1F21-F002-C3F2-E739-198C48B2A7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D5C849-2052-A4B4-EB5E-519BB4DD4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ED95AA-37F7-EA6B-838F-330F895123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B73717-8A5A-BF29-0C6C-808F6B30BA88}"/>
              </a:ext>
            </a:extLst>
          </p:cNvPr>
          <p:cNvSpPr>
            <a:spLocks noGrp="1"/>
          </p:cNvSpPr>
          <p:nvPr>
            <p:ph type="dt" sz="half" idx="10"/>
          </p:nvPr>
        </p:nvSpPr>
        <p:spPr/>
        <p:txBody>
          <a:bodyPr/>
          <a:lstStyle/>
          <a:p>
            <a:fld id="{CE667DD2-6709-4181-B12E-6A43DCB454F5}" type="datetimeFigureOut">
              <a:rPr lang="en-IN" smtClean="0"/>
              <a:t>07-12-2023</a:t>
            </a:fld>
            <a:endParaRPr lang="en-IN"/>
          </a:p>
        </p:txBody>
      </p:sp>
      <p:sp>
        <p:nvSpPr>
          <p:cNvPr id="8" name="Footer Placeholder 7">
            <a:extLst>
              <a:ext uri="{FF2B5EF4-FFF2-40B4-BE49-F238E27FC236}">
                <a16:creationId xmlns:a16="http://schemas.microsoft.com/office/drawing/2014/main" id="{97BE085D-9791-ABEF-702E-3C1383A17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F1CF9D-3DF2-AAB2-DE3F-E796D7459A85}"/>
              </a:ext>
            </a:extLst>
          </p:cNvPr>
          <p:cNvSpPr>
            <a:spLocks noGrp="1"/>
          </p:cNvSpPr>
          <p:nvPr>
            <p:ph type="sldNum" sz="quarter" idx="12"/>
          </p:nvPr>
        </p:nvSpPr>
        <p:spPr/>
        <p:txBody>
          <a:bodyPr/>
          <a:lstStyle/>
          <a:p>
            <a:fld id="{633236F4-93D0-4D17-817E-DB97704430B1}" type="slidenum">
              <a:rPr lang="en-IN" smtClean="0"/>
              <a:t>‹#›</a:t>
            </a:fld>
            <a:endParaRPr lang="en-IN"/>
          </a:p>
        </p:txBody>
      </p:sp>
    </p:spTree>
    <p:extLst>
      <p:ext uri="{BB962C8B-B14F-4D97-AF65-F5344CB8AC3E}">
        <p14:creationId xmlns:p14="http://schemas.microsoft.com/office/powerpoint/2010/main" val="381085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95F6-79DD-5D10-3AC0-B97450D020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FEBFF2-9C82-E072-4455-53F252701D8C}"/>
              </a:ext>
            </a:extLst>
          </p:cNvPr>
          <p:cNvSpPr>
            <a:spLocks noGrp="1"/>
          </p:cNvSpPr>
          <p:nvPr>
            <p:ph type="dt" sz="half" idx="10"/>
          </p:nvPr>
        </p:nvSpPr>
        <p:spPr/>
        <p:txBody>
          <a:bodyPr/>
          <a:lstStyle/>
          <a:p>
            <a:fld id="{CE667DD2-6709-4181-B12E-6A43DCB454F5}" type="datetimeFigureOut">
              <a:rPr lang="en-IN" smtClean="0"/>
              <a:t>07-12-2023</a:t>
            </a:fld>
            <a:endParaRPr lang="en-IN"/>
          </a:p>
        </p:txBody>
      </p:sp>
      <p:sp>
        <p:nvSpPr>
          <p:cNvPr id="4" name="Footer Placeholder 3">
            <a:extLst>
              <a:ext uri="{FF2B5EF4-FFF2-40B4-BE49-F238E27FC236}">
                <a16:creationId xmlns:a16="http://schemas.microsoft.com/office/drawing/2014/main" id="{0DD2EDB2-71EF-EB07-964A-7138FC2AD4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60E5AF-D743-13BD-051D-71F2FAE71996}"/>
              </a:ext>
            </a:extLst>
          </p:cNvPr>
          <p:cNvSpPr>
            <a:spLocks noGrp="1"/>
          </p:cNvSpPr>
          <p:nvPr>
            <p:ph type="sldNum" sz="quarter" idx="12"/>
          </p:nvPr>
        </p:nvSpPr>
        <p:spPr/>
        <p:txBody>
          <a:bodyPr/>
          <a:lstStyle/>
          <a:p>
            <a:fld id="{633236F4-93D0-4D17-817E-DB97704430B1}" type="slidenum">
              <a:rPr lang="en-IN" smtClean="0"/>
              <a:t>‹#›</a:t>
            </a:fld>
            <a:endParaRPr lang="en-IN"/>
          </a:p>
        </p:txBody>
      </p:sp>
    </p:spTree>
    <p:extLst>
      <p:ext uri="{BB962C8B-B14F-4D97-AF65-F5344CB8AC3E}">
        <p14:creationId xmlns:p14="http://schemas.microsoft.com/office/powerpoint/2010/main" val="339728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2CB4ED-14AE-3FB9-AF81-6CB53F674822}"/>
              </a:ext>
            </a:extLst>
          </p:cNvPr>
          <p:cNvSpPr>
            <a:spLocks noGrp="1"/>
          </p:cNvSpPr>
          <p:nvPr>
            <p:ph type="dt" sz="half" idx="10"/>
          </p:nvPr>
        </p:nvSpPr>
        <p:spPr/>
        <p:txBody>
          <a:bodyPr/>
          <a:lstStyle/>
          <a:p>
            <a:fld id="{CE667DD2-6709-4181-B12E-6A43DCB454F5}" type="datetimeFigureOut">
              <a:rPr lang="en-IN" smtClean="0"/>
              <a:t>07-12-2023</a:t>
            </a:fld>
            <a:endParaRPr lang="en-IN"/>
          </a:p>
        </p:txBody>
      </p:sp>
      <p:sp>
        <p:nvSpPr>
          <p:cNvPr id="3" name="Footer Placeholder 2">
            <a:extLst>
              <a:ext uri="{FF2B5EF4-FFF2-40B4-BE49-F238E27FC236}">
                <a16:creationId xmlns:a16="http://schemas.microsoft.com/office/drawing/2014/main" id="{FFC83914-2F3C-0E3B-E4CD-EE938EA77C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E5C23F-72C2-B0D7-7030-9FA226625E71}"/>
              </a:ext>
            </a:extLst>
          </p:cNvPr>
          <p:cNvSpPr>
            <a:spLocks noGrp="1"/>
          </p:cNvSpPr>
          <p:nvPr>
            <p:ph type="sldNum" sz="quarter" idx="12"/>
          </p:nvPr>
        </p:nvSpPr>
        <p:spPr/>
        <p:txBody>
          <a:bodyPr/>
          <a:lstStyle/>
          <a:p>
            <a:fld id="{633236F4-93D0-4D17-817E-DB97704430B1}" type="slidenum">
              <a:rPr lang="en-IN" smtClean="0"/>
              <a:t>‹#›</a:t>
            </a:fld>
            <a:endParaRPr lang="en-IN"/>
          </a:p>
        </p:txBody>
      </p:sp>
    </p:spTree>
    <p:extLst>
      <p:ext uri="{BB962C8B-B14F-4D97-AF65-F5344CB8AC3E}">
        <p14:creationId xmlns:p14="http://schemas.microsoft.com/office/powerpoint/2010/main" val="250683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D2B5-DA64-2E3E-E7DA-8D24196E2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40913F-53B4-B915-F042-8EF0BD4C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B89F7B-1A4A-913D-A379-444E1F1AE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2F7FE-E8AF-765B-7D15-5EF6D7FC019F}"/>
              </a:ext>
            </a:extLst>
          </p:cNvPr>
          <p:cNvSpPr>
            <a:spLocks noGrp="1"/>
          </p:cNvSpPr>
          <p:nvPr>
            <p:ph type="dt" sz="half" idx="10"/>
          </p:nvPr>
        </p:nvSpPr>
        <p:spPr/>
        <p:txBody>
          <a:bodyPr/>
          <a:lstStyle/>
          <a:p>
            <a:fld id="{CE667DD2-6709-4181-B12E-6A43DCB454F5}" type="datetimeFigureOut">
              <a:rPr lang="en-IN" smtClean="0"/>
              <a:t>07-12-2023</a:t>
            </a:fld>
            <a:endParaRPr lang="en-IN"/>
          </a:p>
        </p:txBody>
      </p:sp>
      <p:sp>
        <p:nvSpPr>
          <p:cNvPr id="6" name="Footer Placeholder 5">
            <a:extLst>
              <a:ext uri="{FF2B5EF4-FFF2-40B4-BE49-F238E27FC236}">
                <a16:creationId xmlns:a16="http://schemas.microsoft.com/office/drawing/2014/main" id="{FF500F14-FE80-6930-387E-E23EB6D5EC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F84B59-89DC-8D38-B6AD-262585DF47F3}"/>
              </a:ext>
            </a:extLst>
          </p:cNvPr>
          <p:cNvSpPr>
            <a:spLocks noGrp="1"/>
          </p:cNvSpPr>
          <p:nvPr>
            <p:ph type="sldNum" sz="quarter" idx="12"/>
          </p:nvPr>
        </p:nvSpPr>
        <p:spPr/>
        <p:txBody>
          <a:bodyPr/>
          <a:lstStyle/>
          <a:p>
            <a:fld id="{633236F4-93D0-4D17-817E-DB97704430B1}" type="slidenum">
              <a:rPr lang="en-IN" smtClean="0"/>
              <a:t>‹#›</a:t>
            </a:fld>
            <a:endParaRPr lang="en-IN"/>
          </a:p>
        </p:txBody>
      </p:sp>
    </p:spTree>
    <p:extLst>
      <p:ext uri="{BB962C8B-B14F-4D97-AF65-F5344CB8AC3E}">
        <p14:creationId xmlns:p14="http://schemas.microsoft.com/office/powerpoint/2010/main" val="177030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B35F-206D-ADDD-6F70-55DA324DE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6B6A63-E744-EE0B-ED03-917B72A2FE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D5379D-7EAC-646D-EC4D-D747CBB91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B7688-A136-3C75-D675-4476A0526C10}"/>
              </a:ext>
            </a:extLst>
          </p:cNvPr>
          <p:cNvSpPr>
            <a:spLocks noGrp="1"/>
          </p:cNvSpPr>
          <p:nvPr>
            <p:ph type="dt" sz="half" idx="10"/>
          </p:nvPr>
        </p:nvSpPr>
        <p:spPr/>
        <p:txBody>
          <a:bodyPr/>
          <a:lstStyle/>
          <a:p>
            <a:fld id="{CE667DD2-6709-4181-B12E-6A43DCB454F5}" type="datetimeFigureOut">
              <a:rPr lang="en-IN" smtClean="0"/>
              <a:t>07-12-2023</a:t>
            </a:fld>
            <a:endParaRPr lang="en-IN"/>
          </a:p>
        </p:txBody>
      </p:sp>
      <p:sp>
        <p:nvSpPr>
          <p:cNvPr id="6" name="Footer Placeholder 5">
            <a:extLst>
              <a:ext uri="{FF2B5EF4-FFF2-40B4-BE49-F238E27FC236}">
                <a16:creationId xmlns:a16="http://schemas.microsoft.com/office/drawing/2014/main" id="{F084EA6D-D2E3-70B9-A865-002A7D172A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40F627-0689-907A-D988-02345846D080}"/>
              </a:ext>
            </a:extLst>
          </p:cNvPr>
          <p:cNvSpPr>
            <a:spLocks noGrp="1"/>
          </p:cNvSpPr>
          <p:nvPr>
            <p:ph type="sldNum" sz="quarter" idx="12"/>
          </p:nvPr>
        </p:nvSpPr>
        <p:spPr/>
        <p:txBody>
          <a:bodyPr/>
          <a:lstStyle/>
          <a:p>
            <a:fld id="{633236F4-93D0-4D17-817E-DB97704430B1}" type="slidenum">
              <a:rPr lang="en-IN" smtClean="0"/>
              <a:t>‹#›</a:t>
            </a:fld>
            <a:endParaRPr lang="en-IN"/>
          </a:p>
        </p:txBody>
      </p:sp>
    </p:spTree>
    <p:extLst>
      <p:ext uri="{BB962C8B-B14F-4D97-AF65-F5344CB8AC3E}">
        <p14:creationId xmlns:p14="http://schemas.microsoft.com/office/powerpoint/2010/main" val="429377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46C0A5-5D26-9375-4830-9E86FC89B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A3C25C-2616-C7C6-A51B-4501A2F2FB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2B6EC8-ACAB-7D2C-2769-6A1E1971A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67DD2-6709-4181-B12E-6A43DCB454F5}" type="datetimeFigureOut">
              <a:rPr lang="en-IN" smtClean="0"/>
              <a:t>07-12-2023</a:t>
            </a:fld>
            <a:endParaRPr lang="en-IN"/>
          </a:p>
        </p:txBody>
      </p:sp>
      <p:sp>
        <p:nvSpPr>
          <p:cNvPr id="5" name="Footer Placeholder 4">
            <a:extLst>
              <a:ext uri="{FF2B5EF4-FFF2-40B4-BE49-F238E27FC236}">
                <a16:creationId xmlns:a16="http://schemas.microsoft.com/office/drawing/2014/main" id="{9F51C7F3-F067-DDA1-EC48-B9640E5F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F16E67-181B-E660-E3BB-2246077EC4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236F4-93D0-4D17-817E-DB97704430B1}" type="slidenum">
              <a:rPr lang="en-IN" smtClean="0"/>
              <a:t>‹#›</a:t>
            </a:fld>
            <a:endParaRPr lang="en-IN"/>
          </a:p>
        </p:txBody>
      </p:sp>
    </p:spTree>
    <p:extLst>
      <p:ext uri="{BB962C8B-B14F-4D97-AF65-F5344CB8AC3E}">
        <p14:creationId xmlns:p14="http://schemas.microsoft.com/office/powerpoint/2010/main" val="4017601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opcorn and drink in an empty red theater">
            <a:extLst>
              <a:ext uri="{FF2B5EF4-FFF2-40B4-BE49-F238E27FC236}">
                <a16:creationId xmlns:a16="http://schemas.microsoft.com/office/drawing/2014/main" id="{54192EE1-9DF8-7012-F319-65FFB785C7E2}"/>
              </a:ext>
            </a:extLst>
          </p:cNvPr>
          <p:cNvPicPr>
            <a:picLocks noChangeAspect="1"/>
          </p:cNvPicPr>
          <p:nvPr/>
        </p:nvPicPr>
        <p:blipFill rotWithShape="1">
          <a:blip r:embed="rId2">
            <a:alphaModFix amt="60000"/>
          </a:blip>
          <a:srcRect t="15414"/>
          <a:stretch/>
        </p:blipFill>
        <p:spPr>
          <a:xfrm>
            <a:off x="-1" y="10"/>
            <a:ext cx="12192001" cy="6857990"/>
          </a:xfrm>
          <a:prstGeom prst="rect">
            <a:avLst/>
          </a:prstGeom>
        </p:spPr>
      </p:pic>
      <p:sp>
        <p:nvSpPr>
          <p:cNvPr id="2" name="Title 1">
            <a:extLst>
              <a:ext uri="{FF2B5EF4-FFF2-40B4-BE49-F238E27FC236}">
                <a16:creationId xmlns:a16="http://schemas.microsoft.com/office/drawing/2014/main" id="{F5D69E6A-496B-55BC-CA5C-76A9BD3005C7}"/>
              </a:ext>
            </a:extLst>
          </p:cNvPr>
          <p:cNvSpPr>
            <a:spLocks noGrp="1"/>
          </p:cNvSpPr>
          <p:nvPr>
            <p:ph type="ctrTitle"/>
          </p:nvPr>
        </p:nvSpPr>
        <p:spPr>
          <a:xfrm>
            <a:off x="838200" y="914402"/>
            <a:ext cx="10515600" cy="2985923"/>
          </a:xfrm>
        </p:spPr>
        <p:txBody>
          <a:bodyPr>
            <a:normAutofit/>
          </a:bodyPr>
          <a:lstStyle/>
          <a:p>
            <a:pPr algn="l"/>
            <a:r>
              <a:rPr lang="en-IN" sz="5400" b="1" dirty="0">
                <a:solidFill>
                  <a:srgbClr val="FFFFFF"/>
                </a:solidFill>
                <a:latin typeface="Times New Roman" panose="02020603050405020304" pitchFamily="18" charset="0"/>
                <a:cs typeface="Times New Roman" panose="02020603050405020304" pitchFamily="18" charset="0"/>
              </a:rPr>
              <a:t>Movie Recommendation System</a:t>
            </a:r>
            <a:br>
              <a:rPr lang="en-IN" sz="5400" b="1" dirty="0">
                <a:solidFill>
                  <a:srgbClr val="FFFFFF"/>
                </a:solidFill>
                <a:latin typeface="Times New Roman" panose="02020603050405020304" pitchFamily="18" charset="0"/>
                <a:cs typeface="Times New Roman" panose="02020603050405020304" pitchFamily="18" charset="0"/>
              </a:rPr>
            </a:br>
            <a:endParaRPr lang="en-IN" sz="5400" b="1"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B5006A8-2184-8F61-3FBD-6BE6F54EA753}"/>
              </a:ext>
            </a:extLst>
          </p:cNvPr>
          <p:cNvSpPr>
            <a:spLocks noGrp="1"/>
          </p:cNvSpPr>
          <p:nvPr>
            <p:ph type="subTitle" idx="1"/>
          </p:nvPr>
        </p:nvSpPr>
        <p:spPr>
          <a:xfrm>
            <a:off x="838200" y="4072040"/>
            <a:ext cx="10515600" cy="1384310"/>
          </a:xfrm>
        </p:spPr>
        <p:txBody>
          <a:bodyPr>
            <a:normAutofit fontScale="25000" lnSpcReduction="20000"/>
          </a:bodyPr>
          <a:lstStyle/>
          <a:p>
            <a:pPr algn="l"/>
            <a:endParaRPr lang="en-US" sz="1600" dirty="0">
              <a:solidFill>
                <a:schemeClr val="bg1"/>
              </a:solidFill>
            </a:endParaRPr>
          </a:p>
          <a:p>
            <a:pPr algn="l"/>
            <a:r>
              <a:rPr lang="en-US" sz="7200" b="1" dirty="0" err="1">
                <a:solidFill>
                  <a:schemeClr val="bg1"/>
                </a:solidFill>
                <a:latin typeface="Times New Roman" panose="02020603050405020304" pitchFamily="18" charset="0"/>
                <a:cs typeface="Times New Roman" panose="02020603050405020304" pitchFamily="18" charset="0"/>
              </a:rPr>
              <a:t>Cherukuri</a:t>
            </a:r>
            <a:r>
              <a:rPr lang="en-US" sz="7200" b="1" dirty="0">
                <a:solidFill>
                  <a:schemeClr val="bg1"/>
                </a:solidFill>
                <a:latin typeface="Times New Roman" panose="02020603050405020304" pitchFamily="18" charset="0"/>
                <a:cs typeface="Times New Roman" panose="02020603050405020304" pitchFamily="18" charset="0"/>
              </a:rPr>
              <a:t> Vandana               - 700759337</a:t>
            </a:r>
          </a:p>
          <a:p>
            <a:pPr algn="l"/>
            <a:r>
              <a:rPr lang="en-US" sz="7200" b="1" dirty="0">
                <a:solidFill>
                  <a:schemeClr val="bg1"/>
                </a:solidFill>
                <a:latin typeface="Times New Roman" panose="02020603050405020304" pitchFamily="18" charset="0"/>
                <a:cs typeface="Times New Roman" panose="02020603050405020304" pitchFamily="18" charset="0"/>
              </a:rPr>
              <a:t>Apoorva Kyramkonda          - 700742326</a:t>
            </a:r>
          </a:p>
          <a:p>
            <a:pPr algn="l"/>
            <a:r>
              <a:rPr lang="en-US" sz="7200" b="1" dirty="0">
                <a:solidFill>
                  <a:schemeClr val="bg1"/>
                </a:solidFill>
                <a:latin typeface="Times New Roman" panose="02020603050405020304" pitchFamily="18" charset="0"/>
                <a:cs typeface="Times New Roman" panose="02020603050405020304" pitchFamily="18" charset="0"/>
              </a:rPr>
              <a:t>Naveen </a:t>
            </a:r>
            <a:r>
              <a:rPr lang="en-US" sz="7200" b="1" dirty="0" err="1">
                <a:solidFill>
                  <a:schemeClr val="bg1"/>
                </a:solidFill>
                <a:latin typeface="Times New Roman" panose="02020603050405020304" pitchFamily="18" charset="0"/>
                <a:cs typeface="Times New Roman" panose="02020603050405020304" pitchFamily="18" charset="0"/>
              </a:rPr>
              <a:t>Panneti</a:t>
            </a:r>
            <a:r>
              <a:rPr lang="en-US" sz="7200" b="1" dirty="0">
                <a:solidFill>
                  <a:schemeClr val="bg1"/>
                </a:solidFill>
                <a:latin typeface="Times New Roman" panose="02020603050405020304" pitchFamily="18" charset="0"/>
                <a:cs typeface="Times New Roman" panose="02020603050405020304" pitchFamily="18" charset="0"/>
              </a:rPr>
              <a:t>                      - 700757541</a:t>
            </a:r>
          </a:p>
          <a:p>
            <a:pPr algn="l"/>
            <a:r>
              <a:rPr lang="en-US" sz="7200" b="1" dirty="0">
                <a:solidFill>
                  <a:schemeClr val="bg1"/>
                </a:solidFill>
                <a:latin typeface="Times New Roman" panose="02020603050405020304" pitchFamily="18" charset="0"/>
                <a:cs typeface="Times New Roman" panose="02020603050405020304" pitchFamily="18" charset="0"/>
              </a:rPr>
              <a:t>Vennela </a:t>
            </a:r>
            <a:r>
              <a:rPr lang="en-US" sz="7200" b="1" dirty="0" err="1">
                <a:solidFill>
                  <a:schemeClr val="bg1"/>
                </a:solidFill>
                <a:latin typeface="Times New Roman" panose="02020603050405020304" pitchFamily="18" charset="0"/>
                <a:cs typeface="Times New Roman" panose="02020603050405020304" pitchFamily="18" charset="0"/>
              </a:rPr>
              <a:t>Madamshetty</a:t>
            </a:r>
            <a:r>
              <a:rPr lang="en-US" sz="7200" b="1" dirty="0">
                <a:solidFill>
                  <a:schemeClr val="bg1"/>
                </a:solidFill>
                <a:latin typeface="Times New Roman" panose="02020603050405020304" pitchFamily="18" charset="0"/>
                <a:cs typeface="Times New Roman" panose="02020603050405020304" pitchFamily="18" charset="0"/>
              </a:rPr>
              <a:t>          - 700736655</a:t>
            </a:r>
          </a:p>
        </p:txBody>
      </p:sp>
    </p:spTree>
    <p:extLst>
      <p:ext uri="{BB962C8B-B14F-4D97-AF65-F5344CB8AC3E}">
        <p14:creationId xmlns:p14="http://schemas.microsoft.com/office/powerpoint/2010/main" val="253268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D81BE-3C1B-B1E9-A60C-5C8E83681C5B}"/>
              </a:ext>
            </a:extLst>
          </p:cNvPr>
          <p:cNvSpPr>
            <a:spLocks noGrp="1"/>
          </p:cNvSpPr>
          <p:nvPr>
            <p:ph type="title"/>
          </p:nvPr>
        </p:nvSpPr>
        <p:spPr>
          <a:xfrm>
            <a:off x="1371599" y="294538"/>
            <a:ext cx="9895951" cy="1033669"/>
          </a:xfrm>
        </p:spPr>
        <p:txBody>
          <a:bodyPr>
            <a:normAutofit/>
          </a:bodyPr>
          <a:lstStyle/>
          <a:p>
            <a:pPr algn="ctr"/>
            <a:r>
              <a:rPr lang="en-IN" b="1" dirty="0">
                <a:solidFill>
                  <a:srgbClr val="FFFFFF"/>
                </a:solidFill>
                <a:latin typeface="Times New Roman" panose="02020603050405020304" pitchFamily="18" charset="0"/>
                <a:cs typeface="Times New Roman" panose="02020603050405020304" pitchFamily="18" charset="0"/>
              </a:rPr>
              <a:t>AWS DYNAMODB</a:t>
            </a:r>
          </a:p>
        </p:txBody>
      </p:sp>
      <p:graphicFrame>
        <p:nvGraphicFramePr>
          <p:cNvPr id="18" name="Content Placeholder 2">
            <a:extLst>
              <a:ext uri="{FF2B5EF4-FFF2-40B4-BE49-F238E27FC236}">
                <a16:creationId xmlns:a16="http://schemas.microsoft.com/office/drawing/2014/main" id="{C4E6E128-1525-AED7-01C9-2797047999B8}"/>
              </a:ext>
            </a:extLst>
          </p:cNvPr>
          <p:cNvGraphicFramePr>
            <a:graphicFrameLocks noGrp="1"/>
          </p:cNvGraphicFramePr>
          <p:nvPr>
            <p:ph idx="1"/>
            <p:extLst>
              <p:ext uri="{D42A27DB-BD31-4B8C-83A1-F6EECF244321}">
                <p14:modId xmlns:p14="http://schemas.microsoft.com/office/powerpoint/2010/main" val="3134334336"/>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714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36355-0830-C145-641F-BC67B702D3B3}"/>
              </a:ext>
            </a:extLst>
          </p:cNvPr>
          <p:cNvSpPr>
            <a:spLocks noGrp="1"/>
          </p:cNvSpPr>
          <p:nvPr>
            <p:ph type="title"/>
          </p:nvPr>
        </p:nvSpPr>
        <p:spPr>
          <a:xfrm>
            <a:off x="1371599" y="294538"/>
            <a:ext cx="9895951" cy="1033669"/>
          </a:xfrm>
        </p:spPr>
        <p:txBody>
          <a:bodyPr>
            <a:normAutofit/>
          </a:bodyPr>
          <a:lstStyle/>
          <a:p>
            <a:r>
              <a:rPr lang="en-IN" sz="4000" b="1">
                <a:solidFill>
                  <a:srgbClr val="FFFFFF"/>
                </a:solidFill>
                <a:latin typeface="Times New Roman" panose="02020603050405020304" pitchFamily="18" charset="0"/>
                <a:cs typeface="Times New Roman" panose="02020603050405020304" pitchFamily="18" charset="0"/>
              </a:rPr>
              <a:t>AWS EC2</a:t>
            </a:r>
          </a:p>
        </p:txBody>
      </p:sp>
      <p:sp>
        <p:nvSpPr>
          <p:cNvPr id="30" name="Content Placeholder 2">
            <a:extLst>
              <a:ext uri="{FF2B5EF4-FFF2-40B4-BE49-F238E27FC236}">
                <a16:creationId xmlns:a16="http://schemas.microsoft.com/office/drawing/2014/main" id="{B899933F-4B0C-D153-1A5F-7C247BB10A1E}"/>
              </a:ext>
            </a:extLst>
          </p:cNvPr>
          <p:cNvSpPr>
            <a:spLocks noGrp="1"/>
          </p:cNvSpPr>
          <p:nvPr>
            <p:ph idx="1"/>
          </p:nvPr>
        </p:nvSpPr>
        <p:spPr>
          <a:xfrm>
            <a:off x="1371599" y="2318197"/>
            <a:ext cx="9724031" cy="3683358"/>
          </a:xfrm>
        </p:spPr>
        <p:txBody>
          <a:bodyPr anchor="ctr">
            <a:normAutofit/>
          </a:bodyPr>
          <a:lstStyle/>
          <a:p>
            <a:r>
              <a:rPr lang="en-US" sz="2000">
                <a:latin typeface="Times New Roman" panose="02020603050405020304" pitchFamily="18" charset="0"/>
                <a:cs typeface="Times New Roman" panose="02020603050405020304" pitchFamily="18" charset="0"/>
              </a:rPr>
              <a:t>Amazon EC2: Resizable compute capacity in the cloud</a:t>
            </a:r>
          </a:p>
          <a:p>
            <a:r>
              <a:rPr lang="en-US" sz="2000">
                <a:latin typeface="Times New Roman" panose="02020603050405020304" pitchFamily="18" charset="0"/>
                <a:cs typeface="Times New Roman" panose="02020603050405020304" pitchFamily="18" charset="0"/>
              </a:rPr>
              <a:t>Simple Interface: Easy capacity configuration with minimal friction</a:t>
            </a:r>
          </a:p>
          <a:p>
            <a:r>
              <a:rPr lang="en-US" sz="2000">
                <a:latin typeface="Times New Roman" panose="02020603050405020304" pitchFamily="18" charset="0"/>
                <a:cs typeface="Times New Roman" panose="02020603050405020304" pitchFamily="18" charset="0"/>
              </a:rPr>
              <a:t>Complete Control: Full control over computing resources</a:t>
            </a:r>
          </a:p>
          <a:p>
            <a:r>
              <a:rPr lang="en-US" sz="2000">
                <a:latin typeface="Times New Roman" panose="02020603050405020304" pitchFamily="18" charset="0"/>
                <a:cs typeface="Times New Roman" panose="02020603050405020304" pitchFamily="18" charset="0"/>
              </a:rPr>
              <a:t>Broad and Deep Platform: Choice in processor, storage, networking, OS, and purchase model</a:t>
            </a:r>
          </a:p>
          <a:p>
            <a:r>
              <a:rPr lang="en-US" sz="2000">
                <a:latin typeface="Times New Roman" panose="02020603050405020304" pitchFamily="18" charset="0"/>
                <a:cs typeface="Times New Roman" panose="02020603050405020304" pitchFamily="18" charset="0"/>
              </a:rPr>
              <a:t>Fastest Processors, 400 Gbps Networking: High-performance features</a:t>
            </a:r>
          </a:p>
          <a:p>
            <a:r>
              <a:rPr lang="en-US" sz="2000">
                <a:latin typeface="Times New Roman" panose="02020603050405020304" pitchFamily="18" charset="0"/>
                <a:cs typeface="Times New Roman" panose="02020603050405020304" pitchFamily="18" charset="0"/>
              </a:rPr>
              <a:t>GPU Instances for ML and Graphics: Powerful options for specialized workloads</a:t>
            </a:r>
          </a:p>
          <a:p>
            <a:r>
              <a:rPr lang="en-US" sz="2000">
                <a:latin typeface="Times New Roman" panose="02020603050405020304" pitchFamily="18" charset="0"/>
                <a:cs typeface="Times New Roman" panose="02020603050405020304" pitchFamily="18" charset="0"/>
              </a:rPr>
              <a:t>Dominance in Workloads: Leading in SAP, HPC, ML, and Windows workloads on AWS</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987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ec2-3.png">
            <a:extLst>
              <a:ext uri="{FF2B5EF4-FFF2-40B4-BE49-F238E27FC236}">
                <a16:creationId xmlns:a16="http://schemas.microsoft.com/office/drawing/2014/main" id="{D2FFCC92-2855-51D1-265C-689E92503A4E}"/>
              </a:ext>
            </a:extLst>
          </p:cNvPr>
          <p:cNvPicPr>
            <a:picLocks noGrp="1" noChangeAspect="1"/>
          </p:cNvPicPr>
          <p:nvPr>
            <p:ph idx="1"/>
          </p:nvPr>
        </p:nvPicPr>
        <p:blipFill>
          <a:blip r:embed="rId2"/>
          <a:stretch>
            <a:fillRect/>
          </a:stretch>
        </p:blipFill>
        <p:spPr>
          <a:xfrm>
            <a:off x="643467" y="839046"/>
            <a:ext cx="10905066" cy="5179907"/>
          </a:xfrm>
          <a:prstGeom prst="rect">
            <a:avLst/>
          </a:prstGeom>
        </p:spPr>
      </p:pic>
    </p:spTree>
    <p:extLst>
      <p:ext uri="{BB962C8B-B14F-4D97-AF65-F5344CB8AC3E}">
        <p14:creationId xmlns:p14="http://schemas.microsoft.com/office/powerpoint/2010/main" val="340861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5ADFF6-373D-6B65-6559-BE28B5631347}"/>
              </a:ext>
            </a:extLst>
          </p:cNvPr>
          <p:cNvSpPr>
            <a:spLocks noGrp="1"/>
          </p:cNvSpPr>
          <p:nvPr>
            <p:ph type="title"/>
          </p:nvPr>
        </p:nvSpPr>
        <p:spPr>
          <a:xfrm>
            <a:off x="1371597" y="348865"/>
            <a:ext cx="10044023" cy="877729"/>
          </a:xfrm>
        </p:spPr>
        <p:txBody>
          <a:bodyPr anchor="ctr">
            <a:normAutofit/>
          </a:bodyPr>
          <a:lstStyle/>
          <a:p>
            <a:pPr algn="ctr"/>
            <a:r>
              <a:rPr lang="en-US" b="1" dirty="0">
                <a:solidFill>
                  <a:srgbClr val="FFFFFF"/>
                </a:solidFill>
                <a:latin typeface="Times New Roman" panose="02020603050405020304" pitchFamily="18" charset="0"/>
                <a:cs typeface="Times New Roman" panose="02020603050405020304" pitchFamily="18" charset="0"/>
              </a:rPr>
              <a:t>Technologies used</a:t>
            </a:r>
          </a:p>
        </p:txBody>
      </p:sp>
      <p:graphicFrame>
        <p:nvGraphicFramePr>
          <p:cNvPr id="27" name="Content Placeholder 2">
            <a:extLst>
              <a:ext uri="{FF2B5EF4-FFF2-40B4-BE49-F238E27FC236}">
                <a16:creationId xmlns:a16="http://schemas.microsoft.com/office/drawing/2014/main" id="{48DD2703-ADC1-B607-46AD-7921A2A939E5}"/>
              </a:ext>
            </a:extLst>
          </p:cNvPr>
          <p:cNvGraphicFramePr>
            <a:graphicFrameLocks noGrp="1"/>
          </p:cNvGraphicFramePr>
          <p:nvPr>
            <p:ph idx="1"/>
            <p:extLst>
              <p:ext uri="{D42A27DB-BD31-4B8C-83A1-F6EECF244321}">
                <p14:modId xmlns:p14="http://schemas.microsoft.com/office/powerpoint/2010/main" val="40338384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380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5033C4-1A3F-F6A9-DA07-A2EDEE98FD25}"/>
              </a:ext>
            </a:extLst>
          </p:cNvPr>
          <p:cNvSpPr>
            <a:spLocks noGrp="1"/>
          </p:cNvSpPr>
          <p:nvPr>
            <p:ph type="title"/>
          </p:nvPr>
        </p:nvSpPr>
        <p:spPr>
          <a:xfrm>
            <a:off x="645065" y="1097280"/>
            <a:ext cx="3796306" cy="4666207"/>
          </a:xfrm>
        </p:spPr>
        <p:txBody>
          <a:bodyPr anchor="ctr">
            <a:normAutofit/>
          </a:bodyPr>
          <a:lstStyle/>
          <a:p>
            <a:r>
              <a:rPr lang="en-IN" sz="3700" b="1">
                <a:latin typeface="Times New Roman" panose="02020603050405020304" pitchFamily="18" charset="0"/>
                <a:cs typeface="Times New Roman" panose="02020603050405020304" pitchFamily="18" charset="0"/>
              </a:rPr>
              <a:t>DJANGO (PYTHON WEB FRAMEWORK)</a:t>
            </a:r>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92EFEA4-E0E6-C92E-8E77-BF9CB42A500C}"/>
              </a:ext>
            </a:extLst>
          </p:cNvPr>
          <p:cNvGraphicFramePr>
            <a:graphicFrameLocks noGrp="1"/>
          </p:cNvGraphicFramePr>
          <p:nvPr>
            <p:ph idx="1"/>
            <p:extLst>
              <p:ext uri="{D42A27DB-BD31-4B8C-83A1-F6EECF244321}">
                <p14:modId xmlns:p14="http://schemas.microsoft.com/office/powerpoint/2010/main" val="3437401327"/>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767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59E5E-DCE5-FEB1-9ED2-53CD2DA653D3}"/>
              </a:ext>
            </a:extLst>
          </p:cNvPr>
          <p:cNvSpPr>
            <a:spLocks noGrp="1"/>
          </p:cNvSpPr>
          <p:nvPr>
            <p:ph type="title"/>
          </p:nvPr>
        </p:nvSpPr>
        <p:spPr>
          <a:xfrm>
            <a:off x="841248" y="685800"/>
            <a:ext cx="10506456" cy="1157005"/>
          </a:xfrm>
        </p:spPr>
        <p:txBody>
          <a:bodyPr anchor="b">
            <a:normAutofit/>
          </a:bodyPr>
          <a:lstStyle/>
          <a:p>
            <a:pPr algn="ctr"/>
            <a:r>
              <a:rPr lang="en-US" b="1" dirty="0">
                <a:latin typeface="Times New Roman" panose="02020603050405020304" pitchFamily="18" charset="0"/>
                <a:cs typeface="Times New Roman" panose="02020603050405020304" pitchFamily="18" charset="0"/>
              </a:rPr>
              <a:t>Features</a:t>
            </a:r>
          </a:p>
        </p:txBody>
      </p:sp>
      <p:sp>
        <p:nvSpPr>
          <p:cNvPr id="35" name="Rectangle 34">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53F16E85-5DC7-5E3A-95A4-474359717B4B}"/>
              </a:ext>
            </a:extLst>
          </p:cNvPr>
          <p:cNvGraphicFramePr>
            <a:graphicFrameLocks noGrp="1"/>
          </p:cNvGraphicFramePr>
          <p:nvPr>
            <p:ph idx="1"/>
            <p:extLst>
              <p:ext uri="{D42A27DB-BD31-4B8C-83A1-F6EECF244321}">
                <p14:modId xmlns:p14="http://schemas.microsoft.com/office/powerpoint/2010/main" val="2096343564"/>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2192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Content Placeholder 3" descr="sign.png">
            <a:extLst>
              <a:ext uri="{FF2B5EF4-FFF2-40B4-BE49-F238E27FC236}">
                <a16:creationId xmlns:a16="http://schemas.microsoft.com/office/drawing/2014/main" id="{00FF9ADF-C411-78A6-F511-2DE79640829F}"/>
              </a:ext>
            </a:extLst>
          </p:cNvPr>
          <p:cNvPicPr>
            <a:picLocks noChangeAspect="1"/>
          </p:cNvPicPr>
          <p:nvPr/>
        </p:nvPicPr>
        <p:blipFill rotWithShape="1">
          <a:blip r:embed="rId2"/>
          <a:srcRect l="27890" r="27296"/>
          <a:stretch/>
        </p:blipFill>
        <p:spPr>
          <a:xfrm>
            <a:off x="191086" y="171715"/>
            <a:ext cx="5813197" cy="6129087"/>
          </a:xfrm>
          <a:prstGeom prst="rect">
            <a:avLst/>
          </a:prstGeom>
        </p:spPr>
      </p:pic>
      <p:pic>
        <p:nvPicPr>
          <p:cNvPr id="4" name="Content Placeholder 3" descr="app6.png">
            <a:extLst>
              <a:ext uri="{FF2B5EF4-FFF2-40B4-BE49-F238E27FC236}">
                <a16:creationId xmlns:a16="http://schemas.microsoft.com/office/drawing/2014/main" id="{D67E5CD5-34E1-5AFC-5236-0608BDBACC16}"/>
              </a:ext>
            </a:extLst>
          </p:cNvPr>
          <p:cNvPicPr>
            <a:picLocks noGrp="1" noChangeAspect="1"/>
          </p:cNvPicPr>
          <p:nvPr>
            <p:ph idx="1"/>
          </p:nvPr>
        </p:nvPicPr>
        <p:blipFill rotWithShape="1">
          <a:blip r:embed="rId3"/>
          <a:srcRect l="6754" r="6319" b="2"/>
          <a:stretch/>
        </p:blipFill>
        <p:spPr>
          <a:xfrm>
            <a:off x="6196929" y="171716"/>
            <a:ext cx="5803986" cy="3171422"/>
          </a:xfrm>
          <a:prstGeom prst="rect">
            <a:avLst/>
          </a:prstGeom>
        </p:spPr>
      </p:pic>
      <p:pic>
        <p:nvPicPr>
          <p:cNvPr id="2" name="Content Placeholder 3" descr="login.png">
            <a:extLst>
              <a:ext uri="{FF2B5EF4-FFF2-40B4-BE49-F238E27FC236}">
                <a16:creationId xmlns:a16="http://schemas.microsoft.com/office/drawing/2014/main" id="{F71F3D3E-9E00-D96C-2E63-C99A05B23A0F}"/>
              </a:ext>
            </a:extLst>
          </p:cNvPr>
          <p:cNvPicPr>
            <a:picLocks noChangeAspect="1"/>
          </p:cNvPicPr>
          <p:nvPr/>
        </p:nvPicPr>
        <p:blipFill rotWithShape="1">
          <a:blip r:embed="rId4"/>
          <a:srcRect l="1862" r="-3" b="-3"/>
          <a:stretch/>
        </p:blipFill>
        <p:spPr>
          <a:xfrm>
            <a:off x="6196929" y="3514856"/>
            <a:ext cx="5786386" cy="2785950"/>
          </a:xfrm>
          <a:prstGeom prst="rect">
            <a:avLst/>
          </a:prstGeom>
        </p:spPr>
      </p:pic>
    </p:spTree>
    <p:extLst>
      <p:ext uri="{BB962C8B-B14F-4D97-AF65-F5344CB8AC3E}">
        <p14:creationId xmlns:p14="http://schemas.microsoft.com/office/powerpoint/2010/main" val="3759891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pp1.png">
            <a:extLst>
              <a:ext uri="{FF2B5EF4-FFF2-40B4-BE49-F238E27FC236}">
                <a16:creationId xmlns:a16="http://schemas.microsoft.com/office/drawing/2014/main" id="{547EF1AB-B690-D56C-FBEF-759E8B1B83E0}"/>
              </a:ext>
            </a:extLst>
          </p:cNvPr>
          <p:cNvPicPr>
            <a:picLocks noGrp="1" noChangeAspect="1"/>
          </p:cNvPicPr>
          <p:nvPr>
            <p:ph idx="1"/>
          </p:nvPr>
        </p:nvPicPr>
        <p:blipFill>
          <a:blip r:embed="rId2"/>
          <a:stretch>
            <a:fillRect/>
          </a:stretch>
        </p:blipFill>
        <p:spPr>
          <a:xfrm>
            <a:off x="643467" y="2152385"/>
            <a:ext cx="5291666" cy="2553229"/>
          </a:xfrm>
          <a:prstGeom prst="rect">
            <a:avLst/>
          </a:prstGeom>
        </p:spPr>
      </p:pic>
      <p:pic>
        <p:nvPicPr>
          <p:cNvPr id="2" name="Content Placeholder 3" descr="app3.png">
            <a:extLst>
              <a:ext uri="{FF2B5EF4-FFF2-40B4-BE49-F238E27FC236}">
                <a16:creationId xmlns:a16="http://schemas.microsoft.com/office/drawing/2014/main" id="{D18A05B1-C555-6626-2DAE-B98D7837E0D3}"/>
              </a:ext>
            </a:extLst>
          </p:cNvPr>
          <p:cNvPicPr>
            <a:picLocks noChangeAspect="1"/>
          </p:cNvPicPr>
          <p:nvPr/>
        </p:nvPicPr>
        <p:blipFill>
          <a:blip r:embed="rId3"/>
          <a:stretch>
            <a:fillRect/>
          </a:stretch>
        </p:blipFill>
        <p:spPr>
          <a:xfrm>
            <a:off x="6256865" y="2165615"/>
            <a:ext cx="5291667" cy="2526770"/>
          </a:xfrm>
          <a:prstGeom prst="rect">
            <a:avLst/>
          </a:prstGeom>
        </p:spPr>
      </p:pic>
    </p:spTree>
    <p:extLst>
      <p:ext uri="{BB962C8B-B14F-4D97-AF65-F5344CB8AC3E}">
        <p14:creationId xmlns:p14="http://schemas.microsoft.com/office/powerpoint/2010/main" val="412816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pp4.png">
            <a:extLst>
              <a:ext uri="{FF2B5EF4-FFF2-40B4-BE49-F238E27FC236}">
                <a16:creationId xmlns:a16="http://schemas.microsoft.com/office/drawing/2014/main" id="{575CD070-0BED-2478-DBC4-3178491343F2}"/>
              </a:ext>
            </a:extLst>
          </p:cNvPr>
          <p:cNvPicPr>
            <a:picLocks noGrp="1" noChangeAspect="1"/>
          </p:cNvPicPr>
          <p:nvPr>
            <p:ph idx="1"/>
          </p:nvPr>
        </p:nvPicPr>
        <p:blipFill>
          <a:blip r:embed="rId2"/>
          <a:stretch>
            <a:fillRect/>
          </a:stretch>
        </p:blipFill>
        <p:spPr>
          <a:xfrm>
            <a:off x="643467" y="2172229"/>
            <a:ext cx="5291666" cy="2513541"/>
          </a:xfrm>
          <a:prstGeom prst="rect">
            <a:avLst/>
          </a:prstGeom>
        </p:spPr>
      </p:pic>
      <p:pic>
        <p:nvPicPr>
          <p:cNvPr id="2" name="Content Placeholder 3" descr="app5.png">
            <a:extLst>
              <a:ext uri="{FF2B5EF4-FFF2-40B4-BE49-F238E27FC236}">
                <a16:creationId xmlns:a16="http://schemas.microsoft.com/office/drawing/2014/main" id="{7113F5D1-7D46-CAD5-FD39-9EBC3AD5F8FE}"/>
              </a:ext>
            </a:extLst>
          </p:cNvPr>
          <p:cNvPicPr>
            <a:picLocks noChangeAspect="1"/>
          </p:cNvPicPr>
          <p:nvPr/>
        </p:nvPicPr>
        <p:blipFill>
          <a:blip r:embed="rId3"/>
          <a:stretch>
            <a:fillRect/>
          </a:stretch>
        </p:blipFill>
        <p:spPr>
          <a:xfrm>
            <a:off x="6256865" y="2185458"/>
            <a:ext cx="5291667" cy="2487083"/>
          </a:xfrm>
          <a:prstGeom prst="rect">
            <a:avLst/>
          </a:prstGeom>
        </p:spPr>
      </p:pic>
    </p:spTree>
    <p:extLst>
      <p:ext uri="{BB962C8B-B14F-4D97-AF65-F5344CB8AC3E}">
        <p14:creationId xmlns:p14="http://schemas.microsoft.com/office/powerpoint/2010/main" val="1411476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0E328-5C40-651D-0E10-2A1E45CE7D68}"/>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7562CE5-80F2-2BD4-B967-302FC19DF1B3}"/>
              </a:ext>
            </a:extLst>
          </p:cNvPr>
          <p:cNvSpPr>
            <a:spLocks noGrp="1"/>
          </p:cNvSpPr>
          <p:nvPr>
            <p:ph idx="1"/>
          </p:nvPr>
        </p:nvSpPr>
        <p:spPr>
          <a:xfrm>
            <a:off x="1371599" y="2318197"/>
            <a:ext cx="9724031" cy="3683358"/>
          </a:xfrm>
        </p:spPr>
        <p:txBody>
          <a:bodyPr anchor="ctr">
            <a:normAutofit/>
          </a:bodyPr>
          <a:lstStyle/>
          <a:p>
            <a:pPr algn="just"/>
            <a:r>
              <a:rPr lang="en-US" sz="2000" b="0" i="0" dirty="0">
                <a:effectLst/>
                <a:latin typeface="Times New Roman" panose="02020603050405020304" pitchFamily="18" charset="0"/>
                <a:cs typeface="Times New Roman" panose="02020603050405020304" pitchFamily="18" charset="0"/>
              </a:rPr>
              <a:t>Movie Recommendation System on AWS Cloud represents a milestone in the fusion of advanced technologies and cloud computing solutions</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he project demonstrates the synergy between versatile backend processing, serverless computing, flexible data storage, robust monitoring, and secure access control. </a:t>
            </a:r>
          </a:p>
          <a:p>
            <a:pPr algn="just"/>
            <a:r>
              <a:rPr lang="en-US" sz="2000" b="0" i="0" dirty="0">
                <a:effectLst/>
                <a:latin typeface="Times New Roman" panose="02020603050405020304" pitchFamily="18" charset="0"/>
                <a:cs typeface="Times New Roman" panose="02020603050405020304" pitchFamily="18" charset="0"/>
              </a:rPr>
              <a:t>The choice of Python as the primary programming language and Django as the web framework showcases a commitment to simplicity, readability, and rapid development. </a:t>
            </a:r>
          </a:p>
          <a:p>
            <a:pPr algn="just"/>
            <a:r>
              <a:rPr lang="en-US" sz="2000" b="0" i="0" dirty="0">
                <a:effectLst/>
                <a:latin typeface="Times New Roman" panose="02020603050405020304" pitchFamily="18" charset="0"/>
                <a:cs typeface="Times New Roman" panose="02020603050405020304" pitchFamily="18" charset="0"/>
              </a:rPr>
              <a:t>As the digital landscape continues to evolve, this Movie Recommendation System exemplifies a forward-looking approach, providing users with an intelligent and personalized cinematic experience.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61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8769-AA46-1340-B401-AF37455AC658}"/>
              </a:ext>
            </a:extLst>
          </p:cNvPr>
          <p:cNvSpPr>
            <a:spLocks noGrp="1"/>
          </p:cNvSpPr>
          <p:nvPr>
            <p:ph type="title"/>
          </p:nvPr>
        </p:nvSpPr>
        <p:spPr>
          <a:xfrm>
            <a:off x="6823878" y="741391"/>
            <a:ext cx="4491821" cy="1616203"/>
          </a:xfrm>
        </p:spPr>
        <p:txBody>
          <a:bodyPr anchor="b">
            <a:normAutofit/>
          </a:bodyPr>
          <a:lstStyle/>
          <a:p>
            <a:r>
              <a:rPr lang="en-IN" sz="4800" b="1" dirty="0">
                <a:latin typeface="Times New Roman" panose="02020603050405020304" pitchFamily="18" charset="0"/>
                <a:cs typeface="Times New Roman" panose="02020603050405020304" pitchFamily="18" charset="0"/>
              </a:rPr>
              <a:t>Introduction</a:t>
            </a:r>
          </a:p>
        </p:txBody>
      </p:sp>
      <p:pic>
        <p:nvPicPr>
          <p:cNvPr id="25" name="Picture 24" descr="A blue background with many squares&#10;&#10;Description automatically generated">
            <a:extLst>
              <a:ext uri="{FF2B5EF4-FFF2-40B4-BE49-F238E27FC236}">
                <a16:creationId xmlns:a16="http://schemas.microsoft.com/office/drawing/2014/main" id="{8817FB6D-86B4-5333-836C-07FC6AB6F542}"/>
              </a:ext>
            </a:extLst>
          </p:cNvPr>
          <p:cNvPicPr>
            <a:picLocks noChangeAspect="1"/>
          </p:cNvPicPr>
          <p:nvPr/>
        </p:nvPicPr>
        <p:blipFill rotWithShape="1">
          <a:blip r:embed="rId2"/>
          <a:srcRect l="8308" r="41692"/>
          <a:stretch/>
        </p:blipFill>
        <p:spPr>
          <a:xfrm>
            <a:off x="20" y="10"/>
            <a:ext cx="6095980" cy="6857990"/>
          </a:xfrm>
          <a:prstGeom prst="rect">
            <a:avLst/>
          </a:prstGeom>
        </p:spPr>
      </p:pic>
      <p:grpSp>
        <p:nvGrpSpPr>
          <p:cNvPr id="32" name="Group 31">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33" name="Rectangle 32">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535CC45-6418-9F73-0492-7F4D9068A86E}"/>
              </a:ext>
            </a:extLst>
          </p:cNvPr>
          <p:cNvSpPr>
            <a:spLocks noGrp="1"/>
          </p:cNvSpPr>
          <p:nvPr>
            <p:ph idx="1"/>
          </p:nvPr>
        </p:nvSpPr>
        <p:spPr>
          <a:xfrm>
            <a:off x="6823878" y="2533476"/>
            <a:ext cx="4491820" cy="3447832"/>
          </a:xfrm>
        </p:spPr>
        <p:txBody>
          <a:bodyPr anchor="t">
            <a:normAutofit lnSpcReduction="10000"/>
          </a:bodyPr>
          <a:lstStyle/>
          <a:p>
            <a:pPr marL="0" indent="0" algn="just">
              <a:buNone/>
            </a:pPr>
            <a:r>
              <a:rPr lang="en-US" sz="1600" dirty="0">
                <a:latin typeface="Times New Roman" panose="02020603050405020304" pitchFamily="18" charset="0"/>
                <a:cs typeface="Times New Roman" panose="02020603050405020304" pitchFamily="18" charset="0"/>
              </a:rPr>
              <a:t>The Movie Recommendation System is a dynamic web application developed using Python Django, HTML, CSS, Bootstrap, and JavaScript. Hosted on AWS EC2, the system employs a serverless architecture, utilizing AWS services like API Gateway, Lambda, DynamoDB, and CloudWatch. The front end, designed with Bootstrap, ensures a responsive and visually appealing user interface. IAM roles are meticulously implemented for secure access control. The system's core functionality relies on DynamoDB for flexible data storage and Lambda for serverless computations. Monitoring and logging are handled by CloudWatch. The project represents an innovative integration of cloud computing, web development, and data management to deliver personalized movie recommendations.</a:t>
            </a:r>
          </a:p>
        </p:txBody>
      </p:sp>
    </p:spTree>
    <p:extLst>
      <p:ext uri="{BB962C8B-B14F-4D97-AF65-F5344CB8AC3E}">
        <p14:creationId xmlns:p14="http://schemas.microsoft.com/office/powerpoint/2010/main" val="1467699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35CDC-280C-5A45-94AB-288B807C609C}"/>
              </a:ext>
            </a:extLst>
          </p:cNvPr>
          <p:cNvSpPr>
            <a:spLocks noGrp="1"/>
          </p:cNvSpPr>
          <p:nvPr>
            <p:ph type="title"/>
          </p:nvPr>
        </p:nvSpPr>
        <p:spPr>
          <a:xfrm>
            <a:off x="699713" y="248038"/>
            <a:ext cx="10034962" cy="1159200"/>
          </a:xfrm>
        </p:spPr>
        <p:txBody>
          <a:bodyPr vert="horz" lIns="91440" tIns="45720" rIns="91440" bIns="45720" rtlCol="0" anchor="ctr">
            <a:normAutofit/>
          </a:bodyPr>
          <a:lstStyle/>
          <a:p>
            <a:pPr algn="ctr"/>
            <a:r>
              <a:rPr lang="en-US" sz="5000" b="1" kern="1200" dirty="0">
                <a:solidFill>
                  <a:srgbClr val="FFFFFF"/>
                </a:solidFill>
                <a:latin typeface="Times New Roman" panose="02020603050405020304" pitchFamily="18" charset="0"/>
                <a:cs typeface="Times New Roman" panose="02020603050405020304" pitchFamily="18" charset="0"/>
              </a:rPr>
              <a:t>Thank you</a:t>
            </a:r>
          </a:p>
        </p:txBody>
      </p:sp>
      <p:pic>
        <p:nvPicPr>
          <p:cNvPr id="2056" name="Picture 8" descr="Create a Personalized Movie Recommendation Engine using Content-based  Filtering in Python">
            <a:extLst>
              <a:ext uri="{FF2B5EF4-FFF2-40B4-BE49-F238E27FC236}">
                <a16:creationId xmlns:a16="http://schemas.microsoft.com/office/drawing/2014/main" id="{3B698BDA-35FD-B909-CC88-FDD4325864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19"/>
          <a:stretch/>
        </p:blipFill>
        <p:spPr bwMode="auto">
          <a:xfrm>
            <a:off x="432225" y="1981264"/>
            <a:ext cx="11327549" cy="4382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32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108ff747bdc_0_0"/>
          <p:cNvSpPr/>
          <p:nvPr/>
        </p:nvSpPr>
        <p:spPr>
          <a:xfrm>
            <a:off x="1262025" y="1018582"/>
            <a:ext cx="9648900" cy="5424086"/>
          </a:xfrm>
          <a:prstGeom prst="roundRect">
            <a:avLst>
              <a:gd name="adj" fmla="val 16667"/>
            </a:avLst>
          </a:prstGeom>
          <a:solidFill>
            <a:srgbClr val="FFFFFF"/>
          </a:solidFill>
          <a:ln w="12700" cap="flat" cmpd="sng">
            <a:solidFill>
              <a:schemeClr val="accent1"/>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None/>
            </a:pPr>
            <a:endParaRPr sz="1800" b="0" i="0" u="none" dirty="0">
              <a:solidFill>
                <a:srgbClr val="000000"/>
              </a:solidFill>
              <a:latin typeface="Calibri"/>
              <a:ea typeface="Calibri"/>
              <a:cs typeface="Calibri"/>
              <a:sym typeface="Calibri"/>
            </a:endParaRPr>
          </a:p>
        </p:txBody>
      </p:sp>
      <p:sp>
        <p:nvSpPr>
          <p:cNvPr id="61" name="Google Shape;61;g108ff747bdc_0_0" descr="Rectangle 62"/>
          <p:cNvSpPr txBox="1"/>
          <p:nvPr/>
        </p:nvSpPr>
        <p:spPr>
          <a:xfrm>
            <a:off x="4545012" y="1808162"/>
            <a:ext cx="3884700" cy="3291000"/>
          </a:xfrm>
          <a:prstGeom prst="rect">
            <a:avLst/>
          </a:prstGeom>
          <a:solidFill>
            <a:srgbClr val="FFFFFF"/>
          </a:solidFill>
          <a:ln w="12700" cap="flat" cmpd="sng">
            <a:solidFill>
              <a:schemeClr val="accent1"/>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62" name="Google Shape;62;g108ff747bdc_0_0" descr="Rectangle 137"/>
          <p:cNvSpPr txBox="1"/>
          <p:nvPr/>
        </p:nvSpPr>
        <p:spPr>
          <a:xfrm>
            <a:off x="5121275" y="2039937"/>
            <a:ext cx="1431900" cy="2179500"/>
          </a:xfrm>
          <a:prstGeom prst="rect">
            <a:avLst/>
          </a:prstGeom>
          <a:solidFill>
            <a:srgbClr val="FFFFFF"/>
          </a:solidFill>
          <a:ln w="12700" cap="flat" cmpd="sng">
            <a:solidFill>
              <a:schemeClr val="accent1"/>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63" name="Google Shape;63;g108ff747bdc_0_0" descr="TextBox 101"/>
          <p:cNvSpPr txBox="1"/>
          <p:nvPr/>
        </p:nvSpPr>
        <p:spPr>
          <a:xfrm>
            <a:off x="168225" y="176735"/>
            <a:ext cx="11836500" cy="76940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70C0"/>
              </a:buClr>
              <a:buSzPts val="1800"/>
              <a:buFont typeface="Roboto"/>
              <a:buNone/>
            </a:pPr>
            <a:r>
              <a:rPr lang="en-US" sz="4400" b="1" i="0" u="none" dirty="0">
                <a:solidFill>
                  <a:schemeClr val="tx1"/>
                </a:solidFill>
                <a:latin typeface="Times New Roman" panose="02020603050405020304" pitchFamily="18" charset="0"/>
                <a:ea typeface="Roboto"/>
                <a:cs typeface="Times New Roman" panose="02020603050405020304" pitchFamily="18" charset="0"/>
                <a:sym typeface="Roboto"/>
              </a:rPr>
              <a:t>Architecture Diagram</a:t>
            </a:r>
            <a:endParaRPr sz="4400" b="1" dirty="0">
              <a:solidFill>
                <a:schemeClr val="tx1"/>
              </a:solidFill>
              <a:latin typeface="Times New Roman" panose="02020603050405020304" pitchFamily="18" charset="0"/>
              <a:cs typeface="Times New Roman" panose="02020603050405020304" pitchFamily="18" charset="0"/>
            </a:endParaRPr>
          </a:p>
        </p:txBody>
      </p:sp>
      <p:sp>
        <p:nvSpPr>
          <p:cNvPr id="64" name="Google Shape;64;g108ff747bdc_0_0" descr="TextBox 118"/>
          <p:cNvSpPr txBox="1"/>
          <p:nvPr/>
        </p:nvSpPr>
        <p:spPr>
          <a:xfrm>
            <a:off x="5632450" y="6096000"/>
            <a:ext cx="1371600" cy="3078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70C0"/>
              </a:buClr>
              <a:buSzPts val="1400"/>
              <a:buFont typeface="Calibri"/>
              <a:buNone/>
            </a:pPr>
            <a:r>
              <a:rPr lang="en-US" sz="1400" b="0" i="0" u="none">
                <a:solidFill>
                  <a:srgbClr val="0070C0"/>
                </a:solidFill>
                <a:latin typeface="Calibri"/>
                <a:ea typeface="Calibri"/>
                <a:cs typeface="Calibri"/>
                <a:sym typeface="Calibri"/>
              </a:rPr>
              <a:t>CloudWatch</a:t>
            </a:r>
            <a:endParaRPr/>
          </a:p>
        </p:txBody>
      </p:sp>
      <p:pic>
        <p:nvPicPr>
          <p:cNvPr id="65" name="Google Shape;65;g108ff747bdc_0_0" descr="Graphic 120"/>
          <p:cNvPicPr preferRelativeResize="0"/>
          <p:nvPr/>
        </p:nvPicPr>
        <p:blipFill rotWithShape="1">
          <a:blip r:embed="rId3">
            <a:alphaModFix/>
          </a:blip>
          <a:srcRect/>
          <a:stretch/>
        </p:blipFill>
        <p:spPr>
          <a:xfrm>
            <a:off x="5949950" y="5394325"/>
            <a:ext cx="711200" cy="711200"/>
          </a:xfrm>
          <a:prstGeom prst="rect">
            <a:avLst/>
          </a:prstGeom>
          <a:noFill/>
          <a:ln>
            <a:noFill/>
          </a:ln>
        </p:spPr>
      </p:pic>
      <p:pic>
        <p:nvPicPr>
          <p:cNvPr id="66" name="Google Shape;66;g108ff747bdc_0_0" descr="Graphic 170"/>
          <p:cNvPicPr preferRelativeResize="0"/>
          <p:nvPr/>
        </p:nvPicPr>
        <p:blipFill rotWithShape="1">
          <a:blip r:embed="rId4">
            <a:alphaModFix/>
          </a:blip>
          <a:srcRect/>
          <a:stretch/>
        </p:blipFill>
        <p:spPr>
          <a:xfrm>
            <a:off x="2246312" y="1080609"/>
            <a:ext cx="660400" cy="660400"/>
          </a:xfrm>
          <a:prstGeom prst="rect">
            <a:avLst/>
          </a:prstGeom>
          <a:noFill/>
          <a:ln>
            <a:noFill/>
          </a:ln>
        </p:spPr>
      </p:pic>
      <p:sp>
        <p:nvSpPr>
          <p:cNvPr id="67" name="Google Shape;67;g108ff747bdc_0_0" descr="Rectangle 61"/>
          <p:cNvSpPr txBox="1"/>
          <p:nvPr/>
        </p:nvSpPr>
        <p:spPr>
          <a:xfrm>
            <a:off x="6884986" y="2773362"/>
            <a:ext cx="1200149" cy="1916100"/>
          </a:xfrm>
          <a:prstGeom prst="rect">
            <a:avLst/>
          </a:prstGeom>
          <a:solidFill>
            <a:srgbClr val="FFFFFF"/>
          </a:solidFill>
          <a:ln w="12700" cap="flat" cmpd="sng">
            <a:solidFill>
              <a:schemeClr val="accent1"/>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68" name="Google Shape;68;g108ff747bdc_0_0" descr="TextBox 82"/>
          <p:cNvSpPr txBox="1"/>
          <p:nvPr/>
        </p:nvSpPr>
        <p:spPr>
          <a:xfrm>
            <a:off x="3725862" y="2157412"/>
            <a:ext cx="2209800" cy="3078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1"/>
              </a:buClr>
              <a:buSzPts val="1400"/>
              <a:buFont typeface="Calibri"/>
              <a:buNone/>
            </a:pPr>
            <a:r>
              <a:rPr lang="en-US" sz="1400" b="1" i="0" u="none" dirty="0">
                <a:solidFill>
                  <a:schemeClr val="accent1"/>
                </a:solidFill>
                <a:latin typeface="Calibri"/>
                <a:ea typeface="Calibri"/>
                <a:cs typeface="Calibri"/>
                <a:sym typeface="Calibri"/>
              </a:rPr>
              <a:t>Invoke API call</a:t>
            </a:r>
            <a:endParaRPr dirty="0"/>
          </a:p>
        </p:txBody>
      </p:sp>
      <p:sp>
        <p:nvSpPr>
          <p:cNvPr id="70" name="Google Shape;70;g108ff747bdc_0_0" descr="TextBox 85"/>
          <p:cNvSpPr txBox="1"/>
          <p:nvPr/>
        </p:nvSpPr>
        <p:spPr>
          <a:xfrm>
            <a:off x="7077075" y="4665662"/>
            <a:ext cx="738300" cy="3078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70C0"/>
              </a:buClr>
              <a:buSzPts val="1400"/>
              <a:buFont typeface="Calibri"/>
              <a:buNone/>
            </a:pPr>
            <a:r>
              <a:rPr lang="en-US" sz="1400" i="0" u="none" dirty="0">
                <a:solidFill>
                  <a:srgbClr val="0070C0"/>
                </a:solidFill>
                <a:latin typeface="Calibri"/>
                <a:ea typeface="Calibri"/>
                <a:cs typeface="Calibri"/>
                <a:sym typeface="Calibri"/>
              </a:rPr>
              <a:t>Lambda</a:t>
            </a:r>
            <a:endParaRPr dirty="0"/>
          </a:p>
        </p:txBody>
      </p:sp>
      <p:pic>
        <p:nvPicPr>
          <p:cNvPr id="71" name="Google Shape;71;g108ff747bdc_0_0" descr="Graphic 86"/>
          <p:cNvPicPr preferRelativeResize="0"/>
          <p:nvPr/>
        </p:nvPicPr>
        <p:blipFill rotWithShape="1">
          <a:blip r:embed="rId5">
            <a:alphaModFix/>
          </a:blip>
          <a:srcRect/>
          <a:stretch/>
        </p:blipFill>
        <p:spPr>
          <a:xfrm>
            <a:off x="5507037" y="2128837"/>
            <a:ext cx="711200" cy="711200"/>
          </a:xfrm>
          <a:prstGeom prst="rect">
            <a:avLst/>
          </a:prstGeom>
          <a:noFill/>
          <a:ln>
            <a:noFill/>
          </a:ln>
        </p:spPr>
      </p:pic>
      <p:sp>
        <p:nvSpPr>
          <p:cNvPr id="72" name="Google Shape;72;g108ff747bdc_0_0" descr="TextBox 87"/>
          <p:cNvSpPr txBox="1"/>
          <p:nvPr/>
        </p:nvSpPr>
        <p:spPr>
          <a:xfrm>
            <a:off x="5278437" y="3940175"/>
            <a:ext cx="1244700" cy="3078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1"/>
              </a:buClr>
              <a:buSzPts val="1400"/>
              <a:buFont typeface="Calibri"/>
              <a:buNone/>
            </a:pPr>
            <a:r>
              <a:rPr lang="en-US" sz="1400" b="0" i="0" u="none">
                <a:solidFill>
                  <a:schemeClr val="accent1"/>
                </a:solidFill>
                <a:latin typeface="Calibri"/>
                <a:ea typeface="Calibri"/>
                <a:cs typeface="Calibri"/>
                <a:sym typeface="Calibri"/>
              </a:rPr>
              <a:t>Endpoint</a:t>
            </a:r>
            <a:endParaRPr/>
          </a:p>
        </p:txBody>
      </p:sp>
      <p:pic>
        <p:nvPicPr>
          <p:cNvPr id="73" name="Google Shape;73;g108ff747bdc_0_0" descr="Graphic 88"/>
          <p:cNvPicPr preferRelativeResize="0"/>
          <p:nvPr/>
        </p:nvPicPr>
        <p:blipFill rotWithShape="1">
          <a:blip r:embed="rId6">
            <a:alphaModFix/>
          </a:blip>
          <a:srcRect/>
          <a:stretch/>
        </p:blipFill>
        <p:spPr>
          <a:xfrm>
            <a:off x="5637212" y="3497262"/>
            <a:ext cx="469900" cy="469900"/>
          </a:xfrm>
          <a:prstGeom prst="rect">
            <a:avLst/>
          </a:prstGeom>
          <a:noFill/>
          <a:ln>
            <a:noFill/>
          </a:ln>
        </p:spPr>
      </p:pic>
      <p:sp>
        <p:nvSpPr>
          <p:cNvPr id="74" name="Google Shape;74;g108ff747bdc_0_0" descr="Straight Arrow Connector 89"/>
          <p:cNvSpPr/>
          <p:nvPr/>
        </p:nvSpPr>
        <p:spPr>
          <a:xfrm>
            <a:off x="5865812" y="2840037"/>
            <a:ext cx="4752" cy="677862"/>
          </a:xfrm>
          <a:custGeom>
            <a:avLst/>
            <a:gdLst/>
            <a:ahLst/>
            <a:cxnLst/>
            <a:rect l="l" t="t" r="r" b="b"/>
            <a:pathLst>
              <a:path w="21600" h="21600" extrusionOk="0">
                <a:moveTo>
                  <a:pt x="21600" y="21600"/>
                </a:moveTo>
                <a:lnTo>
                  <a:pt x="0" y="0"/>
                </a:lnTo>
              </a:path>
            </a:pathLst>
          </a:custGeom>
          <a:noFill/>
          <a:ln w="19050" cap="flat" cmpd="sng">
            <a:solidFill>
              <a:schemeClr val="accent1"/>
            </a:solidFill>
            <a:prstDash val="solid"/>
            <a:miter lim="524288"/>
            <a:headEnd type="triangle" w="med" len="med"/>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75" name="Google Shape;75;g108ff747bdc_0_0" descr="Straight Arrow Connector 90"/>
          <p:cNvSpPr/>
          <p:nvPr/>
        </p:nvSpPr>
        <p:spPr>
          <a:xfrm>
            <a:off x="6086475" y="3730625"/>
            <a:ext cx="792180" cy="0"/>
          </a:xfrm>
          <a:custGeom>
            <a:avLst/>
            <a:gdLst/>
            <a:ahLst/>
            <a:cxnLst/>
            <a:rect l="l" t="t" r="r" b="b"/>
            <a:pathLst>
              <a:path w="21600" h="21600" extrusionOk="0">
                <a:moveTo>
                  <a:pt x="21600" y="0"/>
                </a:moveTo>
                <a:lnTo>
                  <a:pt x="0" y="0"/>
                </a:lnTo>
              </a:path>
            </a:pathLst>
          </a:custGeom>
          <a:noFill/>
          <a:ln w="19050" cap="flat" cmpd="sng">
            <a:solidFill>
              <a:schemeClr val="accent1"/>
            </a:solidFill>
            <a:prstDash val="solid"/>
            <a:miter lim="524288"/>
            <a:headEnd type="triangle" w="med" len="med"/>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76" name="Google Shape;76;g108ff747bdc_0_0" descr="TextBox 91"/>
          <p:cNvSpPr txBox="1"/>
          <p:nvPr/>
        </p:nvSpPr>
        <p:spPr>
          <a:xfrm>
            <a:off x="5349875" y="4171950"/>
            <a:ext cx="1242900" cy="3078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1"/>
              </a:buClr>
              <a:buSzPts val="1400"/>
              <a:buFont typeface="Calibri"/>
              <a:buNone/>
            </a:pPr>
            <a:r>
              <a:rPr lang="en-US" sz="1400" b="0" i="0" u="none">
                <a:solidFill>
                  <a:schemeClr val="accent1"/>
                </a:solidFill>
                <a:latin typeface="Calibri"/>
                <a:ea typeface="Calibri"/>
                <a:cs typeface="Calibri"/>
                <a:sym typeface="Calibri"/>
              </a:rPr>
              <a:t>API GW</a:t>
            </a:r>
            <a:endParaRPr/>
          </a:p>
        </p:txBody>
      </p:sp>
      <p:sp>
        <p:nvSpPr>
          <p:cNvPr id="77" name="Google Shape;77;g108ff747bdc_0_0" descr="Straight Arrow Connector 92"/>
          <p:cNvSpPr/>
          <p:nvPr/>
        </p:nvSpPr>
        <p:spPr>
          <a:xfrm>
            <a:off x="4008437" y="2476500"/>
            <a:ext cx="1498608" cy="6372"/>
          </a:xfrm>
          <a:custGeom>
            <a:avLst/>
            <a:gdLst/>
            <a:ahLst/>
            <a:cxnLst/>
            <a:rect l="l" t="t" r="r" b="b"/>
            <a:pathLst>
              <a:path w="21600" h="21600" extrusionOk="0">
                <a:moveTo>
                  <a:pt x="21600" y="21600"/>
                </a:moveTo>
                <a:lnTo>
                  <a:pt x="0" y="0"/>
                </a:lnTo>
              </a:path>
            </a:pathLst>
          </a:custGeom>
          <a:noFill/>
          <a:ln w="19050" cap="flat" cmpd="sng">
            <a:solidFill>
              <a:schemeClr val="accent1"/>
            </a:solidFill>
            <a:prstDash val="solid"/>
            <a:miter lim="524288"/>
            <a:headEnd type="triangle" w="med" len="med"/>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pic>
        <p:nvPicPr>
          <p:cNvPr id="78" name="Google Shape;78;g108ff747bdc_0_0" descr="Graphic 94"/>
          <p:cNvPicPr preferRelativeResize="0"/>
          <p:nvPr/>
        </p:nvPicPr>
        <p:blipFill rotWithShape="1">
          <a:blip r:embed="rId7">
            <a:alphaModFix/>
          </a:blip>
          <a:srcRect/>
          <a:stretch/>
        </p:blipFill>
        <p:spPr>
          <a:xfrm>
            <a:off x="7129463" y="3086100"/>
            <a:ext cx="657225" cy="1385888"/>
          </a:xfrm>
          <a:prstGeom prst="rect">
            <a:avLst/>
          </a:prstGeom>
          <a:noFill/>
          <a:ln>
            <a:noFill/>
          </a:ln>
        </p:spPr>
      </p:pic>
      <p:sp>
        <p:nvSpPr>
          <p:cNvPr id="80" name="Google Shape;80;g108ff747bdc_0_0" descr="Straight Arrow Connector 107"/>
          <p:cNvSpPr/>
          <p:nvPr/>
        </p:nvSpPr>
        <p:spPr>
          <a:xfrm>
            <a:off x="7788275" y="3573461"/>
            <a:ext cx="881150" cy="45719"/>
          </a:xfrm>
          <a:custGeom>
            <a:avLst/>
            <a:gdLst/>
            <a:ahLst/>
            <a:cxnLst/>
            <a:rect l="l" t="t" r="r" b="b"/>
            <a:pathLst>
              <a:path w="21600" h="21600" extrusionOk="0">
                <a:moveTo>
                  <a:pt x="21600" y="0"/>
                </a:moveTo>
                <a:lnTo>
                  <a:pt x="0" y="21600"/>
                </a:lnTo>
              </a:path>
            </a:pathLst>
          </a:custGeom>
          <a:noFill/>
          <a:ln w="19050" cap="flat" cmpd="sng">
            <a:solidFill>
              <a:schemeClr val="accent1"/>
            </a:solidFill>
            <a:prstDash val="solid"/>
            <a:miter lim="524288"/>
            <a:headEnd type="triangle" w="med" len="med"/>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84" name="Google Shape;84;g108ff747bdc_0_0" descr="TextBox 112"/>
          <p:cNvSpPr txBox="1"/>
          <p:nvPr/>
        </p:nvSpPr>
        <p:spPr>
          <a:xfrm>
            <a:off x="9910762" y="4397375"/>
            <a:ext cx="809700" cy="3078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70C0"/>
              </a:buClr>
              <a:buSzPts val="1400"/>
              <a:buFont typeface="Calibri"/>
              <a:buNone/>
            </a:pPr>
            <a:endParaRPr/>
          </a:p>
        </p:txBody>
      </p:sp>
      <p:sp>
        <p:nvSpPr>
          <p:cNvPr id="85" name="Google Shape;85;g108ff747bdc_0_0" descr="TextBox 114"/>
          <p:cNvSpPr txBox="1"/>
          <p:nvPr/>
        </p:nvSpPr>
        <p:spPr>
          <a:xfrm>
            <a:off x="8337972" y="3586539"/>
            <a:ext cx="1428751" cy="52318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70C0"/>
              </a:buClr>
              <a:buSzPts val="1400"/>
              <a:buFont typeface="Calibri"/>
              <a:buNone/>
            </a:pPr>
            <a:r>
              <a:rPr lang="en-US" dirty="0">
                <a:solidFill>
                  <a:srgbClr val="0070C0"/>
                </a:solidFill>
                <a:latin typeface="Calibri"/>
                <a:cs typeface="Calibri"/>
                <a:sym typeface="Calibri"/>
              </a:rPr>
              <a:t>   </a:t>
            </a:r>
          </a:p>
          <a:p>
            <a:pPr marL="0" marR="0" lvl="0" indent="0" algn="ctr" rtl="0">
              <a:lnSpc>
                <a:spcPct val="100000"/>
              </a:lnSpc>
              <a:spcBef>
                <a:spcPts val="0"/>
              </a:spcBef>
              <a:spcAft>
                <a:spcPts val="0"/>
              </a:spcAft>
              <a:buClr>
                <a:srgbClr val="0070C0"/>
              </a:buClr>
              <a:buSzPts val="1400"/>
              <a:buFont typeface="Calibri"/>
              <a:buNone/>
            </a:pPr>
            <a:r>
              <a:rPr lang="en-US" dirty="0">
                <a:solidFill>
                  <a:srgbClr val="0070C0"/>
                </a:solidFill>
                <a:latin typeface="Calibri"/>
                <a:cs typeface="Calibri"/>
                <a:sym typeface="Calibri"/>
              </a:rPr>
              <a:t>     DynamoDB</a:t>
            </a:r>
            <a:endParaRPr dirty="0"/>
          </a:p>
        </p:txBody>
      </p:sp>
      <p:sp>
        <p:nvSpPr>
          <p:cNvPr id="86" name="Google Shape;86;g108ff747bdc_0_0" descr="TextBox 115"/>
          <p:cNvSpPr txBox="1"/>
          <p:nvPr/>
        </p:nvSpPr>
        <p:spPr>
          <a:xfrm>
            <a:off x="8475662" y="2687637"/>
            <a:ext cx="1057200" cy="3078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70C0"/>
              </a:buClr>
              <a:buSzPts val="1400"/>
              <a:buFont typeface="Calibri"/>
              <a:buNone/>
            </a:pPr>
            <a:endParaRPr/>
          </a:p>
        </p:txBody>
      </p:sp>
      <p:grpSp>
        <p:nvGrpSpPr>
          <p:cNvPr id="88" name="Google Shape;88;g108ff747bdc_0_0"/>
          <p:cNvGrpSpPr/>
          <p:nvPr/>
        </p:nvGrpSpPr>
        <p:grpSpPr>
          <a:xfrm>
            <a:off x="2236787" y="1900237"/>
            <a:ext cx="1765200" cy="1143000"/>
            <a:chOff x="0" y="0"/>
            <a:chExt cx="1765200" cy="1143000"/>
          </a:xfrm>
        </p:grpSpPr>
        <p:sp>
          <p:nvSpPr>
            <p:cNvPr id="89" name="Google Shape;89;g108ff747bdc_0_0"/>
            <p:cNvSpPr txBox="1"/>
            <p:nvPr/>
          </p:nvSpPr>
          <p:spPr>
            <a:xfrm>
              <a:off x="0" y="0"/>
              <a:ext cx="1765200" cy="1143000"/>
            </a:xfrm>
            <a:prstGeom prst="rect">
              <a:avLst/>
            </a:prstGeom>
            <a:noFill/>
            <a:ln w="12700" cap="flat" cmpd="sng">
              <a:solidFill>
                <a:srgbClr val="D86613"/>
              </a:solidFill>
              <a:prstDash val="solid"/>
              <a:miter lim="800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90" name="Google Shape;90;g108ff747bdc_0_0"/>
            <p:cNvSpPr txBox="1"/>
            <p:nvPr/>
          </p:nvSpPr>
          <p:spPr>
            <a:xfrm>
              <a:off x="417830" y="52069"/>
              <a:ext cx="1295400" cy="4617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D86613"/>
                </a:buClr>
                <a:buSzPts val="1200"/>
                <a:buFont typeface="Calibri"/>
                <a:buNone/>
              </a:pPr>
              <a:r>
                <a:rPr lang="en-US" sz="1200" b="0" i="0" u="none" dirty="0">
                  <a:solidFill>
                    <a:srgbClr val="D86613"/>
                  </a:solidFill>
                  <a:latin typeface="Calibri"/>
                  <a:ea typeface="Calibri"/>
                  <a:cs typeface="Calibri"/>
                  <a:sym typeface="Calibri"/>
                </a:rPr>
                <a:t>EC2 instance </a:t>
              </a:r>
              <a:endParaRPr sz="1200" b="0" i="0" u="none" dirty="0">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D86613"/>
                </a:buClr>
                <a:buSzPts val="1200"/>
                <a:buFont typeface="Calibri"/>
                <a:buNone/>
              </a:pPr>
              <a:r>
                <a:rPr lang="en-US" sz="1200" b="0" i="0" u="none" dirty="0">
                  <a:solidFill>
                    <a:srgbClr val="D86613"/>
                  </a:solidFill>
                  <a:latin typeface="Calibri"/>
                  <a:ea typeface="Calibri"/>
                  <a:cs typeface="Calibri"/>
                  <a:sym typeface="Calibri"/>
                </a:rPr>
                <a:t>(Web server)</a:t>
              </a:r>
              <a:endParaRPr dirty="0"/>
            </a:p>
          </p:txBody>
        </p:sp>
      </p:grpSp>
      <p:pic>
        <p:nvPicPr>
          <p:cNvPr id="91" name="Google Shape;91;g108ff747bdc_0_0" descr="Graphic 145"/>
          <p:cNvPicPr preferRelativeResize="0"/>
          <p:nvPr/>
        </p:nvPicPr>
        <p:blipFill rotWithShape="1">
          <a:blip r:embed="rId8">
            <a:alphaModFix/>
          </a:blip>
          <a:srcRect/>
          <a:stretch/>
        </p:blipFill>
        <p:spPr>
          <a:xfrm>
            <a:off x="2246312" y="1900237"/>
            <a:ext cx="330200" cy="330200"/>
          </a:xfrm>
          <a:prstGeom prst="rect">
            <a:avLst/>
          </a:prstGeom>
          <a:noFill/>
          <a:ln>
            <a:noFill/>
          </a:ln>
        </p:spPr>
      </p:pic>
      <p:pic>
        <p:nvPicPr>
          <p:cNvPr id="92" name="Google Shape;92;g108ff747bdc_0_0" descr="Picture 31"/>
          <p:cNvPicPr preferRelativeResize="0"/>
          <p:nvPr/>
        </p:nvPicPr>
        <p:blipFill rotWithShape="1">
          <a:blip r:embed="rId9">
            <a:alphaModFix/>
          </a:blip>
          <a:srcRect/>
          <a:stretch/>
        </p:blipFill>
        <p:spPr>
          <a:xfrm>
            <a:off x="2524125" y="2374900"/>
            <a:ext cx="1100137" cy="544512"/>
          </a:xfrm>
          <a:prstGeom prst="rect">
            <a:avLst/>
          </a:prstGeom>
          <a:noFill/>
          <a:ln>
            <a:noFill/>
          </a:ln>
        </p:spPr>
      </p:pic>
      <p:sp>
        <p:nvSpPr>
          <p:cNvPr id="93" name="Google Shape;93;g108ff747bdc_0_0" descr="TextBox 63"/>
          <p:cNvSpPr txBox="1"/>
          <p:nvPr/>
        </p:nvSpPr>
        <p:spPr>
          <a:xfrm>
            <a:off x="2379662" y="5264150"/>
            <a:ext cx="2211300" cy="523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1"/>
              </a:buClr>
              <a:buSzPts val="1400"/>
              <a:buFont typeface="Calibri"/>
              <a:buNone/>
            </a:pPr>
            <a:r>
              <a:rPr lang="en-US" sz="1400" b="0" i="0" u="none">
                <a:solidFill>
                  <a:schemeClr val="accent1"/>
                </a:solidFill>
                <a:latin typeface="Calibri"/>
                <a:ea typeface="Calibri"/>
                <a:cs typeface="Calibri"/>
                <a:sym typeface="Calibri"/>
              </a:rPr>
              <a:t>AWS Identity and Access Management (IAM)</a:t>
            </a:r>
            <a:endParaRPr/>
          </a:p>
        </p:txBody>
      </p:sp>
      <p:pic>
        <p:nvPicPr>
          <p:cNvPr id="94" name="Google Shape;94;g108ff747bdc_0_0" descr="Graphic 64"/>
          <p:cNvPicPr preferRelativeResize="0"/>
          <p:nvPr/>
        </p:nvPicPr>
        <p:blipFill rotWithShape="1">
          <a:blip r:embed="rId10">
            <a:alphaModFix/>
          </a:blip>
          <a:srcRect/>
          <a:stretch/>
        </p:blipFill>
        <p:spPr>
          <a:xfrm>
            <a:off x="3103562" y="4533900"/>
            <a:ext cx="711200" cy="711200"/>
          </a:xfrm>
          <a:prstGeom prst="rect">
            <a:avLst/>
          </a:prstGeom>
          <a:noFill/>
          <a:ln>
            <a:noFill/>
          </a:ln>
        </p:spPr>
      </p:pic>
      <p:pic>
        <p:nvPicPr>
          <p:cNvPr id="4" name="Picture 3">
            <a:extLst>
              <a:ext uri="{FF2B5EF4-FFF2-40B4-BE49-F238E27FC236}">
                <a16:creationId xmlns:a16="http://schemas.microsoft.com/office/drawing/2014/main" id="{A29AE8E7-3776-37B8-FF1A-ACF875F551BD}"/>
              </a:ext>
            </a:extLst>
          </p:cNvPr>
          <p:cNvPicPr>
            <a:picLocks noChangeAspect="1"/>
          </p:cNvPicPr>
          <p:nvPr/>
        </p:nvPicPr>
        <p:blipFill>
          <a:blip r:embed="rId11"/>
          <a:stretch>
            <a:fillRect/>
          </a:stretch>
        </p:blipFill>
        <p:spPr>
          <a:xfrm>
            <a:off x="8680809" y="2788768"/>
            <a:ext cx="1003300" cy="10509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ECB8B65-1CE4-4C6C-E6FF-A305238F2556}"/>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ctr"/>
            <a:r>
              <a:rPr lang="en-US" b="1" kern="12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Services Used</a:t>
            </a:r>
          </a:p>
        </p:txBody>
      </p:sp>
      <p:graphicFrame>
        <p:nvGraphicFramePr>
          <p:cNvPr id="5" name="Content Placeholder 2">
            <a:extLst>
              <a:ext uri="{FF2B5EF4-FFF2-40B4-BE49-F238E27FC236}">
                <a16:creationId xmlns:a16="http://schemas.microsoft.com/office/drawing/2014/main" id="{FFC9FCB2-8AC6-5414-310C-985150BF3A1C}"/>
              </a:ext>
            </a:extLst>
          </p:cNvPr>
          <p:cNvGraphicFramePr>
            <a:graphicFrameLocks noGrp="1"/>
          </p:cNvGraphicFramePr>
          <p:nvPr>
            <p:ph idx="1"/>
            <p:extLst>
              <p:ext uri="{D42A27DB-BD31-4B8C-83A1-F6EECF244321}">
                <p14:modId xmlns:p14="http://schemas.microsoft.com/office/powerpoint/2010/main" val="254271228"/>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741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6C074-E2DD-90B7-394B-82678D3AD74A}"/>
              </a:ext>
            </a:extLst>
          </p:cNvPr>
          <p:cNvSpPr>
            <a:spLocks noGrp="1"/>
          </p:cNvSpPr>
          <p:nvPr>
            <p:ph type="title"/>
          </p:nvPr>
        </p:nvSpPr>
        <p:spPr>
          <a:xfrm>
            <a:off x="841248" y="685800"/>
            <a:ext cx="10506456" cy="1157005"/>
          </a:xfrm>
        </p:spPr>
        <p:txBody>
          <a:bodyPr anchor="b">
            <a:normAutofit/>
          </a:bodyPr>
          <a:lstStyle/>
          <a:p>
            <a:r>
              <a:rPr lang="en-US" sz="4800" b="1" i="0" u="none">
                <a:latin typeface="Times New Roman" panose="02020603050405020304" pitchFamily="18" charset="0"/>
                <a:ea typeface="Roboto"/>
                <a:cs typeface="Times New Roman" panose="02020603050405020304" pitchFamily="18" charset="0"/>
                <a:sym typeface="Roboto"/>
              </a:rPr>
              <a:t>AWS API Gate</a:t>
            </a:r>
            <a:r>
              <a:rPr lang="en-US" sz="4800" b="1">
                <a:latin typeface="Times New Roman" panose="02020603050405020304" pitchFamily="18" charset="0"/>
                <a:ea typeface="Roboto"/>
                <a:cs typeface="Times New Roman" panose="02020603050405020304" pitchFamily="18" charset="0"/>
                <a:sym typeface="Roboto"/>
              </a:rPr>
              <a:t>way</a:t>
            </a:r>
            <a:endParaRPr lang="en-US" sz="4800" b="1"/>
          </a:p>
        </p:txBody>
      </p:sp>
      <p:sp>
        <p:nvSpPr>
          <p:cNvPr id="19" name="Rectangle 18">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733C5A7-205C-7218-AF9A-C5D88B1F0F72}"/>
              </a:ext>
            </a:extLst>
          </p:cNvPr>
          <p:cNvGraphicFramePr>
            <a:graphicFrameLocks noGrp="1"/>
          </p:cNvGraphicFramePr>
          <p:nvPr>
            <p:ph idx="1"/>
            <p:extLst>
              <p:ext uri="{D42A27DB-BD31-4B8C-83A1-F6EECF244321}">
                <p14:modId xmlns:p14="http://schemas.microsoft.com/office/powerpoint/2010/main" val="668597778"/>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685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CD6BE-04C5-8699-DE39-4231CC0471A1}"/>
              </a:ext>
            </a:extLst>
          </p:cNvPr>
          <p:cNvSpPr>
            <a:spLocks noGrp="1"/>
          </p:cNvSpPr>
          <p:nvPr>
            <p:ph type="title"/>
          </p:nvPr>
        </p:nvSpPr>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AWS LAMBDA</a:t>
            </a:r>
          </a:p>
        </p:txBody>
      </p:sp>
      <p:graphicFrame>
        <p:nvGraphicFramePr>
          <p:cNvPr id="5" name="Content Placeholder 2">
            <a:extLst>
              <a:ext uri="{FF2B5EF4-FFF2-40B4-BE49-F238E27FC236}">
                <a16:creationId xmlns:a16="http://schemas.microsoft.com/office/drawing/2014/main" id="{82720785-F336-7BE2-7B1A-2630B522E069}"/>
              </a:ext>
            </a:extLst>
          </p:cNvPr>
          <p:cNvGraphicFramePr>
            <a:graphicFrameLocks noGrp="1"/>
          </p:cNvGraphicFramePr>
          <p:nvPr>
            <p:ph idx="1"/>
            <p:extLst>
              <p:ext uri="{D42A27DB-BD31-4B8C-83A1-F6EECF244321}">
                <p14:modId xmlns:p14="http://schemas.microsoft.com/office/powerpoint/2010/main" val="31856225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455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lamb3.png">
            <a:extLst>
              <a:ext uri="{FF2B5EF4-FFF2-40B4-BE49-F238E27FC236}">
                <a16:creationId xmlns:a16="http://schemas.microsoft.com/office/drawing/2014/main" id="{CE25F91D-8A93-E412-2BE3-653FA087DDB6}"/>
              </a:ext>
            </a:extLst>
          </p:cNvPr>
          <p:cNvPicPr>
            <a:picLocks noGrp="1" noChangeAspect="1"/>
          </p:cNvPicPr>
          <p:nvPr>
            <p:ph idx="1"/>
          </p:nvPr>
        </p:nvPicPr>
        <p:blipFill>
          <a:blip r:embed="rId2"/>
          <a:stretch>
            <a:fillRect/>
          </a:stretch>
        </p:blipFill>
        <p:spPr>
          <a:xfrm>
            <a:off x="643467" y="825415"/>
            <a:ext cx="10905066" cy="5207168"/>
          </a:xfrm>
          <a:prstGeom prst="rect">
            <a:avLst/>
          </a:prstGeom>
        </p:spPr>
      </p:pic>
    </p:spTree>
    <p:extLst>
      <p:ext uri="{BB962C8B-B14F-4D97-AF65-F5344CB8AC3E}">
        <p14:creationId xmlns:p14="http://schemas.microsoft.com/office/powerpoint/2010/main" val="212597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5DD68-898F-0765-F717-15E0BA5D2355}"/>
              </a:ext>
            </a:extLst>
          </p:cNvPr>
          <p:cNvSpPr>
            <a:spLocks noGrp="1"/>
          </p:cNvSpPr>
          <p:nvPr>
            <p:ph type="title"/>
          </p:nvPr>
        </p:nvSpPr>
        <p:spPr>
          <a:xfrm>
            <a:off x="1371599" y="294538"/>
            <a:ext cx="9895951" cy="1033669"/>
          </a:xfrm>
        </p:spPr>
        <p:txBody>
          <a:bodyPr>
            <a:normAutofit/>
          </a:bodyPr>
          <a:lstStyle/>
          <a:p>
            <a:pPr algn="ctr"/>
            <a:r>
              <a:rPr lang="en-IN" b="1" dirty="0">
                <a:solidFill>
                  <a:srgbClr val="FFFFFF"/>
                </a:solidFill>
                <a:latin typeface="Times New Roman" panose="02020603050405020304" pitchFamily="18" charset="0"/>
                <a:cs typeface="Times New Roman" panose="02020603050405020304" pitchFamily="18" charset="0"/>
              </a:rPr>
              <a:t>AWS CloudWatch</a:t>
            </a:r>
          </a:p>
        </p:txBody>
      </p:sp>
      <p:graphicFrame>
        <p:nvGraphicFramePr>
          <p:cNvPr id="18" name="Content Placeholder 2">
            <a:extLst>
              <a:ext uri="{FF2B5EF4-FFF2-40B4-BE49-F238E27FC236}">
                <a16:creationId xmlns:a16="http://schemas.microsoft.com/office/drawing/2014/main" id="{FEC496D4-28D5-DBAD-F66B-670499765569}"/>
              </a:ext>
            </a:extLst>
          </p:cNvPr>
          <p:cNvGraphicFramePr>
            <a:graphicFrameLocks noGrp="1"/>
          </p:cNvGraphicFramePr>
          <p:nvPr>
            <p:ph idx="1"/>
            <p:extLst>
              <p:ext uri="{D42A27DB-BD31-4B8C-83A1-F6EECF244321}">
                <p14:modId xmlns:p14="http://schemas.microsoft.com/office/powerpoint/2010/main" val="1555678456"/>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164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E74C23-0C18-D151-E7D1-5349DA6A1B94}"/>
              </a:ext>
            </a:extLst>
          </p:cNvPr>
          <p:cNvSpPr>
            <a:spLocks noGrp="1"/>
          </p:cNvSpPr>
          <p:nvPr>
            <p:ph type="title"/>
          </p:nvPr>
        </p:nvSpPr>
        <p:spPr>
          <a:xfrm>
            <a:off x="1371597" y="348865"/>
            <a:ext cx="10044023" cy="877729"/>
          </a:xfrm>
        </p:spPr>
        <p:txBody>
          <a:bodyPr anchor="ctr">
            <a:normAutofit/>
          </a:bodyPr>
          <a:lstStyle/>
          <a:p>
            <a:pPr algn="ctr"/>
            <a:r>
              <a:rPr lang="en-US" b="1" dirty="0">
                <a:solidFill>
                  <a:srgbClr val="FFFFFF"/>
                </a:solidFill>
                <a:latin typeface="Times New Roman" panose="02020603050405020304" pitchFamily="18" charset="0"/>
                <a:cs typeface="Times New Roman" panose="02020603050405020304" pitchFamily="18" charset="0"/>
              </a:rPr>
              <a:t>AWS IAM</a:t>
            </a:r>
          </a:p>
        </p:txBody>
      </p:sp>
      <p:graphicFrame>
        <p:nvGraphicFramePr>
          <p:cNvPr id="22" name="Content Placeholder 2">
            <a:extLst>
              <a:ext uri="{FF2B5EF4-FFF2-40B4-BE49-F238E27FC236}">
                <a16:creationId xmlns:a16="http://schemas.microsoft.com/office/drawing/2014/main" id="{2FB5AA82-ADF6-5E51-A1D4-91D2E823EAAC}"/>
              </a:ext>
            </a:extLst>
          </p:cNvPr>
          <p:cNvGraphicFramePr>
            <a:graphicFrameLocks noGrp="1"/>
          </p:cNvGraphicFramePr>
          <p:nvPr>
            <p:ph idx="1"/>
            <p:extLst>
              <p:ext uri="{D42A27DB-BD31-4B8C-83A1-F6EECF244321}">
                <p14:modId xmlns:p14="http://schemas.microsoft.com/office/powerpoint/2010/main" val="16322840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9747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1067</Words>
  <Application>Microsoft Office PowerPoint</Application>
  <PresentationFormat>Widescreen</PresentationFormat>
  <Paragraphs>99</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Roboto</vt:lpstr>
      <vt:lpstr>Times New Roman</vt:lpstr>
      <vt:lpstr>Office Theme</vt:lpstr>
      <vt:lpstr>Movie Recommendation System </vt:lpstr>
      <vt:lpstr>Introduction</vt:lpstr>
      <vt:lpstr>PowerPoint Presentation</vt:lpstr>
      <vt:lpstr>Services Used</vt:lpstr>
      <vt:lpstr>AWS API Gateway</vt:lpstr>
      <vt:lpstr>AWS LAMBDA</vt:lpstr>
      <vt:lpstr>PowerPoint Presentation</vt:lpstr>
      <vt:lpstr>AWS CloudWatch</vt:lpstr>
      <vt:lpstr>AWS IAM</vt:lpstr>
      <vt:lpstr>AWS DYNAMODB</vt:lpstr>
      <vt:lpstr>AWS EC2</vt:lpstr>
      <vt:lpstr>PowerPoint Presentation</vt:lpstr>
      <vt:lpstr>Technologies used</vt:lpstr>
      <vt:lpstr>DJANGO (PYTHON WEB FRAMEWORK)</vt:lpstr>
      <vt:lpstr>Features</vt:lpstr>
      <vt:lpstr>PowerPoint Presentation</vt:lpstr>
      <vt:lpstr>PowerPoint Presentation</vt:lpstr>
      <vt:lpstr>PowerPoint Presentation</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Engine</dc:title>
  <dc:creator>Vennela Madamshetty</dc:creator>
  <cp:lastModifiedBy>Kalyan dass Kairamkonda</cp:lastModifiedBy>
  <cp:revision>7</cp:revision>
  <dcterms:created xsi:type="dcterms:W3CDTF">2023-11-30T22:40:10Z</dcterms:created>
  <dcterms:modified xsi:type="dcterms:W3CDTF">2023-12-08T05:59:52Z</dcterms:modified>
</cp:coreProperties>
</file>