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A3506"/>
    <a:srgbClr val="196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0" autoAdjust="0"/>
    <p:restoredTop sz="94630"/>
  </p:normalViewPr>
  <p:slideViewPr>
    <p:cSldViewPr snapToGrid="0">
      <p:cViewPr varScale="1">
        <p:scale>
          <a:sx n="118" d="100"/>
          <a:sy n="118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VAMSI KRISHNA KALISETTY" userId="26f693fbd451d8f1" providerId="LiveId" clId="{DC70E075-5ADD-475F-938B-C524A4D96C20}"/>
    <pc:docChg chg="undo custSel addSld delSld modSld modMainMaster">
      <pc:chgData name="VENKATA VAMSI KRISHNA KALISETTY" userId="26f693fbd451d8f1" providerId="LiveId" clId="{DC70E075-5ADD-475F-938B-C524A4D96C20}" dt="2024-06-18T19:48:09.075" v="3093" actId="732"/>
      <pc:docMkLst>
        <pc:docMk/>
      </pc:docMkLst>
      <pc:sldChg chg="modSp mod modTransition">
        <pc:chgData name="VENKATA VAMSI KRISHNA KALISETTY" userId="26f693fbd451d8f1" providerId="LiveId" clId="{DC70E075-5ADD-475F-938B-C524A4D96C20}" dt="2024-06-18T18:40:12.852" v="2997"/>
        <pc:sldMkLst>
          <pc:docMk/>
          <pc:sldMk cId="1311738050" sldId="256"/>
        </pc:sldMkLst>
        <pc:spChg chg="mod">
          <ac:chgData name="VENKATA VAMSI KRISHNA KALISETTY" userId="26f693fbd451d8f1" providerId="LiveId" clId="{DC70E075-5ADD-475F-938B-C524A4D96C20}" dt="2024-06-18T15:24:39.294" v="52" actId="255"/>
          <ac:spMkLst>
            <pc:docMk/>
            <pc:sldMk cId="1311738050" sldId="256"/>
            <ac:spMk id="2" creationId="{AE26B49E-84EA-3D4F-A03D-7055D7112C3A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311738050" sldId="256"/>
            <ac:spMk id="3" creationId="{B142884F-9B29-FE58-375C-6D8E7501BB41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311738050" sldId="256"/>
            <ac:spMk id="4" creationId="{359FD681-B627-D528-EF7E-20860B313827}"/>
          </ac:spMkLst>
        </pc:spChg>
        <pc:spChg chg="mod">
          <ac:chgData name="VENKATA VAMSI KRISHNA KALISETTY" userId="26f693fbd451d8f1" providerId="LiveId" clId="{DC70E075-5ADD-475F-938B-C524A4D96C20}" dt="2024-06-18T17:27:46.509" v="1883" actId="1076"/>
          <ac:spMkLst>
            <pc:docMk/>
            <pc:sldMk cId="1311738050" sldId="256"/>
            <ac:spMk id="5" creationId="{EB99A89C-750A-99E3-F552-BE5309F6DC0E}"/>
          </ac:spMkLst>
        </pc:spChg>
        <pc:spChg chg="mod">
          <ac:chgData name="VENKATA VAMSI KRISHNA KALISETTY" userId="26f693fbd451d8f1" providerId="LiveId" clId="{DC70E075-5ADD-475F-938B-C524A4D96C20}" dt="2024-06-18T17:27:46.958" v="1884" actId="20577"/>
          <ac:spMkLst>
            <pc:docMk/>
            <pc:sldMk cId="1311738050" sldId="256"/>
            <ac:spMk id="6" creationId="{6CCD24E8-BDFB-C5F2-76BB-CB4140992926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311738050" sldId="256"/>
            <ac:spMk id="7" creationId="{232E592E-25BD-B4DB-F47C-62A891DB4B46}"/>
          </ac:spMkLst>
        </pc:spChg>
      </pc:sldChg>
      <pc:sldChg chg="modSp mod modTransition">
        <pc:chgData name="VENKATA VAMSI KRISHNA KALISETTY" userId="26f693fbd451d8f1" providerId="LiveId" clId="{DC70E075-5ADD-475F-938B-C524A4D96C20}" dt="2024-06-18T18:40:12.852" v="2997"/>
        <pc:sldMkLst>
          <pc:docMk/>
          <pc:sldMk cId="380605049" sldId="257"/>
        </pc:sldMkLst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380605049" sldId="257"/>
            <ac:spMk id="2" creationId="{5877DAF1-26A5-E107-0B83-1F0DF49A1B6B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380605049" sldId="257"/>
            <ac:spMk id="3" creationId="{F895D2B1-4D74-B5FA-EC50-34F942BF2203}"/>
          </ac:spMkLst>
        </pc:spChg>
        <pc:spChg chg="mod">
          <ac:chgData name="VENKATA VAMSI KRISHNA KALISETTY" userId="26f693fbd451d8f1" providerId="LiveId" clId="{DC70E075-5ADD-475F-938B-C524A4D96C20}" dt="2024-06-18T16:17:41.225" v="1703" actId="207"/>
          <ac:spMkLst>
            <pc:docMk/>
            <pc:sldMk cId="380605049" sldId="257"/>
            <ac:spMk id="4" creationId="{3555016D-04CF-9F6D-A2C5-873D8BD0B039}"/>
          </ac:spMkLst>
        </pc:spChg>
        <pc:spChg chg="mod">
          <ac:chgData name="VENKATA VAMSI KRISHNA KALISETTY" userId="26f693fbd451d8f1" providerId="LiveId" clId="{DC70E075-5ADD-475F-938B-C524A4D96C20}" dt="2024-06-18T15:58:22.468" v="1491" actId="255"/>
          <ac:spMkLst>
            <pc:docMk/>
            <pc:sldMk cId="380605049" sldId="257"/>
            <ac:spMk id="6" creationId="{3A7C2A30-8FF8-9A0D-F3A0-0101453E551C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380605049" sldId="257"/>
            <ac:spMk id="7" creationId="{36CB0F99-8B4E-9604-B97D-49AE7D80439F}"/>
          </ac:spMkLst>
        </pc:spChg>
      </pc:sldChg>
      <pc:sldChg chg="modSp mod modTransition">
        <pc:chgData name="VENKATA VAMSI KRISHNA KALISETTY" userId="26f693fbd451d8f1" providerId="LiveId" clId="{DC70E075-5ADD-475F-938B-C524A4D96C20}" dt="2024-06-18T19:46:44.358" v="3080" actId="20577"/>
        <pc:sldMkLst>
          <pc:docMk/>
          <pc:sldMk cId="3245749106" sldId="258"/>
        </pc:sldMkLst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3245749106" sldId="258"/>
            <ac:spMk id="2" creationId="{E52DE758-18E6-2B90-EC91-63B2D15C1E1D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3245749106" sldId="258"/>
            <ac:spMk id="3" creationId="{DA6EA221-9DBE-8148-5CB6-27179A6C4B07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3245749106" sldId="258"/>
            <ac:spMk id="4" creationId="{1166BC33-CAAA-206F-EB7A-B040FA39A225}"/>
          </ac:spMkLst>
        </pc:spChg>
        <pc:spChg chg="mod">
          <ac:chgData name="VENKATA VAMSI KRISHNA KALISETTY" userId="26f693fbd451d8f1" providerId="LiveId" clId="{DC70E075-5ADD-475F-938B-C524A4D96C20}" dt="2024-06-18T19:46:44.358" v="3080" actId="20577"/>
          <ac:spMkLst>
            <pc:docMk/>
            <pc:sldMk cId="3245749106" sldId="258"/>
            <ac:spMk id="5" creationId="{2A690174-6168-5608-EF29-6BD632CCF459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3245749106" sldId="258"/>
            <ac:spMk id="6" creationId="{0E657B3D-E628-6429-0226-CC47E10E4EAB}"/>
          </ac:spMkLst>
        </pc:spChg>
      </pc:sldChg>
      <pc:sldChg chg="addSp delSp modSp mod modTransition">
        <pc:chgData name="VENKATA VAMSI KRISHNA KALISETTY" userId="26f693fbd451d8f1" providerId="LiveId" clId="{DC70E075-5ADD-475F-938B-C524A4D96C20}" dt="2024-06-18T18:40:12.852" v="2997"/>
        <pc:sldMkLst>
          <pc:docMk/>
          <pc:sldMk cId="191950300" sldId="259"/>
        </pc:sldMkLst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91950300" sldId="259"/>
            <ac:spMk id="2" creationId="{6EECF10C-B55F-3127-6DDC-67EABB2ACF9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91950300" sldId="259"/>
            <ac:spMk id="3" creationId="{CF540140-1E91-4810-B8BC-041C8A10478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91950300" sldId="259"/>
            <ac:spMk id="4" creationId="{F2562B78-7D0D-3454-5473-E1AA669E8A9A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91950300" sldId="259"/>
            <ac:spMk id="5" creationId="{B51A2576-DFA1-E24E-55DB-4599B539A02F}"/>
          </ac:spMkLst>
        </pc:spChg>
        <pc:spChg chg="add del mod">
          <ac:chgData name="VENKATA VAMSI KRISHNA KALISETTY" userId="26f693fbd451d8f1" providerId="LiveId" clId="{DC70E075-5ADD-475F-938B-C524A4D96C20}" dt="2024-06-18T18:06:08.728" v="2068" actId="478"/>
          <ac:spMkLst>
            <pc:docMk/>
            <pc:sldMk cId="191950300" sldId="259"/>
            <ac:spMk id="6" creationId="{FA4B4473-1FEA-528C-95C5-56AFC3683051}"/>
          </ac:spMkLst>
        </pc:spChg>
        <pc:spChg chg="add mod">
          <ac:chgData name="VENKATA VAMSI KRISHNA KALISETTY" userId="26f693fbd451d8f1" providerId="LiveId" clId="{DC70E075-5ADD-475F-938B-C524A4D96C20}" dt="2024-06-18T18:07:57.153" v="2111" actId="1076"/>
          <ac:spMkLst>
            <pc:docMk/>
            <pc:sldMk cId="191950300" sldId="259"/>
            <ac:spMk id="7" creationId="{A53DB2E9-9CAE-A331-D159-4C5C9388973D}"/>
          </ac:spMkLst>
        </pc:spChg>
        <pc:picChg chg="add mod modCrop">
          <ac:chgData name="VENKATA VAMSI KRISHNA KALISETTY" userId="26f693fbd451d8f1" providerId="LiveId" clId="{DC70E075-5ADD-475F-938B-C524A4D96C20}" dt="2024-06-18T18:07:27.653" v="2106" actId="14100"/>
          <ac:picMkLst>
            <pc:docMk/>
            <pc:sldMk cId="191950300" sldId="259"/>
            <ac:picMk id="9" creationId="{E8F3962F-7EE2-70E9-5A2E-C76F94FF335F}"/>
          </ac:picMkLst>
        </pc:picChg>
      </pc:sldChg>
      <pc:sldChg chg="addSp delSp modSp new mod modTransition modClrScheme chgLayout">
        <pc:chgData name="VENKATA VAMSI KRISHNA KALISETTY" userId="26f693fbd451d8f1" providerId="LiveId" clId="{DC70E075-5ADD-475F-938B-C524A4D96C20}" dt="2024-06-18T18:40:12.852" v="2997"/>
        <pc:sldMkLst>
          <pc:docMk/>
          <pc:sldMk cId="854660331" sldId="260"/>
        </pc:sldMkLst>
        <pc:spChg chg="mod ord">
          <ac:chgData name="VENKATA VAMSI KRISHNA KALISETTY" userId="26f693fbd451d8f1" providerId="LiveId" clId="{DC70E075-5ADD-475F-938B-C524A4D96C20}" dt="2024-06-18T17:12:30.552" v="1798" actId="14100"/>
          <ac:spMkLst>
            <pc:docMk/>
            <pc:sldMk cId="854660331" sldId="260"/>
            <ac:spMk id="2" creationId="{C1E03096-469E-A8B4-6764-63B9E9504E1F}"/>
          </ac:spMkLst>
        </pc:spChg>
        <pc:spChg chg="del mod ord">
          <ac:chgData name="VENKATA VAMSI KRISHNA KALISETTY" userId="26f693fbd451d8f1" providerId="LiveId" clId="{DC70E075-5ADD-475F-938B-C524A4D96C20}" dt="2024-06-18T15:19:19.291" v="11" actId="700"/>
          <ac:spMkLst>
            <pc:docMk/>
            <pc:sldMk cId="854660331" sldId="260"/>
            <ac:spMk id="3" creationId="{D844F39F-15C4-8558-D4B0-84A642BF6C6D}"/>
          </ac:spMkLst>
        </pc:spChg>
        <pc:spChg chg="mod ord">
          <ac:chgData name="VENKATA VAMSI KRISHNA KALISETTY" userId="26f693fbd451d8f1" providerId="LiveId" clId="{DC70E075-5ADD-475F-938B-C524A4D96C20}" dt="2024-06-18T18:40:12.852" v="2997"/>
          <ac:spMkLst>
            <pc:docMk/>
            <pc:sldMk cId="854660331" sldId="260"/>
            <ac:spMk id="4" creationId="{20EC302E-E894-3EDA-B870-FF9CBF8843C5}"/>
          </ac:spMkLst>
        </pc:spChg>
        <pc:spChg chg="add mod ord">
          <ac:chgData name="VENKATA VAMSI KRISHNA KALISETTY" userId="26f693fbd451d8f1" providerId="LiveId" clId="{DC70E075-5ADD-475F-938B-C524A4D96C20}" dt="2024-06-18T15:46:10.240" v="1372" actId="20577"/>
          <ac:spMkLst>
            <pc:docMk/>
            <pc:sldMk cId="854660331" sldId="260"/>
            <ac:spMk id="5" creationId="{E27E9880-1BD8-76E6-9931-BE1BBA361742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854660331" sldId="260"/>
            <ac:spMk id="6" creationId="{49BDA4C3-7351-8AE4-5E45-41C00E8F6384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854660331" sldId="260"/>
            <ac:spMk id="7" creationId="{DE0AA70F-A7F6-F088-3FE8-612FDF5C808D}"/>
          </ac:spMkLst>
        </pc:spChg>
      </pc:sldChg>
      <pc:sldChg chg="addSp delSp modSp new mod modTransition modClrScheme chgLayout">
        <pc:chgData name="VENKATA VAMSI KRISHNA KALISETTY" userId="26f693fbd451d8f1" providerId="LiveId" clId="{DC70E075-5ADD-475F-938B-C524A4D96C20}" dt="2024-06-18T18:40:12.852" v="2997"/>
        <pc:sldMkLst>
          <pc:docMk/>
          <pc:sldMk cId="961900901" sldId="261"/>
        </pc:sldMkLst>
        <pc:spChg chg="mod ord">
          <ac:chgData name="VENKATA VAMSI KRISHNA KALISETTY" userId="26f693fbd451d8f1" providerId="LiveId" clId="{DC70E075-5ADD-475F-938B-C524A4D96C20}" dt="2024-06-18T18:40:12.852" v="2997"/>
          <ac:spMkLst>
            <pc:docMk/>
            <pc:sldMk cId="961900901" sldId="261"/>
            <ac:spMk id="2" creationId="{0F800BE5-2811-50BD-DBFF-99C43F19D3F2}"/>
          </ac:spMkLst>
        </pc:spChg>
        <pc:spChg chg="del">
          <ac:chgData name="VENKATA VAMSI KRISHNA KALISETTY" userId="26f693fbd451d8f1" providerId="LiveId" clId="{DC70E075-5ADD-475F-938B-C524A4D96C20}" dt="2024-06-18T15:20:10.655" v="27" actId="700"/>
          <ac:spMkLst>
            <pc:docMk/>
            <pc:sldMk cId="961900901" sldId="261"/>
            <ac:spMk id="3" creationId="{4147C5E4-0678-261B-9A39-73994B34DFDE}"/>
          </ac:spMkLst>
        </pc:spChg>
        <pc:spChg chg="mod ord">
          <ac:chgData name="VENKATA VAMSI KRISHNA KALISETTY" userId="26f693fbd451d8f1" providerId="LiveId" clId="{DC70E075-5ADD-475F-938B-C524A4D96C20}" dt="2024-06-18T18:40:12.852" v="2997"/>
          <ac:spMkLst>
            <pc:docMk/>
            <pc:sldMk cId="961900901" sldId="261"/>
            <ac:spMk id="4" creationId="{385F3962-1BF9-24F1-D86E-A47BE5D45692}"/>
          </ac:spMkLst>
        </pc:spChg>
        <pc:spChg chg="add del mod ord">
          <ac:chgData name="VENKATA VAMSI KRISHNA KALISETTY" userId="26f693fbd451d8f1" providerId="LiveId" clId="{DC70E075-5ADD-475F-938B-C524A4D96C20}" dt="2024-06-18T15:20:13.280" v="28" actId="700"/>
          <ac:spMkLst>
            <pc:docMk/>
            <pc:sldMk cId="961900901" sldId="261"/>
            <ac:spMk id="5" creationId="{A5F415BF-CCBA-CD1B-DBFA-3D672B991066}"/>
          </ac:spMkLst>
        </pc:spChg>
        <pc:spChg chg="add mod ord">
          <ac:chgData name="VENKATA VAMSI KRISHNA KALISETTY" userId="26f693fbd451d8f1" providerId="LiveId" clId="{DC70E075-5ADD-475F-938B-C524A4D96C20}" dt="2024-06-18T18:40:12.852" v="2997"/>
          <ac:spMkLst>
            <pc:docMk/>
            <pc:sldMk cId="961900901" sldId="261"/>
            <ac:spMk id="6" creationId="{166B4DC7-C35F-D412-A1A1-7B0B0188BAB4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961900901" sldId="261"/>
            <ac:spMk id="7" creationId="{51861573-88E1-2444-5050-9BB9D29A50E2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961900901" sldId="261"/>
            <ac:spMk id="8" creationId="{BC61AB13-44DC-27E9-9C19-2A08667EA706}"/>
          </ac:spMkLst>
        </pc:spChg>
      </pc:sldChg>
      <pc:sldChg chg="modSp add mod modTransition">
        <pc:chgData name="VENKATA VAMSI KRISHNA KALISETTY" userId="26f693fbd451d8f1" providerId="LiveId" clId="{DC70E075-5ADD-475F-938B-C524A4D96C20}" dt="2024-06-18T19:46:57.370" v="3091" actId="20577"/>
        <pc:sldMkLst>
          <pc:docMk/>
          <pc:sldMk cId="3883722045" sldId="262"/>
        </pc:sldMkLst>
        <pc:spChg chg="mod">
          <ac:chgData name="VENKATA VAMSI KRISHNA KALISETTY" userId="26f693fbd451d8f1" providerId="LiveId" clId="{DC70E075-5ADD-475F-938B-C524A4D96C20}" dt="2024-06-18T16:04:24.678" v="1647" actId="1076"/>
          <ac:spMkLst>
            <pc:docMk/>
            <pc:sldMk cId="3883722045" sldId="262"/>
            <ac:spMk id="2" creationId="{0F800BE5-2811-50BD-DBFF-99C43F19D3F2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3883722045" sldId="262"/>
            <ac:spMk id="3" creationId="{1A49BEA1-C6DA-CDD7-7782-6E7B7EC35598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3883722045" sldId="262"/>
            <ac:spMk id="4" creationId="{385F3962-1BF9-24F1-D86E-A47BE5D45692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3883722045" sldId="262"/>
            <ac:spMk id="5" creationId="{6284DE50-6E38-F3AF-534B-EC107A11A8F9}"/>
          </ac:spMkLst>
        </pc:spChg>
        <pc:spChg chg="mod">
          <ac:chgData name="VENKATA VAMSI KRISHNA KALISETTY" userId="26f693fbd451d8f1" providerId="LiveId" clId="{DC70E075-5ADD-475F-938B-C524A4D96C20}" dt="2024-06-18T19:46:57.370" v="3091" actId="20577"/>
          <ac:spMkLst>
            <pc:docMk/>
            <pc:sldMk cId="3883722045" sldId="262"/>
            <ac:spMk id="6" creationId="{166B4DC7-C35F-D412-A1A1-7B0B0188BAB4}"/>
          </ac:spMkLst>
        </pc:spChg>
      </pc:sldChg>
      <pc:sldChg chg="new del">
        <pc:chgData name="VENKATA VAMSI KRISHNA KALISETTY" userId="26f693fbd451d8f1" providerId="LiveId" clId="{DC70E075-5ADD-475F-938B-C524A4D96C20}" dt="2024-06-18T17:28:18.739" v="1898" actId="680"/>
        <pc:sldMkLst>
          <pc:docMk/>
          <pc:sldMk cId="2090399705" sldId="263"/>
        </pc:sldMkLst>
      </pc:sldChg>
      <pc:sldChg chg="addSp delSp modSp add mod modTransition">
        <pc:chgData name="VENKATA VAMSI KRISHNA KALISETTY" userId="26f693fbd451d8f1" providerId="LiveId" clId="{DC70E075-5ADD-475F-938B-C524A4D96C20}" dt="2024-06-18T18:40:12.852" v="2997"/>
        <pc:sldMkLst>
          <pc:docMk/>
          <pc:sldMk cId="4264651227" sldId="263"/>
        </pc:sldMkLst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4264651227" sldId="263"/>
            <ac:spMk id="2" creationId="{6EECF10C-B55F-3127-6DDC-67EABB2ACF9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4264651227" sldId="263"/>
            <ac:spMk id="3" creationId="{CF540140-1E91-4810-B8BC-041C8A10478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4264651227" sldId="263"/>
            <ac:spMk id="4" creationId="{F2562B78-7D0D-3454-5473-E1AA669E8A9A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4264651227" sldId="263"/>
            <ac:spMk id="5" creationId="{B51A2576-DFA1-E24E-55DB-4599B539A02F}"/>
          </ac:spMkLst>
        </pc:spChg>
        <pc:spChg chg="mod">
          <ac:chgData name="VENKATA VAMSI KRISHNA KALISETTY" userId="26f693fbd451d8f1" providerId="LiveId" clId="{DC70E075-5ADD-475F-938B-C524A4D96C20}" dt="2024-06-18T18:09:35.964" v="2191" actId="20577"/>
          <ac:spMkLst>
            <pc:docMk/>
            <pc:sldMk cId="4264651227" sldId="263"/>
            <ac:spMk id="7" creationId="{A53DB2E9-9CAE-A331-D159-4C5C9388973D}"/>
          </ac:spMkLst>
        </pc:spChg>
        <pc:picChg chg="add mod modCrop">
          <ac:chgData name="VENKATA VAMSI KRISHNA KALISETTY" userId="26f693fbd451d8f1" providerId="LiveId" clId="{DC70E075-5ADD-475F-938B-C524A4D96C20}" dt="2024-06-18T18:09:26.476" v="2187" actId="14100"/>
          <ac:picMkLst>
            <pc:docMk/>
            <pc:sldMk cId="4264651227" sldId="263"/>
            <ac:picMk id="8" creationId="{ACCBC2FC-0C15-64B6-E201-2B729C3C6C88}"/>
          </ac:picMkLst>
        </pc:picChg>
        <pc:picChg chg="del">
          <ac:chgData name="VENKATA VAMSI KRISHNA KALISETTY" userId="26f693fbd451d8f1" providerId="LiveId" clId="{DC70E075-5ADD-475F-938B-C524A4D96C20}" dt="2024-06-18T18:08:37.485" v="2176" actId="478"/>
          <ac:picMkLst>
            <pc:docMk/>
            <pc:sldMk cId="4264651227" sldId="263"/>
            <ac:picMk id="9" creationId="{E8F3962F-7EE2-70E9-5A2E-C76F94FF335F}"/>
          </ac:picMkLst>
        </pc:picChg>
      </pc:sldChg>
      <pc:sldChg chg="new del setBg">
        <pc:chgData name="VENKATA VAMSI KRISHNA KALISETTY" userId="26f693fbd451d8f1" providerId="LiveId" clId="{DC70E075-5ADD-475F-938B-C524A4D96C20}" dt="2024-06-18T17:29:30.697" v="1902" actId="47"/>
        <pc:sldMkLst>
          <pc:docMk/>
          <pc:sldMk cId="4293435661" sldId="263"/>
        </pc:sldMkLst>
      </pc:sldChg>
      <pc:sldChg chg="addSp delSp modSp add mod modTransition">
        <pc:chgData name="VENKATA VAMSI KRISHNA KALISETTY" userId="26f693fbd451d8f1" providerId="LiveId" clId="{DC70E075-5ADD-475F-938B-C524A4D96C20}" dt="2024-06-18T18:40:12.852" v="2997"/>
        <pc:sldMkLst>
          <pc:docMk/>
          <pc:sldMk cId="1913799296" sldId="264"/>
        </pc:sldMkLst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913799296" sldId="264"/>
            <ac:spMk id="2" creationId="{6EECF10C-B55F-3127-6DDC-67EABB2ACF9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913799296" sldId="264"/>
            <ac:spMk id="3" creationId="{CF540140-1E91-4810-B8BC-041C8A10478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913799296" sldId="264"/>
            <ac:spMk id="4" creationId="{F2562B78-7D0D-3454-5473-E1AA669E8A9A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913799296" sldId="264"/>
            <ac:spMk id="5" creationId="{B51A2576-DFA1-E24E-55DB-4599B539A02F}"/>
          </ac:spMkLst>
        </pc:spChg>
        <pc:spChg chg="mod">
          <ac:chgData name="VENKATA VAMSI KRISHNA KALISETTY" userId="26f693fbd451d8f1" providerId="LiveId" clId="{DC70E075-5ADD-475F-938B-C524A4D96C20}" dt="2024-06-18T18:11:47.385" v="2486" actId="20577"/>
          <ac:spMkLst>
            <pc:docMk/>
            <pc:sldMk cId="1913799296" sldId="264"/>
            <ac:spMk id="7" creationId="{A53DB2E9-9CAE-A331-D159-4C5C9388973D}"/>
          </ac:spMkLst>
        </pc:spChg>
        <pc:picChg chg="del">
          <ac:chgData name="VENKATA VAMSI KRISHNA KALISETTY" userId="26f693fbd451d8f1" providerId="LiveId" clId="{DC70E075-5ADD-475F-938B-C524A4D96C20}" dt="2024-06-18T18:10:26.705" v="2292" actId="478"/>
          <ac:picMkLst>
            <pc:docMk/>
            <pc:sldMk cId="1913799296" sldId="264"/>
            <ac:picMk id="8" creationId="{ACCBC2FC-0C15-64B6-E201-2B729C3C6C88}"/>
          </ac:picMkLst>
        </pc:picChg>
        <pc:picChg chg="add mod">
          <ac:chgData name="VENKATA VAMSI KRISHNA KALISETTY" userId="26f693fbd451d8f1" providerId="LiveId" clId="{DC70E075-5ADD-475F-938B-C524A4D96C20}" dt="2024-06-18T18:11:53.125" v="2487" actId="14100"/>
          <ac:picMkLst>
            <pc:docMk/>
            <pc:sldMk cId="1913799296" sldId="264"/>
            <ac:picMk id="9" creationId="{EA732E44-5470-7949-F157-4FC3DA6B140A}"/>
          </ac:picMkLst>
        </pc:picChg>
      </pc:sldChg>
      <pc:sldChg chg="addSp delSp modSp add del mod">
        <pc:chgData name="VENKATA VAMSI KRISHNA KALISETTY" userId="26f693fbd451d8f1" providerId="LiveId" clId="{DC70E075-5ADD-475F-938B-C524A4D96C20}" dt="2024-06-18T18:40:34.421" v="2999" actId="732"/>
        <pc:sldMkLst>
          <pc:docMk/>
          <pc:sldMk cId="2397723931" sldId="265"/>
        </pc:sldMkLst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2397723931" sldId="265"/>
            <ac:spMk id="2" creationId="{6EECF10C-B55F-3127-6DDC-67EABB2ACF9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2397723931" sldId="265"/>
            <ac:spMk id="3" creationId="{CF540140-1E91-4810-B8BC-041C8A10478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2397723931" sldId="265"/>
            <ac:spMk id="4" creationId="{F2562B78-7D0D-3454-5473-E1AA669E8A9A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2397723931" sldId="265"/>
            <ac:spMk id="5" creationId="{B51A2576-DFA1-E24E-55DB-4599B539A02F}"/>
          </ac:spMkLst>
        </pc:spChg>
        <pc:spChg chg="mod">
          <ac:chgData name="VENKATA VAMSI KRISHNA KALISETTY" userId="26f693fbd451d8f1" providerId="LiveId" clId="{DC70E075-5ADD-475F-938B-C524A4D96C20}" dt="2024-06-18T18:12:23.148" v="2529" actId="20577"/>
          <ac:spMkLst>
            <pc:docMk/>
            <pc:sldMk cId="2397723931" sldId="265"/>
            <ac:spMk id="7" creationId="{A53DB2E9-9CAE-A331-D159-4C5C9388973D}"/>
          </ac:spMkLst>
        </pc:spChg>
        <pc:picChg chg="add mod modCrop">
          <ac:chgData name="VENKATA VAMSI KRISHNA KALISETTY" userId="26f693fbd451d8f1" providerId="LiveId" clId="{DC70E075-5ADD-475F-938B-C524A4D96C20}" dt="2024-06-18T18:40:34.421" v="2999" actId="732"/>
          <ac:picMkLst>
            <pc:docMk/>
            <pc:sldMk cId="2397723931" sldId="265"/>
            <ac:picMk id="8" creationId="{F900C4A5-EBEB-21D3-D3FA-079B95107457}"/>
          </ac:picMkLst>
        </pc:picChg>
        <pc:picChg chg="del">
          <ac:chgData name="VENKATA VAMSI KRISHNA KALISETTY" userId="26f693fbd451d8f1" providerId="LiveId" clId="{DC70E075-5ADD-475F-938B-C524A4D96C20}" dt="2024-06-18T18:12:25.989" v="2530" actId="478"/>
          <ac:picMkLst>
            <pc:docMk/>
            <pc:sldMk cId="2397723931" sldId="265"/>
            <ac:picMk id="9" creationId="{EA732E44-5470-7949-F157-4FC3DA6B140A}"/>
          </ac:picMkLst>
        </pc:picChg>
      </pc:sldChg>
      <pc:sldChg chg="addSp delSp modSp add mod modTransition">
        <pc:chgData name="VENKATA VAMSI KRISHNA KALISETTY" userId="26f693fbd451d8f1" providerId="LiveId" clId="{DC70E075-5ADD-475F-938B-C524A4D96C20}" dt="2024-06-18T18:40:49.310" v="3001" actId="732"/>
        <pc:sldMkLst>
          <pc:docMk/>
          <pc:sldMk cId="4153631873" sldId="266"/>
        </pc:sldMkLst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4153631873" sldId="266"/>
            <ac:spMk id="2" creationId="{6EECF10C-B55F-3127-6DDC-67EABB2ACF9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4153631873" sldId="266"/>
            <ac:spMk id="3" creationId="{CF540140-1E91-4810-B8BC-041C8A10478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4153631873" sldId="266"/>
            <ac:spMk id="4" creationId="{F2562B78-7D0D-3454-5473-E1AA669E8A9A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4153631873" sldId="266"/>
            <ac:spMk id="5" creationId="{B51A2576-DFA1-E24E-55DB-4599B539A02F}"/>
          </ac:spMkLst>
        </pc:spChg>
        <pc:picChg chg="del">
          <ac:chgData name="VENKATA VAMSI KRISHNA KALISETTY" userId="26f693fbd451d8f1" providerId="LiveId" clId="{DC70E075-5ADD-475F-938B-C524A4D96C20}" dt="2024-06-18T18:13:28.960" v="2538" actId="478"/>
          <ac:picMkLst>
            <pc:docMk/>
            <pc:sldMk cId="4153631873" sldId="266"/>
            <ac:picMk id="8" creationId="{F900C4A5-EBEB-21D3-D3FA-079B95107457}"/>
          </ac:picMkLst>
        </pc:picChg>
        <pc:picChg chg="add mod modCrop">
          <ac:chgData name="VENKATA VAMSI KRISHNA KALISETTY" userId="26f693fbd451d8f1" providerId="LiveId" clId="{DC70E075-5ADD-475F-938B-C524A4D96C20}" dt="2024-06-18T18:40:49.310" v="3001" actId="732"/>
          <ac:picMkLst>
            <pc:docMk/>
            <pc:sldMk cId="4153631873" sldId="266"/>
            <ac:picMk id="9" creationId="{128BD367-062B-078E-ECC0-57B2F4024F26}"/>
          </ac:picMkLst>
        </pc:picChg>
      </pc:sldChg>
      <pc:sldChg chg="addSp delSp modSp add mod modTransition">
        <pc:chgData name="VENKATA VAMSI KRISHNA KALISETTY" userId="26f693fbd451d8f1" providerId="LiveId" clId="{DC70E075-5ADD-475F-938B-C524A4D96C20}" dt="2024-06-18T18:41:06.616" v="3003" actId="732"/>
        <pc:sldMkLst>
          <pc:docMk/>
          <pc:sldMk cId="1764500427" sldId="267"/>
        </pc:sldMkLst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764500427" sldId="267"/>
            <ac:spMk id="2" creationId="{6EECF10C-B55F-3127-6DDC-67EABB2ACF9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764500427" sldId="267"/>
            <ac:spMk id="3" creationId="{CF540140-1E91-4810-B8BC-041C8A10478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764500427" sldId="267"/>
            <ac:spMk id="4" creationId="{F2562B78-7D0D-3454-5473-E1AA669E8A9A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764500427" sldId="267"/>
            <ac:spMk id="5" creationId="{B51A2576-DFA1-E24E-55DB-4599B539A02F}"/>
          </ac:spMkLst>
        </pc:spChg>
        <pc:picChg chg="add mod modCrop">
          <ac:chgData name="VENKATA VAMSI KRISHNA KALISETTY" userId="26f693fbd451d8f1" providerId="LiveId" clId="{DC70E075-5ADD-475F-938B-C524A4D96C20}" dt="2024-06-18T18:41:06.616" v="3003" actId="732"/>
          <ac:picMkLst>
            <pc:docMk/>
            <pc:sldMk cId="1764500427" sldId="267"/>
            <ac:picMk id="8" creationId="{E731C4E6-28B7-E2B8-B3A3-8D7BD54C735B}"/>
          </ac:picMkLst>
        </pc:picChg>
        <pc:picChg chg="del">
          <ac:chgData name="VENKATA VAMSI KRISHNA KALISETTY" userId="26f693fbd451d8f1" providerId="LiveId" clId="{DC70E075-5ADD-475F-938B-C524A4D96C20}" dt="2024-06-18T18:14:03.196" v="2544" actId="478"/>
          <ac:picMkLst>
            <pc:docMk/>
            <pc:sldMk cId="1764500427" sldId="267"/>
            <ac:picMk id="9" creationId="{128BD367-062B-078E-ECC0-57B2F4024F26}"/>
          </ac:picMkLst>
        </pc:picChg>
        <pc:picChg chg="add del mod">
          <ac:chgData name="VENKATA VAMSI KRISHNA KALISETTY" userId="26f693fbd451d8f1" providerId="LiveId" clId="{DC70E075-5ADD-475F-938B-C524A4D96C20}" dt="2024-06-18T18:15:01.705" v="2551" actId="478"/>
          <ac:picMkLst>
            <pc:docMk/>
            <pc:sldMk cId="1764500427" sldId="267"/>
            <ac:picMk id="11" creationId="{9024A79A-BC96-7DFE-BF0C-524F3BFC7CEF}"/>
          </ac:picMkLst>
        </pc:picChg>
        <pc:picChg chg="add del mod modCrop">
          <ac:chgData name="VENKATA VAMSI KRISHNA KALISETTY" userId="26f693fbd451d8f1" providerId="LiveId" clId="{DC70E075-5ADD-475F-938B-C524A4D96C20}" dt="2024-06-18T18:16:52.371" v="2571" actId="478"/>
          <ac:picMkLst>
            <pc:docMk/>
            <pc:sldMk cId="1764500427" sldId="267"/>
            <ac:picMk id="13" creationId="{2BA181D9-A6E7-5A35-11D5-12FE0A5A9253}"/>
          </ac:picMkLst>
        </pc:picChg>
      </pc:sldChg>
      <pc:sldChg chg="addSp delSp modSp add mod modTransition">
        <pc:chgData name="VENKATA VAMSI KRISHNA KALISETTY" userId="26f693fbd451d8f1" providerId="LiveId" clId="{DC70E075-5ADD-475F-938B-C524A4D96C20}" dt="2024-06-18T19:48:09.075" v="3093" actId="732"/>
        <pc:sldMkLst>
          <pc:docMk/>
          <pc:sldMk cId="186520957" sldId="268"/>
        </pc:sldMkLst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86520957" sldId="268"/>
            <ac:spMk id="2" creationId="{6EECF10C-B55F-3127-6DDC-67EABB2ACF9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86520957" sldId="268"/>
            <ac:spMk id="3" creationId="{CF540140-1E91-4810-B8BC-041C8A10478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86520957" sldId="268"/>
            <ac:spMk id="4" creationId="{F2562B78-7D0D-3454-5473-E1AA669E8A9A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86520957" sldId="268"/>
            <ac:spMk id="5" creationId="{B51A2576-DFA1-E24E-55DB-4599B539A02F}"/>
          </ac:spMkLst>
        </pc:spChg>
        <pc:picChg chg="del">
          <ac:chgData name="VENKATA VAMSI KRISHNA KALISETTY" userId="26f693fbd451d8f1" providerId="LiveId" clId="{DC70E075-5ADD-475F-938B-C524A4D96C20}" dt="2024-06-18T18:16:22.211" v="2565" actId="478"/>
          <ac:picMkLst>
            <pc:docMk/>
            <pc:sldMk cId="186520957" sldId="268"/>
            <ac:picMk id="8" creationId="{E731C4E6-28B7-E2B8-B3A3-8D7BD54C735B}"/>
          </ac:picMkLst>
        </pc:picChg>
        <pc:picChg chg="add mod modCrop">
          <ac:chgData name="VENKATA VAMSI KRISHNA KALISETTY" userId="26f693fbd451d8f1" providerId="LiveId" clId="{DC70E075-5ADD-475F-938B-C524A4D96C20}" dt="2024-06-18T19:48:09.075" v="3093" actId="732"/>
          <ac:picMkLst>
            <pc:docMk/>
            <pc:sldMk cId="186520957" sldId="268"/>
            <ac:picMk id="9" creationId="{AD29D10C-5B25-C781-9990-A1FBF6E355FA}"/>
          </ac:picMkLst>
        </pc:picChg>
        <pc:picChg chg="add mod">
          <ac:chgData name="VENKATA VAMSI KRISHNA KALISETTY" userId="26f693fbd451d8f1" providerId="LiveId" clId="{DC70E075-5ADD-475F-938B-C524A4D96C20}" dt="2024-06-18T19:47:36.902" v="3092" actId="1076"/>
          <ac:picMkLst>
            <pc:docMk/>
            <pc:sldMk cId="186520957" sldId="268"/>
            <ac:picMk id="11" creationId="{CD233C27-C9AC-CE79-6808-E55F7C6FF547}"/>
          </ac:picMkLst>
        </pc:picChg>
        <pc:picChg chg="del">
          <ac:chgData name="VENKATA VAMSI KRISHNA KALISETTY" userId="26f693fbd451d8f1" providerId="LiveId" clId="{DC70E075-5ADD-475F-938B-C524A4D96C20}" dt="2024-06-18T18:16:23.856" v="2566" actId="478"/>
          <ac:picMkLst>
            <pc:docMk/>
            <pc:sldMk cId="186520957" sldId="268"/>
            <ac:picMk id="13" creationId="{2BA181D9-A6E7-5A35-11D5-12FE0A5A9253}"/>
          </ac:picMkLst>
        </pc:picChg>
      </pc:sldChg>
      <pc:sldChg chg="addSp delSp modSp add mod modTransition">
        <pc:chgData name="VENKATA VAMSI KRISHNA KALISETTY" userId="26f693fbd451d8f1" providerId="LiveId" clId="{DC70E075-5ADD-475F-938B-C524A4D96C20}" dt="2024-06-18T18:40:12.852" v="2997"/>
        <pc:sldMkLst>
          <pc:docMk/>
          <pc:sldMk cId="3459241313" sldId="269"/>
        </pc:sldMkLst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3459241313" sldId="269"/>
            <ac:spMk id="2" creationId="{6EECF10C-B55F-3127-6DDC-67EABB2ACF9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3459241313" sldId="269"/>
            <ac:spMk id="3" creationId="{CF540140-1E91-4810-B8BC-041C8A10478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3459241313" sldId="269"/>
            <ac:spMk id="4" creationId="{F2562B78-7D0D-3454-5473-E1AA669E8A9A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3459241313" sldId="269"/>
            <ac:spMk id="5" creationId="{B51A2576-DFA1-E24E-55DB-4599B539A02F}"/>
          </ac:spMkLst>
        </pc:spChg>
        <pc:picChg chg="add mod modCrop">
          <ac:chgData name="VENKATA VAMSI KRISHNA KALISETTY" userId="26f693fbd451d8f1" providerId="LiveId" clId="{DC70E075-5ADD-475F-938B-C524A4D96C20}" dt="2024-06-18T18:19:28.045" v="2597" actId="1076"/>
          <ac:picMkLst>
            <pc:docMk/>
            <pc:sldMk cId="3459241313" sldId="269"/>
            <ac:picMk id="8" creationId="{C73AF8A2-B5E5-45DC-7E69-3A19563C5547}"/>
          </ac:picMkLst>
        </pc:picChg>
        <pc:picChg chg="del">
          <ac:chgData name="VENKATA VAMSI KRISHNA KALISETTY" userId="26f693fbd451d8f1" providerId="LiveId" clId="{DC70E075-5ADD-475F-938B-C524A4D96C20}" dt="2024-06-18T18:18:10.524" v="2583" actId="478"/>
          <ac:picMkLst>
            <pc:docMk/>
            <pc:sldMk cId="3459241313" sldId="269"/>
            <ac:picMk id="9" creationId="{AD29D10C-5B25-C781-9990-A1FBF6E355FA}"/>
          </ac:picMkLst>
        </pc:picChg>
        <pc:picChg chg="del">
          <ac:chgData name="VENKATA VAMSI KRISHNA KALISETTY" userId="26f693fbd451d8f1" providerId="LiveId" clId="{DC70E075-5ADD-475F-938B-C524A4D96C20}" dt="2024-06-18T18:18:08.839" v="2582" actId="478"/>
          <ac:picMkLst>
            <pc:docMk/>
            <pc:sldMk cId="3459241313" sldId="269"/>
            <ac:picMk id="11" creationId="{CD233C27-C9AC-CE79-6808-E55F7C6FF547}"/>
          </ac:picMkLst>
        </pc:picChg>
        <pc:picChg chg="add mod modCrop">
          <ac:chgData name="VENKATA VAMSI KRISHNA KALISETTY" userId="26f693fbd451d8f1" providerId="LiveId" clId="{DC70E075-5ADD-475F-938B-C524A4D96C20}" dt="2024-06-18T18:19:03.651" v="2594" actId="14100"/>
          <ac:picMkLst>
            <pc:docMk/>
            <pc:sldMk cId="3459241313" sldId="269"/>
            <ac:picMk id="12" creationId="{9D9CC1CC-5742-FD9B-FD30-7F5474E9226B}"/>
          </ac:picMkLst>
        </pc:picChg>
      </pc:sldChg>
      <pc:sldChg chg="addSp delSp modSp add mod modTransition">
        <pc:chgData name="VENKATA VAMSI KRISHNA KALISETTY" userId="26f693fbd451d8f1" providerId="LiveId" clId="{DC70E075-5ADD-475F-938B-C524A4D96C20}" dt="2024-06-18T18:41:44.988" v="3006" actId="732"/>
        <pc:sldMkLst>
          <pc:docMk/>
          <pc:sldMk cId="932918904" sldId="270"/>
        </pc:sldMkLst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932918904" sldId="270"/>
            <ac:spMk id="2" creationId="{6EECF10C-B55F-3127-6DDC-67EABB2ACF9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932918904" sldId="270"/>
            <ac:spMk id="3" creationId="{CF540140-1E91-4810-B8BC-041C8A10478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932918904" sldId="270"/>
            <ac:spMk id="4" creationId="{F2562B78-7D0D-3454-5473-E1AA669E8A9A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932918904" sldId="270"/>
            <ac:spMk id="5" creationId="{B51A2576-DFA1-E24E-55DB-4599B539A02F}"/>
          </ac:spMkLst>
        </pc:spChg>
        <pc:spChg chg="mod">
          <ac:chgData name="VENKATA VAMSI KRISHNA KALISETTY" userId="26f693fbd451d8f1" providerId="LiveId" clId="{DC70E075-5ADD-475F-938B-C524A4D96C20}" dt="2024-06-18T18:22:42.473" v="2741" actId="20577"/>
          <ac:spMkLst>
            <pc:docMk/>
            <pc:sldMk cId="932918904" sldId="270"/>
            <ac:spMk id="7" creationId="{A53DB2E9-9CAE-A331-D159-4C5C9388973D}"/>
          </ac:spMkLst>
        </pc:spChg>
        <pc:picChg chg="del">
          <ac:chgData name="VENKATA VAMSI KRISHNA KALISETTY" userId="26f693fbd451d8f1" providerId="LiveId" clId="{DC70E075-5ADD-475F-938B-C524A4D96C20}" dt="2024-06-18T18:19:55.475" v="2601" actId="478"/>
          <ac:picMkLst>
            <pc:docMk/>
            <pc:sldMk cId="932918904" sldId="270"/>
            <ac:picMk id="8" creationId="{C73AF8A2-B5E5-45DC-7E69-3A19563C5547}"/>
          </ac:picMkLst>
        </pc:picChg>
        <pc:picChg chg="add mod modCrop">
          <ac:chgData name="VENKATA VAMSI KRISHNA KALISETTY" userId="26f693fbd451d8f1" providerId="LiveId" clId="{DC70E075-5ADD-475F-938B-C524A4D96C20}" dt="2024-06-18T18:41:44.988" v="3006" actId="732"/>
          <ac:picMkLst>
            <pc:docMk/>
            <pc:sldMk cId="932918904" sldId="270"/>
            <ac:picMk id="9" creationId="{BCAD2AFF-2C52-6E5C-047D-627829A27DA6}"/>
          </ac:picMkLst>
        </pc:picChg>
        <pc:picChg chg="del">
          <ac:chgData name="VENKATA VAMSI KRISHNA KALISETTY" userId="26f693fbd451d8f1" providerId="LiveId" clId="{DC70E075-5ADD-475F-938B-C524A4D96C20}" dt="2024-06-18T18:19:57.278" v="2602" actId="478"/>
          <ac:picMkLst>
            <pc:docMk/>
            <pc:sldMk cId="932918904" sldId="270"/>
            <ac:picMk id="12" creationId="{9D9CC1CC-5742-FD9B-FD30-7F5474E9226B}"/>
          </ac:picMkLst>
        </pc:picChg>
      </pc:sldChg>
      <pc:sldChg chg="add del">
        <pc:chgData name="VENKATA VAMSI KRISHNA KALISETTY" userId="26f693fbd451d8f1" providerId="LiveId" clId="{DC70E075-5ADD-475F-938B-C524A4D96C20}" dt="2024-06-18T18:19:44.865" v="2599" actId="47"/>
        <pc:sldMkLst>
          <pc:docMk/>
          <pc:sldMk cId="4089736162" sldId="270"/>
        </pc:sldMkLst>
      </pc:sldChg>
      <pc:sldChg chg="addSp delSp modSp add mod modTransition">
        <pc:chgData name="VENKATA VAMSI KRISHNA KALISETTY" userId="26f693fbd451d8f1" providerId="LiveId" clId="{DC70E075-5ADD-475F-938B-C524A4D96C20}" dt="2024-06-18T18:41:59.905" v="3011" actId="20577"/>
        <pc:sldMkLst>
          <pc:docMk/>
          <pc:sldMk cId="150751377" sldId="271"/>
        </pc:sldMkLst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50751377" sldId="271"/>
            <ac:spMk id="2" creationId="{6EECF10C-B55F-3127-6DDC-67EABB2ACF9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50751377" sldId="271"/>
            <ac:spMk id="3" creationId="{CF540140-1E91-4810-B8BC-041C8A10478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50751377" sldId="271"/>
            <ac:spMk id="4" creationId="{F2562B78-7D0D-3454-5473-E1AA669E8A9A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50751377" sldId="271"/>
            <ac:spMk id="5" creationId="{B51A2576-DFA1-E24E-55DB-4599B539A02F}"/>
          </ac:spMkLst>
        </pc:spChg>
        <pc:spChg chg="mod">
          <ac:chgData name="VENKATA VAMSI KRISHNA KALISETTY" userId="26f693fbd451d8f1" providerId="LiveId" clId="{DC70E075-5ADD-475F-938B-C524A4D96C20}" dt="2024-06-18T18:41:59.905" v="3011" actId="20577"/>
          <ac:spMkLst>
            <pc:docMk/>
            <pc:sldMk cId="150751377" sldId="271"/>
            <ac:spMk id="7" creationId="{A53DB2E9-9CAE-A331-D159-4C5C9388973D}"/>
          </ac:spMkLst>
        </pc:spChg>
        <pc:picChg chg="add mod modCrop">
          <ac:chgData name="VENKATA VAMSI KRISHNA KALISETTY" userId="26f693fbd451d8f1" providerId="LiveId" clId="{DC70E075-5ADD-475F-938B-C524A4D96C20}" dt="2024-06-18T18:41:52.154" v="3007" actId="1076"/>
          <ac:picMkLst>
            <pc:docMk/>
            <pc:sldMk cId="150751377" sldId="271"/>
            <ac:picMk id="8" creationId="{84B913B1-D747-3023-004A-36B33774CE5C}"/>
          </ac:picMkLst>
        </pc:picChg>
        <pc:picChg chg="del">
          <ac:chgData name="VENKATA VAMSI KRISHNA KALISETTY" userId="26f693fbd451d8f1" providerId="LiveId" clId="{DC70E075-5ADD-475F-938B-C524A4D96C20}" dt="2024-06-18T18:21:30.553" v="2683" actId="478"/>
          <ac:picMkLst>
            <pc:docMk/>
            <pc:sldMk cId="150751377" sldId="271"/>
            <ac:picMk id="9" creationId="{BCAD2AFF-2C52-6E5C-047D-627829A27DA6}"/>
          </ac:picMkLst>
        </pc:picChg>
      </pc:sldChg>
      <pc:sldChg chg="addSp delSp modSp add mod modTransition">
        <pc:chgData name="VENKATA VAMSI KRISHNA KALISETTY" userId="26f693fbd451d8f1" providerId="LiveId" clId="{DC70E075-5ADD-475F-938B-C524A4D96C20}" dt="2024-06-18T18:40:12.852" v="2997"/>
        <pc:sldMkLst>
          <pc:docMk/>
          <pc:sldMk cId="2129900836" sldId="272"/>
        </pc:sldMkLst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2129900836" sldId="272"/>
            <ac:spMk id="2" creationId="{6EECF10C-B55F-3127-6DDC-67EABB2ACF9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2129900836" sldId="272"/>
            <ac:spMk id="3" creationId="{CF540140-1E91-4810-B8BC-041C8A104785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2129900836" sldId="272"/>
            <ac:spMk id="4" creationId="{F2562B78-7D0D-3454-5473-E1AA669E8A9A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2129900836" sldId="272"/>
            <ac:spMk id="5" creationId="{B51A2576-DFA1-E24E-55DB-4599B539A02F}"/>
          </ac:spMkLst>
        </pc:spChg>
        <pc:spChg chg="mod">
          <ac:chgData name="VENKATA VAMSI KRISHNA KALISETTY" userId="26f693fbd451d8f1" providerId="LiveId" clId="{DC70E075-5ADD-475F-938B-C524A4D96C20}" dt="2024-06-18T18:24:52.113" v="2914" actId="20577"/>
          <ac:spMkLst>
            <pc:docMk/>
            <pc:sldMk cId="2129900836" sldId="272"/>
            <ac:spMk id="7" creationId="{A53DB2E9-9CAE-A331-D159-4C5C9388973D}"/>
          </ac:spMkLst>
        </pc:spChg>
        <pc:picChg chg="del">
          <ac:chgData name="VENKATA VAMSI KRISHNA KALISETTY" userId="26f693fbd451d8f1" providerId="LiveId" clId="{DC70E075-5ADD-475F-938B-C524A4D96C20}" dt="2024-06-18T18:23:52.307" v="2862" actId="478"/>
          <ac:picMkLst>
            <pc:docMk/>
            <pc:sldMk cId="2129900836" sldId="272"/>
            <ac:picMk id="8" creationId="{84B913B1-D747-3023-004A-36B33774CE5C}"/>
          </ac:picMkLst>
        </pc:picChg>
        <pc:picChg chg="add mod">
          <ac:chgData name="VENKATA VAMSI KRISHNA KALISETTY" userId="26f693fbd451d8f1" providerId="LiveId" clId="{DC70E075-5ADD-475F-938B-C524A4D96C20}" dt="2024-06-18T18:24:15.510" v="2867" actId="14100"/>
          <ac:picMkLst>
            <pc:docMk/>
            <pc:sldMk cId="2129900836" sldId="272"/>
            <ac:picMk id="9" creationId="{76EE6E8B-2555-0FD6-58D6-68578D9EDB33}"/>
          </ac:picMkLst>
        </pc:picChg>
      </pc:sldChg>
      <pc:sldChg chg="addSp delSp modSp new mod modTransition modAnim">
        <pc:chgData name="VENKATA VAMSI KRISHNA KALISETTY" userId="26f693fbd451d8f1" providerId="LiveId" clId="{DC70E075-5ADD-475F-938B-C524A4D96C20}" dt="2024-06-18T18:40:12.852" v="2997"/>
        <pc:sldMkLst>
          <pc:docMk/>
          <pc:sldMk cId="1279378653" sldId="273"/>
        </pc:sldMkLst>
        <pc:spChg chg="add del mod">
          <ac:chgData name="VENKATA VAMSI KRISHNA KALISETTY" userId="26f693fbd451d8f1" providerId="LiveId" clId="{DC70E075-5ADD-475F-938B-C524A4D96C20}" dt="2024-06-18T18:35:05.013" v="2985" actId="11530"/>
          <ac:spMkLst>
            <pc:docMk/>
            <pc:sldMk cId="1279378653" sldId="273"/>
            <ac:spMk id="2" creationId="{855D02E3-F15E-B6CD-4C47-5D0125BCAAA3}"/>
          </ac:spMkLst>
        </pc:spChg>
        <pc:spChg chg="mod">
          <ac:chgData name="VENKATA VAMSI KRISHNA KALISETTY" userId="26f693fbd451d8f1" providerId="LiveId" clId="{DC70E075-5ADD-475F-938B-C524A4D96C20}" dt="2024-06-18T18:37:13.999" v="2994" actId="1076"/>
          <ac:spMkLst>
            <pc:docMk/>
            <pc:sldMk cId="1279378653" sldId="273"/>
            <ac:spMk id="3" creationId="{206BF590-F5A4-6D11-FE6C-7C7D5F3A32D6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279378653" sldId="273"/>
            <ac:spMk id="4" creationId="{727453D4-83E5-A878-0CAC-A6E8B4729608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279378653" sldId="273"/>
            <ac:spMk id="5" creationId="{072B77DC-CC95-86AE-960D-CD2A31D3AEDE}"/>
          </ac:spMkLst>
        </pc:spChg>
        <pc:spChg chg="mod">
          <ac:chgData name="VENKATA VAMSI KRISHNA KALISETTY" userId="26f693fbd451d8f1" providerId="LiveId" clId="{DC70E075-5ADD-475F-938B-C524A4D96C20}" dt="2024-06-18T18:40:12.852" v="2997"/>
          <ac:spMkLst>
            <pc:docMk/>
            <pc:sldMk cId="1279378653" sldId="273"/>
            <ac:spMk id="6" creationId="{04C9E6EB-2EBB-710D-D857-16EAD192C3FD}"/>
          </ac:spMkLst>
        </pc:spChg>
        <pc:spChg chg="add del">
          <ac:chgData name="VENKATA VAMSI KRISHNA KALISETTY" userId="26f693fbd451d8f1" providerId="LiveId" clId="{DC70E075-5ADD-475F-938B-C524A4D96C20}" dt="2024-06-18T18:34:56.774" v="2984" actId="478"/>
          <ac:spMkLst>
            <pc:docMk/>
            <pc:sldMk cId="1279378653" sldId="273"/>
            <ac:spMk id="8" creationId="{64DFB097-99FF-55F2-4E16-AE4582FF5178}"/>
          </ac:spMkLst>
        </pc:spChg>
        <pc:graphicFrameChg chg="add mod">
          <ac:chgData name="VENKATA VAMSI KRISHNA KALISETTY" userId="26f693fbd451d8f1" providerId="LiveId" clId="{DC70E075-5ADD-475F-938B-C524A4D96C20}" dt="2024-06-18T18:29:54.987" v="2969" actId="12269"/>
          <ac:graphicFrameMkLst>
            <pc:docMk/>
            <pc:sldMk cId="1279378653" sldId="273"/>
            <ac:graphicFrameMk id="7" creationId="{95B986FE-6B25-24BB-AA15-AF4D8DA368D1}"/>
          </ac:graphicFrameMkLst>
        </pc:graphicFrameChg>
      </pc:sldChg>
      <pc:sldMasterChg chg="setBg">
        <pc:chgData name="VENKATA VAMSI KRISHNA KALISETTY" userId="26f693fbd451d8f1" providerId="LiveId" clId="{DC70E075-5ADD-475F-938B-C524A4D96C20}" dt="2024-06-18T18:39:31.037" v="2996"/>
        <pc:sldMasterMkLst>
          <pc:docMk/>
          <pc:sldMasterMk cId="1793580234" sldId="2147483868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AAD164-7B86-5C9C-D62B-82E9D6AAFB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Advance Application Programming in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70E10-008D-F403-95DD-8F6480EA1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6/18/2024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444B5-A185-0492-9A4A-1C23899CC0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Resume Builder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424C6-A2FA-5608-881B-FF3066DFDB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A0F83-3A3A-42A1-B481-5E3FF5EF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260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Advance Application Programming in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6/18/2024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Resume Builder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CC84A-4131-4A45-A3D5-5DB330D00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7466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39A0-BCD9-7CE0-264B-A641B1A0F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00403-BF71-37A5-3228-FEB9B9A0E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AFC2-D6D9-66CC-0CFA-43E4079D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D80-555D-49E9-9B2B-631FB9DDDC64}" type="datetime1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259D-35EF-6901-DE74-C1310675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 Application in Python - Resume Builder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B2E6E-9D39-E8D2-8D16-57A990EB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13B2-BE43-437E-B56A-EC56CCB2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7A3C-0A07-6B53-C9B3-D7247320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287B0-5733-C013-919F-1A5236C8D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37BA9-83AD-5475-E27B-808E7F2A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21FB-9257-4123-95D8-B8800FA33FA8}" type="datetime1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B5CD-4124-ED23-A2EB-A493C627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 Application in Python - Resume Builder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1F12-73FC-59EF-859B-5815FEDA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13B2-BE43-437E-B56A-EC56CCB2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7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5B5D5-5F03-A681-A398-A763A7A9E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C7B56-3206-5C92-E0A7-A33FAD2A4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0ECBC-50DF-34FA-7CCC-64287917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635-2ED4-4ABF-A1F8-3B0088D06ED2}" type="datetime1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48B5-1BD3-E12E-EE28-80C4BC69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 Application in Python - Resume Builder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C2735-98D2-D58A-6AC5-F632AC8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13B2-BE43-437E-B56A-EC56CCB2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0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C289-1799-CA87-F488-4488506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E5396-8FB3-3F91-BC26-D05E593A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9242-DA2C-D5F2-5E95-A3DD594A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C453-C1D7-4E0F-9CCA-AD0DA3A5BD37}" type="datetime1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CCDBD-8256-8E82-0189-4AB6D156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 Application in Python - Resume Builder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00E60-DEAE-1C0D-E38F-77734A0E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13B2-BE43-437E-B56A-EC56CCB2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B70B-D2DA-4043-9B96-7241A3F4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69612-74AF-C3CD-DD22-A3FABD3F1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40F7E-3112-D308-D979-9653B827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920D-8E44-43D6-B8C9-214D16DA2050}" type="datetime1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0CAB7-0526-AF3E-8AB5-29FBC535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 Application in Python - Resume Builder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069AB-72EE-B317-67BD-8C7481B6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13B2-BE43-437E-B56A-EC56CCB2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7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79D0-117F-85A5-0ABB-D1FCAEB8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0B53E-8ED0-300E-3A6D-FAC8C9DBD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FE268-A555-B5D0-5BE2-151B011BB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E430-54B5-416D-6855-559481E1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21B1-0757-4161-A450-1FE638C429E2}" type="datetime1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A1D6-4E6B-704A-7476-029D5E25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 Application in Python - Resume Builder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7255E-C2A1-FDA9-E474-5D2C2AA1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13B2-BE43-437E-B56A-EC56CCB2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0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0F36-C39D-D476-C24F-74C5D86A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46439-9A37-578A-3D31-23B9A83BA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51BB4-5852-F99B-1C5A-1E22FFDCC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E04B7-103C-AE7D-D59B-CFECDC522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D4C4C-419A-5E95-4A2D-9B1B58250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A212D-5264-A788-DB71-76225658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89F8-54F2-4F8C-85F3-B1235E47D0EB}" type="datetime1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5A76D-5C13-90E0-E179-308E5A33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 Application in Python - Resume Builder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A0BA0-E0C0-8B13-3CF5-FF6856B2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13B2-BE43-437E-B56A-EC56CCB2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9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C636-9DD9-6264-3DD1-B3B0CA49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250EF-C4D6-0076-20F2-945C2C8F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A3F-DABD-4313-ABEC-B9676A2D966C}" type="datetime1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B91AD-05F4-1BB9-6CB4-8796CCFD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 Application in Python - Resume Builder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F919C-5E32-B73E-169E-87BD6954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13B2-BE43-437E-B56A-EC56CCB2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0807B-6BC7-74A7-C25E-B94E941E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6BAC-7ACE-4ED9-99F7-6CB8EE55AECE}" type="datetime1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07EA8-996F-82DE-F30D-3000FD7E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 Application in Python - Resume 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ED18E-F985-1C27-8115-FB8CF162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13B2-BE43-437E-B56A-EC56CCB2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1CAD-82B2-E440-C2E8-3010313A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1991-1E9B-568E-9D8A-D563AF58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F167-B764-CAD6-10AD-1EC7B7703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3252D-1779-300B-AF75-CC4E40A1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71FB-3D7C-41B9-AFB1-2B9B7F3DFEA4}" type="datetime1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C4E48-20F7-10AD-5DC2-13A1D398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 Application in Python - Resume Builder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267F-5C3D-D75A-FAF9-8EC9AE84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13B2-BE43-437E-B56A-EC56CCB2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1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6FD9-0E03-D6C2-210E-AF1142F5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AEF77-A80F-459A-B0C0-9641866AB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0F81E-4D19-3042-57F8-7AA159C8D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4F92A-2F52-F9D9-A713-4505B186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665-5F09-4655-BDE5-535DF867C691}" type="datetime1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AAF11-8A80-D95A-9F7C-D1711BF9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 Application in Python - Resume Builder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5328-2CCC-3B2E-D59F-D24A0D12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13B2-BE43-437E-B56A-EC56CCB2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1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7201B-21E7-84E6-23F2-C32567B0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DB4C7-0F2A-07D4-20F5-22432BCF0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9E1F4-C90E-CA0D-2AF7-51CC7BC88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CE462-3455-40FB-AB7B-755C4FB7C5E2}" type="datetime1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2708-83A4-6251-B10B-52746F06E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Advance Application in Python - Resume Builder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2507-763F-1AD5-4989-F3C086E69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A013B2-BE43-437E-B56A-EC56CCB2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B49E-84EA-3D4F-A03D-7055D7112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081" y="115365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Advance Application Programming </a:t>
            </a:r>
            <a:b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in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99A89C-750A-99E3-F552-BE5309F6D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036" y="2247800"/>
            <a:ext cx="9144000" cy="1655762"/>
          </a:xfrm>
        </p:spPr>
        <p:txBody>
          <a:bodyPr>
            <a:normAutofit/>
          </a:bodyPr>
          <a:lstStyle/>
          <a:p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Project Title - Resume Builder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2884F-9B29-FE58-375C-6D8E7501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7DD-4861-4A68-B154-C8A962025DBA}" type="datetime1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FD681-B627-D528-EF7E-20860B31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 Application in Python - Resume Builder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E592E-25BD-B4DB-F47C-62A891DB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013B2-BE43-437E-B56A-EC56CCB22B94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D24E8-BDFB-C5F2-76BB-CB4140992926}"/>
              </a:ext>
            </a:extLst>
          </p:cNvPr>
          <p:cNvSpPr txBox="1"/>
          <p:nvPr/>
        </p:nvSpPr>
        <p:spPr>
          <a:xfrm>
            <a:off x="7245752" y="4224759"/>
            <a:ext cx="459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Vinay Rao </a:t>
            </a:r>
            <a:r>
              <a:rPr lang="en-US" dirty="0" err="1"/>
              <a:t>Kalakuntla</a:t>
            </a:r>
            <a:r>
              <a:rPr lang="en-US" dirty="0"/>
              <a:t> - 700756963</a:t>
            </a:r>
          </a:p>
          <a:p>
            <a:r>
              <a:rPr lang="en-US" dirty="0" err="1"/>
              <a:t>Gopinadh</a:t>
            </a:r>
            <a:r>
              <a:rPr lang="en-US" dirty="0"/>
              <a:t> </a:t>
            </a:r>
            <a:r>
              <a:rPr lang="en-US" dirty="0" err="1"/>
              <a:t>Karlapudi</a:t>
            </a:r>
            <a:r>
              <a:rPr lang="en-US" dirty="0"/>
              <a:t> - 700763819</a:t>
            </a:r>
          </a:p>
          <a:p>
            <a:r>
              <a:rPr lang="en-US" dirty="0"/>
              <a:t>Vandana </a:t>
            </a:r>
            <a:r>
              <a:rPr lang="en-US" dirty="0" err="1"/>
              <a:t>Cherukuri</a:t>
            </a:r>
            <a:r>
              <a:rPr lang="en-US" dirty="0"/>
              <a:t> - 700759337</a:t>
            </a:r>
          </a:p>
          <a:p>
            <a:r>
              <a:rPr lang="en-US"/>
              <a:t>Meghana - 700757710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F10C-B55F-3127-6DDC-67EABB2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</a:rPr>
              <a:t>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40140-1E91-4810-B8BC-041C8A10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2D44-7977-42CE-9102-10495AC8D0D0}" type="datetime1">
              <a:rPr lang="en-US" smtClean="0"/>
              <a:t>12/5/24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62B78-7D0D-3454-5473-E1AA669E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Advance Application in Python - Resume Builder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A2576-DFA1-E24E-55DB-4599B539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013B2-BE43-437E-B56A-EC56CCB22B9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DB2E9-9CAE-A331-D159-4C5C9388973D}"/>
              </a:ext>
            </a:extLst>
          </p:cNvPr>
          <p:cNvSpPr txBox="1"/>
          <p:nvPr/>
        </p:nvSpPr>
        <p:spPr>
          <a:xfrm>
            <a:off x="1041722" y="1459855"/>
            <a:ext cx="1062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Enter the required details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0C4A5-EBEB-21D3-D3FA-079B9510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9" r="10664"/>
          <a:stretch/>
        </p:blipFill>
        <p:spPr>
          <a:xfrm>
            <a:off x="1169042" y="2083442"/>
            <a:ext cx="9722735" cy="40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2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F10C-B55F-3127-6DDC-67EABB2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</a:rPr>
              <a:t>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40140-1E91-4810-B8BC-041C8A10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2D44-7977-42CE-9102-10495AC8D0D0}" type="datetime1">
              <a:rPr lang="en-US" smtClean="0"/>
              <a:t>12/5/24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62B78-7D0D-3454-5473-E1AA669E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Advance Application in Python - Resume Builder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A2576-DFA1-E24E-55DB-4599B539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013B2-BE43-437E-B56A-EC56CCB22B9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DB2E9-9CAE-A331-D159-4C5C9388973D}"/>
              </a:ext>
            </a:extLst>
          </p:cNvPr>
          <p:cNvSpPr txBox="1"/>
          <p:nvPr/>
        </p:nvSpPr>
        <p:spPr>
          <a:xfrm>
            <a:off x="1041722" y="1459855"/>
            <a:ext cx="1062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Enter the required details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BD367-062B-078E-ECC0-57B2F4024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r="6752"/>
          <a:stretch/>
        </p:blipFill>
        <p:spPr>
          <a:xfrm>
            <a:off x="1041721" y="1840374"/>
            <a:ext cx="9884779" cy="419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3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F10C-B55F-3127-6DDC-67EABB2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</a:rPr>
              <a:t>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40140-1E91-4810-B8BC-041C8A10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2D44-7977-42CE-9102-10495AC8D0D0}" type="datetime1">
              <a:rPr lang="en-US" smtClean="0"/>
              <a:t>12/5/24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62B78-7D0D-3454-5473-E1AA669E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Advance Application in Python - Resume Builder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A2576-DFA1-E24E-55DB-4599B539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013B2-BE43-437E-B56A-EC56CCB22B94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DB2E9-9CAE-A331-D159-4C5C9388973D}"/>
              </a:ext>
            </a:extLst>
          </p:cNvPr>
          <p:cNvSpPr txBox="1"/>
          <p:nvPr/>
        </p:nvSpPr>
        <p:spPr>
          <a:xfrm>
            <a:off x="1041722" y="1459855"/>
            <a:ext cx="1062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Enter the required details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31C4E6-28B7-E2B8-B3A3-8D7BD54C7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r="9615"/>
          <a:stretch/>
        </p:blipFill>
        <p:spPr>
          <a:xfrm>
            <a:off x="1551008" y="1939479"/>
            <a:ext cx="8796760" cy="41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00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F10C-B55F-3127-6DDC-67EABB2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</a:rPr>
              <a:t>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40140-1E91-4810-B8BC-041C8A10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2D44-7977-42CE-9102-10495AC8D0D0}" type="datetime1">
              <a:rPr lang="en-US" smtClean="0"/>
              <a:t>12/5/24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62B78-7D0D-3454-5473-E1AA669E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Advance Application in Python - Resume Builder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A2576-DFA1-E24E-55DB-4599B539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013B2-BE43-437E-B56A-EC56CCB22B9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DB2E9-9CAE-A331-D159-4C5C9388973D}"/>
              </a:ext>
            </a:extLst>
          </p:cNvPr>
          <p:cNvSpPr txBox="1"/>
          <p:nvPr/>
        </p:nvSpPr>
        <p:spPr>
          <a:xfrm>
            <a:off x="1041722" y="1459855"/>
            <a:ext cx="1062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Enter the required details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29D10C-5B25-C781-9990-A1FBF6E355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9" r="5178"/>
          <a:stretch/>
        </p:blipFill>
        <p:spPr>
          <a:xfrm>
            <a:off x="6096000" y="2173469"/>
            <a:ext cx="5571281" cy="370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233C27-C9AC-CE79-6808-E55F7C6FF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3" y="2173469"/>
            <a:ext cx="5421868" cy="37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F10C-B55F-3127-6DDC-67EABB2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</a:rPr>
              <a:t>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40140-1E91-4810-B8BC-041C8A10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2D44-7977-42CE-9102-10495AC8D0D0}" type="datetime1">
              <a:rPr lang="en-US" smtClean="0"/>
              <a:t>12/5/24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62B78-7D0D-3454-5473-E1AA669E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Advance Application in Python - Resume Builder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A2576-DFA1-E24E-55DB-4599B539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013B2-BE43-437E-B56A-EC56CCB22B94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DB2E9-9CAE-A331-D159-4C5C9388973D}"/>
              </a:ext>
            </a:extLst>
          </p:cNvPr>
          <p:cNvSpPr txBox="1"/>
          <p:nvPr/>
        </p:nvSpPr>
        <p:spPr>
          <a:xfrm>
            <a:off x="1041722" y="1459855"/>
            <a:ext cx="1062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Enter the required details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3AF8A2-B5E5-45DC-7E69-3A19563C5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r="18882"/>
          <a:stretch/>
        </p:blipFill>
        <p:spPr>
          <a:xfrm>
            <a:off x="260910" y="1921520"/>
            <a:ext cx="5733328" cy="40162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9CC1CC-5742-FD9B-FD30-7F5474E922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1" r="10646"/>
          <a:stretch/>
        </p:blipFill>
        <p:spPr>
          <a:xfrm>
            <a:off x="6095999" y="1968745"/>
            <a:ext cx="5733327" cy="401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4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F10C-B55F-3127-6DDC-67EABB2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</a:rPr>
              <a:t>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40140-1E91-4810-B8BC-041C8A10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2D44-7977-42CE-9102-10495AC8D0D0}" type="datetime1">
              <a:rPr lang="en-US" smtClean="0"/>
              <a:t>12/5/24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62B78-7D0D-3454-5473-E1AA669E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Advance Application in Python - Resume Builder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A2576-DFA1-E24E-55DB-4599B539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013B2-BE43-437E-B56A-EC56CCB22B9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DB2E9-9CAE-A331-D159-4C5C9388973D}"/>
              </a:ext>
            </a:extLst>
          </p:cNvPr>
          <p:cNvSpPr txBox="1"/>
          <p:nvPr/>
        </p:nvSpPr>
        <p:spPr>
          <a:xfrm>
            <a:off x="1041722" y="1459855"/>
            <a:ext cx="1062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5. Move to select template for Resume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D2AFF-2C52-6E5C-047D-627829A27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6875"/>
          <a:stretch/>
        </p:blipFill>
        <p:spPr>
          <a:xfrm>
            <a:off x="838200" y="2210764"/>
            <a:ext cx="10515600" cy="356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1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F10C-B55F-3127-6DDC-67EABB2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</a:rPr>
              <a:t>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40140-1E91-4810-B8BC-041C8A10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2D44-7977-42CE-9102-10495AC8D0D0}" type="datetime1">
              <a:rPr lang="en-US" smtClean="0"/>
              <a:t>12/5/24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62B78-7D0D-3454-5473-E1AA669E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Advance Application in Python - Resume Builder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A2576-DFA1-E24E-55DB-4599B539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013B2-BE43-437E-B56A-EC56CCB22B9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DB2E9-9CAE-A331-D159-4C5C9388973D}"/>
              </a:ext>
            </a:extLst>
          </p:cNvPr>
          <p:cNvSpPr txBox="1"/>
          <p:nvPr/>
        </p:nvSpPr>
        <p:spPr>
          <a:xfrm>
            <a:off x="1041722" y="1459855"/>
            <a:ext cx="1062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 Select for Resume templates and Fonts(heading and paragraph)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913B1-D747-3023-004A-36B33774CE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t="8493" r="7342" b="4131"/>
          <a:stretch/>
        </p:blipFill>
        <p:spPr>
          <a:xfrm>
            <a:off x="728241" y="2055752"/>
            <a:ext cx="10625559" cy="416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1377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F10C-B55F-3127-6DDC-67EABB2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</a:rPr>
              <a:t>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40140-1E91-4810-B8BC-041C8A10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2D44-7977-42CE-9102-10495AC8D0D0}" type="datetime1">
              <a:rPr lang="en-US" smtClean="0"/>
              <a:t>12/5/24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62B78-7D0D-3454-5473-E1AA669E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Advance Application in Python - Resume Builder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A2576-DFA1-E24E-55DB-4599B539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013B2-BE43-437E-B56A-EC56CCB22B94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DB2E9-9CAE-A331-D159-4C5C9388973D}"/>
              </a:ext>
            </a:extLst>
          </p:cNvPr>
          <p:cNvSpPr txBox="1"/>
          <p:nvPr/>
        </p:nvSpPr>
        <p:spPr>
          <a:xfrm>
            <a:off x="1041722" y="1459855"/>
            <a:ext cx="1062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 Preview and save(download) in html format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EE6E8B-2555-0FD6-58D6-68578D9ED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2" y="2176040"/>
            <a:ext cx="10127848" cy="372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00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02E3-F15E-B6CD-4C47-5D0125BCA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390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anchor="ctr"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BF590-F5A4-6D11-FE6C-7C7D5F3A3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622"/>
            <a:ext cx="9144000" cy="1655762"/>
          </a:xfrm>
          <a:prstGeom prst="flowChartAlternateProcess">
            <a:avLst/>
          </a:prstGeom>
          <a:ln>
            <a:noFill/>
          </a:ln>
        </p:spPr>
        <p:txBody>
          <a:bodyPr/>
          <a:lstStyle/>
          <a:p>
            <a:r>
              <a:rPr lang="en-US" dirty="0">
                <a:ln>
                  <a:solidFill>
                    <a:schemeClr val="accent3">
                      <a:lumMod val="50000"/>
                    </a:schemeClr>
                  </a:solidFill>
                </a:ln>
              </a:rPr>
              <a:t>Team – Resume Builder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453D4-83E5-A878-0CAC-A6E8B472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D80-555D-49E9-9B2B-631FB9DDDC64}" type="datetime1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77DC-CC95-86AE-960D-CD2A31D3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 Application in Python - Resume Builder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E6EB-2EBB-710D-D857-16EAD192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13B2-BE43-437E-B56A-EC56CCB22B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8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5016D-04CF-9F6D-A2C5-873D8BD0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65125"/>
            <a:ext cx="1138948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rgbClr val="CA3506"/>
                </a:solidFill>
              </a:rPr>
              <a:t>What? Why? How?</a:t>
            </a:r>
            <a:endParaRPr lang="en-US" sz="4800" b="1" dirty="0">
              <a:solidFill>
                <a:srgbClr val="CA3506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7DAF1-26A5-E107-0B83-1F0DF49A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5503-ADC7-4DCC-94CD-CD5B9C52829F}" type="datetime1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5D2B1-4D74-B5FA-EC50-34F942BF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 Application in Python - Resume Builder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B0F99-8B4E-9604-B97D-49AE7D80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013B2-BE43-437E-B56A-EC56CCB22B94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C2A30-8FF8-9A0D-F3A0-0101453E551C}"/>
              </a:ext>
            </a:extLst>
          </p:cNvPr>
          <p:cNvSpPr txBox="1"/>
          <p:nvPr/>
        </p:nvSpPr>
        <p:spPr>
          <a:xfrm>
            <a:off x="864243" y="1794077"/>
            <a:ext cx="104635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50" dirty="0"/>
              <a:t>This project is a resume builder web application</a:t>
            </a:r>
          </a:p>
          <a:p>
            <a:endParaRPr lang="en-US" sz="2800" dirty="0"/>
          </a:p>
          <a:p>
            <a:pPr algn="ctr"/>
            <a:r>
              <a:rPr lang="en-US" sz="2800" dirty="0"/>
              <a:t>Why?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purpose of this project is to provide users with an easy-to-use   platform for creating, editing, and managing their resumes.</a:t>
            </a:r>
          </a:p>
          <a:p>
            <a:endParaRPr lang="en-US" sz="2800" dirty="0"/>
          </a:p>
          <a:p>
            <a:pPr algn="ctr"/>
            <a:r>
              <a:rPr lang="en-US" sz="2800" dirty="0"/>
              <a:t>How?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primary purpose of this resume builder project is to address the common challenges individuals face when creating and managing their resumes.</a:t>
            </a:r>
          </a:p>
        </p:txBody>
      </p:sp>
    </p:spTree>
    <p:extLst>
      <p:ext uri="{BB962C8B-B14F-4D97-AF65-F5344CB8AC3E}">
        <p14:creationId xmlns:p14="http://schemas.microsoft.com/office/powerpoint/2010/main" val="380605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3096-469E-A8B4-6764-63B9E950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835" y="624110"/>
            <a:ext cx="9016679" cy="1280890"/>
          </a:xfrm>
        </p:spPr>
        <p:txBody>
          <a:bodyPr/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Abstract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7E9880-1BD8-76E6-9931-BE1BBA36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719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Resume </a:t>
            </a:r>
            <a:r>
              <a:rPr lang="en-US" dirty="0" err="1"/>
              <a:t>Bulider</a:t>
            </a:r>
            <a:r>
              <a:rPr lang="en-US" dirty="0"/>
              <a:t> is a Web Application Generates a Professional Resume.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This Tool Offers a User Friendly and Simple Way to take User Input their Name, Personal Details, Professional Work Experience, Educational Background and Skills and other Key Information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This Information is used to Generate Formatted Resume in Various Styles and We Can Select the Format and Style Which is Best Suitable and Download it into your Desktop.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BDA4C3-7351-8AE4-5E45-41C00E8F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58D-2D9A-4A9C-8BA1-7FBF8AC3963E}" type="datetime1">
              <a:rPr lang="en-US" smtClean="0"/>
              <a:t>12/5/24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0AA70F-A7F6-F088-3FE8-612FDF5C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 Application in Python - Resume Builder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C302E-E894-3EDA-B870-FF9CBF88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013B2-BE43-437E-B56A-EC56CCB22B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6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0BE5-2811-50BD-DBFF-99C43F19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B4DC7-C35F-D412-A1A1-7B0B0188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cs typeface="Times New Roman" panose="02020603050405020304" pitchFamily="18" charset="0"/>
              </a:rPr>
              <a:t>In today's competitive job market, a well-crafted resume is essential for individuals to effectively showcase their qualifications and secure employment opportunities.</a:t>
            </a:r>
          </a:p>
          <a:p>
            <a:r>
              <a:rPr lang="en-US" sz="2500" dirty="0">
                <a:cs typeface="Times New Roman" panose="02020603050405020304" pitchFamily="18" charset="0"/>
              </a:rPr>
              <a:t>To address these challenges, we have developed a resume builder application that streamlines the process of resume creation, making it accessible and efficient for users of all skill levels.</a:t>
            </a:r>
          </a:p>
          <a:p>
            <a:r>
              <a:rPr lang="en-US" sz="2500" dirty="0">
                <a:cs typeface="Times New Roman" panose="02020603050405020304" pitchFamily="18" charset="0"/>
              </a:rPr>
              <a:t>This resume builder uses modern web technologies to create a robust and user-friendly platform.</a:t>
            </a:r>
          </a:p>
          <a:p>
            <a:r>
              <a:rPr lang="en-US" sz="2500" dirty="0">
                <a:cs typeface="Times New Roman" panose="02020603050405020304" pitchFamily="18" charset="0"/>
              </a:rPr>
              <a:t>The backend is built with Python Flask, a web framework that makes developing web applications straightforward.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61573-88E1-2444-5050-9BB9D29A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8C44-1BDD-4253-91AE-51DE85BA6796}" type="datetime1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1AB13-44DC-27E9-9C19-2A08667E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Advance Application in Python - Resume 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F3962-1BF9-24F1-D86E-A47BE5D4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013B2-BE43-437E-B56A-EC56CCB22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0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0BE5-2811-50BD-DBFF-99C43F19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0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B4DC7-C35F-D412-A1A1-7B0B0188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500" dirty="0">
              <a:cs typeface="Times New Roman" panose="02020603050405020304" pitchFamily="18" charset="0"/>
            </a:endParaRPr>
          </a:p>
          <a:p>
            <a:r>
              <a:rPr lang="en-US" sz="2500" dirty="0">
                <a:cs typeface="Times New Roman" panose="02020603050405020304" pitchFamily="18" charset="0"/>
              </a:rPr>
              <a:t>Flask handles important tasks like user authentication, data processing, and communication with the database.</a:t>
            </a:r>
          </a:p>
          <a:p>
            <a:r>
              <a:rPr lang="en-US" sz="2500" dirty="0">
                <a:cs typeface="Times New Roman" panose="02020603050405020304" pitchFamily="18" charset="0"/>
              </a:rPr>
              <a:t>For storing data, the application uses, SQLITE database, ensuring user data is securely stored and easily accessible.</a:t>
            </a:r>
          </a:p>
          <a:p>
            <a:r>
              <a:rPr lang="en-US" sz="2500" dirty="0">
                <a:cs typeface="Times New Roman" panose="02020603050405020304" pitchFamily="18" charset="0"/>
              </a:rPr>
              <a:t>The frontend of the application is developed using Python, HTML, and CSS, JavaScript providing a responsive and interactive user interface. This allows users to create, edit, and format their resumes in real-time, with helpful templates and guidelines to ensure a polished and professional result.</a:t>
            </a:r>
          </a:p>
          <a:p>
            <a:r>
              <a:rPr lang="en-US" sz="2500" dirty="0">
                <a:cs typeface="Times New Roman" panose="02020603050405020304" pitchFamily="18" charset="0"/>
              </a:rPr>
              <a:t>By combining these technologies, the resume builder application makes the resume creation process simpler and helps users effectively present their qualifications and experiences.</a:t>
            </a:r>
          </a:p>
          <a:p>
            <a:endParaRPr lang="en-US" sz="2500" dirty="0">
              <a:cs typeface="Times New Roman" panose="02020603050405020304" pitchFamily="18" charset="0"/>
            </a:endParaRPr>
          </a:p>
          <a:p>
            <a:endParaRPr lang="en-US" sz="2500" dirty="0"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9BEA1-C6DA-CDD7-7782-6E7B7EC3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0FD3-BDED-4A08-8BF3-4D9AA8C66B05}" type="datetime1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4DE50-6E38-F3AF-534B-EC107A11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 Application in Python - Resume 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F3962-1BF9-24F1-D86E-A47BE5D4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013B2-BE43-437E-B56A-EC56CCB22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E758-18E6-2B90-EC91-63B2D15C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Technologies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690174-6168-5608-EF29-6BD632CC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Flask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SQLITE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CSS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JavaScript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EA221-9DBE-8148-5CB6-27179A6C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0C13-022F-4D73-9C3F-AE5EB15324D6}" type="datetime1">
              <a:rPr lang="en-US" smtClean="0"/>
              <a:t>12/5/24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6BC33-CAAA-206F-EB7A-B040FA39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 Application in Python - Resume Builder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7B3D-E628-6429-0226-CC47E10E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013B2-BE43-437E-B56A-EC56CCB22B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4910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F10C-B55F-3127-6DDC-67EABB2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</a:rPr>
              <a:t>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40140-1E91-4810-B8BC-041C8A10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2D44-7977-42CE-9102-10495AC8D0D0}" type="datetime1">
              <a:rPr lang="en-US" smtClean="0"/>
              <a:t>12/5/24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62B78-7D0D-3454-5473-E1AA669E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Advance Application in Python - Resume Builder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A2576-DFA1-E24E-55DB-4599B539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013B2-BE43-437E-B56A-EC56CCB22B9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DB2E9-9CAE-A331-D159-4C5C9388973D}"/>
              </a:ext>
            </a:extLst>
          </p:cNvPr>
          <p:cNvSpPr txBox="1"/>
          <p:nvPr/>
        </p:nvSpPr>
        <p:spPr>
          <a:xfrm>
            <a:off x="1041722" y="1459855"/>
            <a:ext cx="1062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Register to the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3962F-7EE2-70E9-5A2E-C76F94FF3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2" b="8881"/>
          <a:stretch/>
        </p:blipFill>
        <p:spPr>
          <a:xfrm>
            <a:off x="1458410" y="2038987"/>
            <a:ext cx="9167149" cy="40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0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F10C-B55F-3127-6DDC-67EABB2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</a:rPr>
              <a:t>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40140-1E91-4810-B8BC-041C8A10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2D44-7977-42CE-9102-10495AC8D0D0}" type="datetime1">
              <a:rPr lang="en-US" smtClean="0"/>
              <a:t>12/5/24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62B78-7D0D-3454-5473-E1AA669E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Advance Application in Python - Resume Builder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A2576-DFA1-E24E-55DB-4599B539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013B2-BE43-437E-B56A-EC56CCB22B9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DB2E9-9CAE-A331-D159-4C5C9388973D}"/>
              </a:ext>
            </a:extLst>
          </p:cNvPr>
          <p:cNvSpPr txBox="1"/>
          <p:nvPr/>
        </p:nvSpPr>
        <p:spPr>
          <a:xfrm>
            <a:off x="1041722" y="1459855"/>
            <a:ext cx="1062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Login to the web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CBC2FC-0C15-64B6-E201-2B729C3C6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" b="20000"/>
          <a:stretch/>
        </p:blipFill>
        <p:spPr>
          <a:xfrm>
            <a:off x="1388962" y="2106592"/>
            <a:ext cx="9097701" cy="42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1227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F10C-B55F-3127-6DDC-67EABB2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</a:rPr>
              <a:t>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40140-1E91-4810-B8BC-041C8A10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2D44-7977-42CE-9102-10495AC8D0D0}" type="datetime1">
              <a:rPr lang="en-US" smtClean="0"/>
              <a:t>12/5/24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62B78-7D0D-3454-5473-E1AA669E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Advance Application in Python - Resume Builder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A2576-DFA1-E24E-55DB-4599B539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013B2-BE43-437E-B56A-EC56CCB22B9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DB2E9-9CAE-A331-D159-4C5C9388973D}"/>
              </a:ext>
            </a:extLst>
          </p:cNvPr>
          <p:cNvSpPr txBox="1"/>
          <p:nvPr/>
        </p:nvSpPr>
        <p:spPr>
          <a:xfrm>
            <a:off x="1041722" y="1459855"/>
            <a:ext cx="10625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Home page will appear as follows which contain welcome message, enter information, select template and preview and save option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732E44-5470-7949-F157-4FC3DA6B1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2" y="2453833"/>
            <a:ext cx="10544536" cy="339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658</Words>
  <Application>Microsoft Macintosh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Advance Application Programming  in Python</vt:lpstr>
      <vt:lpstr>What? Why? How?</vt:lpstr>
      <vt:lpstr>Abstract</vt:lpstr>
      <vt:lpstr>Introduction</vt:lpstr>
      <vt:lpstr>Introduction</vt:lpstr>
      <vt:lpstr>Technologies Used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VAMSI KRISHNA KALISETTY</dc:creator>
  <cp:lastModifiedBy>Sai Tejaswi Mandoji</cp:lastModifiedBy>
  <cp:revision>3</cp:revision>
  <dcterms:created xsi:type="dcterms:W3CDTF">2024-06-18T15:18:26Z</dcterms:created>
  <dcterms:modified xsi:type="dcterms:W3CDTF">2024-12-05T15:14:37Z</dcterms:modified>
</cp:coreProperties>
</file>