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660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E999-E98E-4F12-A305-9EA4D747DFD4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070C-8EFE-4E80-BA71-B05273E88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070C-8EFE-4E80-BA71-B05273E881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120F-671C-4AA2-B17A-B17AD2BD02BE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D5E0-66D2-4C6A-9B65-87E87EE1F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Prof. </a:t>
            </a:r>
            <a:r>
              <a:rPr lang="en-US" dirty="0" err="1" smtClean="0"/>
              <a:t>Vandana</a:t>
            </a:r>
            <a:r>
              <a:rPr lang="en-US" dirty="0" smtClean="0"/>
              <a:t> Kate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Learning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Generative Approaches</a:t>
            </a:r>
          </a:p>
          <a:p>
            <a:pPr>
              <a:buNone/>
            </a:pPr>
            <a:r>
              <a:rPr lang="en-US" dirty="0" smtClean="0"/>
              <a:t>		- Creating new data that is like given data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 Generally included in unsupervised learning</a:t>
            </a:r>
          </a:p>
          <a:p>
            <a:r>
              <a:rPr lang="en-US" dirty="0" smtClean="0"/>
              <a:t>Semi Supervised Learning</a:t>
            </a:r>
          </a:p>
          <a:p>
            <a:pPr>
              <a:buNone/>
            </a:pPr>
            <a:r>
              <a:rPr lang="en-US" dirty="0" smtClean="0"/>
              <a:t>  	- Small amount of labeled data along with 	unlabeled data</a:t>
            </a:r>
          </a:p>
          <a:p>
            <a:r>
              <a:rPr lang="en-US" dirty="0" smtClean="0"/>
              <a:t>Self Supervised Learning </a:t>
            </a:r>
          </a:p>
          <a:p>
            <a:pPr lvl="1"/>
            <a:r>
              <a:rPr lang="en-US" dirty="0" smtClean="0"/>
              <a:t>Implicit labels are extracted from data using heuristics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Learning( getting lot of attraction)</a:t>
            </a:r>
          </a:p>
          <a:p>
            <a:pPr>
              <a:buNone/>
            </a:pPr>
            <a:r>
              <a:rPr lang="en-US" dirty="0" smtClean="0"/>
              <a:t>		- Actions chosen based on rewards </a:t>
            </a:r>
            <a:r>
              <a:rPr lang="en-US" dirty="0" err="1" smtClean="0"/>
              <a:t>Eg</a:t>
            </a:r>
            <a:r>
              <a:rPr lang="en-US" dirty="0" smtClean="0"/>
              <a:t>.  		Chess game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 in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Preparing Data- Ensuring that there is no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Choosing a model/ algorithm      </a:t>
            </a:r>
            <a:r>
              <a:rPr lang="en-US" dirty="0" err="1" smtClean="0"/>
              <a:t>eg</a:t>
            </a:r>
            <a:r>
              <a:rPr lang="en-US" dirty="0" smtClean="0"/>
              <a:t>. Random Forest, ANNs, Hidden Markov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 - Using data to determine model parameters and then doing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Evaluation- How did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Hyper-parameter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Prediction (Deployment)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Vs. Hyper-parameter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SUPERVISED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229600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CLASSIFICATION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REGRESSION</a:t>
                      </a:r>
                      <a:endParaRPr lang="en-US" sz="32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 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FIT IT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DISCRETE / CATEGORICAL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CONTINUOUS</a:t>
                      </a:r>
                      <a:r>
                        <a:rPr lang="en-US" sz="2400" baseline="0" dirty="0" smtClean="0"/>
                        <a:t> /REAL NUMBER DATA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</a:t>
                      </a:r>
                      <a:r>
                        <a:rPr lang="en-US" sz="2400" baseline="0" dirty="0" smtClean="0"/>
                        <a:t> CATEGORY ASSOCIATED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 ASSOCIATED NUMBERS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EG. TUMOUR CLASSIFICATION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EG: PREDICTION OF STOCK MARKET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LINEAR ALGEBRA</a:t>
            </a:r>
          </a:p>
          <a:p>
            <a:pPr>
              <a:buNone/>
            </a:pPr>
            <a:r>
              <a:rPr lang="en-US" dirty="0" smtClean="0"/>
              <a:t>     - Machine learning involves mapping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from vector to vector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matrix transformation may be required</a:t>
            </a:r>
          </a:p>
          <a:p>
            <a:r>
              <a:rPr lang="en-US" dirty="0" smtClean="0"/>
              <a:t>Probability </a:t>
            </a:r>
          </a:p>
          <a:p>
            <a:pPr>
              <a:buNone/>
            </a:pPr>
            <a:r>
              <a:rPr lang="en-US" dirty="0" smtClean="0"/>
              <a:t>  		- data and results may have un-</a:t>
            </a:r>
            <a:r>
              <a:rPr lang="en-US" dirty="0" err="1" smtClean="0"/>
              <a:t>certainity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associated with them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- Conditional probability also plays a 		              	important role</a:t>
            </a:r>
          </a:p>
          <a:p>
            <a:r>
              <a:rPr lang="en-US" dirty="0" smtClean="0"/>
              <a:t>Optimization</a:t>
            </a:r>
          </a:p>
          <a:p>
            <a:pPr>
              <a:buNone/>
            </a:pPr>
            <a:r>
              <a:rPr lang="en-US" dirty="0" smtClean="0"/>
              <a:t>     For a given set of data what is the best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440363"/>
          </a:xfrm>
        </p:spPr>
        <p:txBody>
          <a:bodyPr/>
          <a:lstStyle/>
          <a:p>
            <a:r>
              <a:rPr lang="en-US" dirty="0" smtClean="0"/>
              <a:t>AI: creation of intelligent machines that work or react like humans</a:t>
            </a:r>
            <a:endParaRPr lang="en-US" dirty="0" smtClean="0"/>
          </a:p>
          <a:p>
            <a:r>
              <a:rPr lang="en-US" dirty="0" smtClean="0"/>
              <a:t>ML: Programs that get better with Experience</a:t>
            </a:r>
          </a:p>
          <a:p>
            <a:r>
              <a:rPr lang="en-US" dirty="0" smtClean="0"/>
              <a:t>ANN(Artificial Neural Network): A machine learning algorithm</a:t>
            </a:r>
          </a:p>
          <a:p>
            <a:r>
              <a:rPr lang="en-US" dirty="0" smtClean="0"/>
              <a:t>Deep Learning : A type of ANN</a:t>
            </a:r>
          </a:p>
          <a:p>
            <a:r>
              <a:rPr lang="en-US" dirty="0" smtClean="0"/>
              <a:t>Big Data: Using Data to find obvious Patterns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828800"/>
            <a:ext cx="6858000" cy="403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</a:t>
            </a:r>
          </a:p>
          <a:p>
            <a:pPr algn="ctr"/>
            <a:r>
              <a:rPr lang="en-US" dirty="0" smtClean="0"/>
              <a:t> 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AI(Rules) based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2057400"/>
            <a:ext cx="4419600" cy="2971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0" y="2743200"/>
            <a:ext cx="2209800" cy="1066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Data to answer any question</a:t>
            </a:r>
          </a:p>
          <a:p>
            <a:r>
              <a:rPr lang="en-US" dirty="0" smtClean="0"/>
              <a:t>Study of computer algorithm </a:t>
            </a:r>
          </a:p>
          <a:p>
            <a:pPr>
              <a:buNone/>
            </a:pPr>
            <a:r>
              <a:rPr lang="en-US" dirty="0" smtClean="0"/>
              <a:t>			- that improves automatically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- through Experience</a:t>
            </a:r>
          </a:p>
          <a:p>
            <a:r>
              <a:rPr lang="en-US" dirty="0" smtClean="0"/>
              <a:t>A computer program is said to learn from experience E with respect to some class of tasks T and performance measure P if its performance at tasks in T, as measured by P, improves with experience 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209800"/>
            <a:ext cx="3048000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CLASSICAL PROGRAMMING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2667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3429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72200" y="3048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4267200"/>
            <a:ext cx="3048000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MACHINE LEARNING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4724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5486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5105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22860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30480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9400" y="2438400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4114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81800" y="4495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50292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209800"/>
            <a:ext cx="3048000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CLASSICAL PROGRAMMING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2667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3429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72200" y="30480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4267200"/>
            <a:ext cx="3048000" cy="167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MACHINE LEARNING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4724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5486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5105400"/>
            <a:ext cx="1905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22860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30480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9400" y="2438400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4114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81800" y="44958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50292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ML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experts are unable to explain their expertise. (Combinatorial Explosion)</a:t>
            </a:r>
          </a:p>
          <a:p>
            <a:pPr>
              <a:buNone/>
            </a:pPr>
            <a:r>
              <a:rPr lang="en-US" dirty="0" smtClean="0"/>
              <a:t>         Image Recognition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Speech Recognition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Driving a Car</a:t>
            </a:r>
          </a:p>
          <a:p>
            <a:r>
              <a:rPr lang="en-US" dirty="0" smtClean="0"/>
              <a:t>When Human Expertise do not exist</a:t>
            </a:r>
          </a:p>
          <a:p>
            <a:pPr>
              <a:buNone/>
            </a:pPr>
            <a:r>
              <a:rPr lang="en-US" dirty="0" smtClean="0"/>
              <a:t>          -navigating to mars (Hazardous)</a:t>
            </a:r>
          </a:p>
          <a:p>
            <a:r>
              <a:rPr lang="en-US" dirty="0" smtClean="0"/>
              <a:t>Solutions need to be adapted to particular cases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-User biometrics</a:t>
            </a:r>
          </a:p>
          <a:p>
            <a:pPr>
              <a:buNone/>
            </a:pPr>
            <a:r>
              <a:rPr lang="en-US" dirty="0" smtClean="0"/>
              <a:t>		-Patient Specific Treatment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Trick of 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problems can be posed as Data Problems</a:t>
            </a:r>
          </a:p>
          <a:p>
            <a:r>
              <a:rPr lang="en-US" dirty="0" smtClean="0"/>
              <a:t>Data is represented in numerical form</a:t>
            </a:r>
          </a:p>
          <a:p>
            <a:r>
              <a:rPr lang="en-US" dirty="0" smtClean="0"/>
              <a:t>In cognitive task  we get sensory input (or qualitative data) so this data somehow has to be converted into numbers-(Input Vectors) </a:t>
            </a:r>
          </a:p>
          <a:p>
            <a:pPr marL="514350" indent="-514350">
              <a:buNone/>
            </a:pPr>
            <a:r>
              <a:rPr lang="en-US" dirty="0" smtClean="0"/>
              <a:t>    Output also need to be converted to target vectors</a:t>
            </a:r>
          </a:p>
          <a:p>
            <a:pPr marL="514350" indent="-514350"/>
            <a:r>
              <a:rPr lang="en-US" dirty="0" smtClean="0"/>
              <a:t>Learning Task is mapping input to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Learning</a:t>
            </a:r>
          </a:p>
          <a:p>
            <a:pPr>
              <a:buNone/>
            </a:pPr>
            <a:r>
              <a:rPr lang="en-US" dirty="0" smtClean="0"/>
              <a:t>  		-data labeled by humans experts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Labeled images, speech Recognition,     		OCR</a:t>
            </a:r>
          </a:p>
          <a:p>
            <a:r>
              <a:rPr lang="en-US" dirty="0" smtClean="0"/>
              <a:t>Un-Supervised Learning</a:t>
            </a:r>
          </a:p>
          <a:p>
            <a:pPr lvl="2">
              <a:buNone/>
            </a:pPr>
            <a:r>
              <a:rPr lang="en-US" sz="2400" dirty="0"/>
              <a:t>-</a:t>
            </a:r>
            <a:r>
              <a:rPr lang="en-US" sz="3200" dirty="0" smtClean="0"/>
              <a:t>Unlabeled Data</a:t>
            </a:r>
          </a:p>
          <a:p>
            <a:pPr lvl="2">
              <a:buNone/>
            </a:pPr>
            <a:r>
              <a:rPr lang="en-US" sz="3200" dirty="0" err="1" smtClean="0"/>
              <a:t>Eg</a:t>
            </a:r>
            <a:r>
              <a:rPr lang="en-US" sz="3200" dirty="0" smtClean="0"/>
              <a:t>. Grouping Shopping Customers</a:t>
            </a:r>
          </a:p>
          <a:p>
            <a:pPr lvl="2">
              <a:buNone/>
            </a:pPr>
            <a:r>
              <a:rPr lang="en-US" sz="3200" dirty="0" smtClean="0"/>
              <a:t>Detecting New Disease</a:t>
            </a:r>
          </a:p>
          <a:p>
            <a:pPr lvl="2">
              <a:buNone/>
            </a:pPr>
            <a:r>
              <a:rPr lang="en-US" sz="3200" dirty="0" smtClean="0"/>
              <a:t>Anomaly Detection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342</Words>
  <Application>Microsoft Office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Machine Learning</vt:lpstr>
      <vt:lpstr>Slide 2</vt:lpstr>
      <vt:lpstr>Slide 3</vt:lpstr>
      <vt:lpstr>What is ML?</vt:lpstr>
      <vt:lpstr>Slide 5</vt:lpstr>
      <vt:lpstr>Slide 6</vt:lpstr>
      <vt:lpstr>WHEN ML IS USEFUL</vt:lpstr>
      <vt:lpstr>Fundamental Trick of ML </vt:lpstr>
      <vt:lpstr>Types of Learning Approaches</vt:lpstr>
      <vt:lpstr>Other Learning Approaches</vt:lpstr>
      <vt:lpstr>Slide 11</vt:lpstr>
      <vt:lpstr>Seven Steps in ML</vt:lpstr>
      <vt:lpstr>Parameter Vs. Hyper-parameter</vt:lpstr>
      <vt:lpstr>TWO SUPERVISED ALGORITHMS</vt:lpstr>
      <vt:lpstr>Mathematical concepts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Acro</dc:creator>
  <cp:lastModifiedBy>Acro</cp:lastModifiedBy>
  <cp:revision>11</cp:revision>
  <dcterms:created xsi:type="dcterms:W3CDTF">2020-01-07T04:33:21Z</dcterms:created>
  <dcterms:modified xsi:type="dcterms:W3CDTF">2020-01-07T09:30:44Z</dcterms:modified>
</cp:coreProperties>
</file>