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7" r:id="rId3"/>
    <p:sldId id="278" r:id="rId4"/>
    <p:sldId id="276" r:id="rId5"/>
    <p:sldId id="260" r:id="rId6"/>
    <p:sldId id="275" r:id="rId7"/>
    <p:sldId id="279" r:id="rId8"/>
    <p:sldId id="280" r:id="rId9"/>
    <p:sldId id="257" r:id="rId10"/>
    <p:sldId id="259" r:id="rId11"/>
    <p:sldId id="281" r:id="rId12"/>
    <p:sldId id="269" r:id="rId13"/>
    <p:sldId id="270" r:id="rId14"/>
    <p:sldId id="258" r:id="rId15"/>
    <p:sldId id="261" r:id="rId16"/>
    <p:sldId id="271" r:id="rId17"/>
    <p:sldId id="263" r:id="rId18"/>
    <p:sldId id="264" r:id="rId19"/>
    <p:sldId id="265" r:id="rId20"/>
    <p:sldId id="266" r:id="rId21"/>
    <p:sldId id="262" r:id="rId22"/>
    <p:sldId id="268" r:id="rId23"/>
    <p:sldId id="282" r:id="rId24"/>
    <p:sldId id="267" r:id="rId25"/>
    <p:sldId id="272" r:id="rId26"/>
    <p:sldId id="273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9B787D5-87D4-4F90-AD01-2E5D2839C53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BE14F1C-DF24-4BAC-89B1-ADF900795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87D5-87D4-4F90-AD01-2E5D2839C53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4F1C-DF24-4BAC-89B1-ADF900795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87D5-87D4-4F90-AD01-2E5D2839C53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4F1C-DF24-4BAC-89B1-ADF900795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87D5-87D4-4F90-AD01-2E5D2839C53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4F1C-DF24-4BAC-89B1-ADF900795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87D5-87D4-4F90-AD01-2E5D2839C53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4F1C-DF24-4BAC-89B1-ADF900795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87D5-87D4-4F90-AD01-2E5D2839C53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4F1C-DF24-4BAC-89B1-ADF900795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B787D5-87D4-4F90-AD01-2E5D2839C53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E14F1C-DF24-4BAC-89B1-ADF900795F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9B787D5-87D4-4F90-AD01-2E5D2839C53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BE14F1C-DF24-4BAC-89B1-ADF900795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87D5-87D4-4F90-AD01-2E5D2839C53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4F1C-DF24-4BAC-89B1-ADF900795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87D5-87D4-4F90-AD01-2E5D2839C53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4F1C-DF24-4BAC-89B1-ADF900795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87D5-87D4-4F90-AD01-2E5D2839C53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4F1C-DF24-4BAC-89B1-ADF900795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9B787D5-87D4-4F90-AD01-2E5D2839C53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BE14F1C-DF24-4BAC-89B1-ADF900795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0" y="89916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 descr="https://miro.medium.com/max/1280/1*cG6U1qstYDijh9bPL42e-Q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44000" cy="5715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5410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Prepared By: Prof. </a:t>
            </a:r>
            <a:r>
              <a:rPr lang="en-US" dirty="0" err="1" smtClean="0"/>
              <a:t>Vandana</a:t>
            </a:r>
            <a:r>
              <a:rPr lang="en-US" dirty="0" smtClean="0"/>
              <a:t> Kate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 Quick History of Machine Learning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026" name="Picture 2" descr="https://miro.medium.com/max/700/1*r3vNSUygS07701hYWmaEo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31520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MYCIN: It was based on backward chaining and could identify various bacteria that could cause acute infections. ...</a:t>
            </a:r>
          </a:p>
          <a:p>
            <a:r>
              <a:rPr lang="en-US" dirty="0" smtClean="0"/>
              <a:t>DENDRAL: </a:t>
            </a:r>
            <a:r>
              <a:rPr lang="en-US" b="1" dirty="0" smtClean="0"/>
              <a:t>Expert system</a:t>
            </a:r>
            <a:r>
              <a:rPr lang="en-US" dirty="0" smtClean="0"/>
              <a:t> used for chemical analysis to predict molecular structure.</a:t>
            </a:r>
          </a:p>
          <a:p>
            <a:r>
              <a:rPr lang="en-US" dirty="0" smtClean="0"/>
              <a:t>PXDES: </a:t>
            </a:r>
            <a:r>
              <a:rPr lang="en-US" b="1" dirty="0" smtClean="0"/>
              <a:t>Expert system</a:t>
            </a:r>
            <a:r>
              <a:rPr lang="en-US" dirty="0" smtClean="0"/>
              <a:t> used to predict the degree and type of lung cancer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BASED LEARNING</a:t>
            </a:r>
            <a:endParaRPr lang="en-US" dirty="0"/>
          </a:p>
        </p:txBody>
      </p:sp>
      <p:pic>
        <p:nvPicPr>
          <p:cNvPr id="15362" name="Picture 2" descr="https://miro.medium.com/max/672/1*E8TLv4jgOzG19i-5S4rMK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438400"/>
            <a:ext cx="6400800" cy="4257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MACHINE LEARNS</a:t>
            </a:r>
            <a:endParaRPr lang="en-US" dirty="0"/>
          </a:p>
        </p:txBody>
      </p:sp>
      <p:pic>
        <p:nvPicPr>
          <p:cNvPr id="30722" name="Picture 2" descr="https://miro.medium.com/max/848/1*ReaNclUjeVbSRZhHVTCzF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68580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ML in use.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 </a:t>
            </a:r>
          </a:p>
          <a:p>
            <a:endParaRPr lang="en-US" dirty="0"/>
          </a:p>
          <a:p>
            <a:r>
              <a:rPr lang="en-US" dirty="0"/>
              <a:t>Image </a:t>
            </a:r>
            <a:r>
              <a:rPr lang="en-US" dirty="0" smtClean="0"/>
              <a:t>recognition</a:t>
            </a:r>
          </a:p>
          <a:p>
            <a:endParaRPr lang="en-US" dirty="0"/>
          </a:p>
          <a:p>
            <a:r>
              <a:rPr lang="en-US" dirty="0"/>
              <a:t>Speech </a:t>
            </a:r>
            <a:r>
              <a:rPr lang="en-US" dirty="0" smtClean="0"/>
              <a:t>Recognition</a:t>
            </a:r>
          </a:p>
          <a:p>
            <a:endParaRPr lang="en-US" dirty="0"/>
          </a:p>
          <a:p>
            <a:r>
              <a:rPr lang="en-US" dirty="0"/>
              <a:t>Medical </a:t>
            </a:r>
            <a:r>
              <a:rPr lang="en-US" dirty="0" smtClean="0"/>
              <a:t>diagnoses</a:t>
            </a:r>
          </a:p>
          <a:p>
            <a:endParaRPr lang="en-US" dirty="0"/>
          </a:p>
          <a:p>
            <a:r>
              <a:rPr lang="en-US" dirty="0"/>
              <a:t>Financial industry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Machine Learning?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Machine learning can be classified into 3 types of algorithms.</a:t>
            </a:r>
          </a:p>
          <a:p>
            <a:r>
              <a:rPr lang="en-US" dirty="0"/>
              <a:t>Supervised </a:t>
            </a:r>
            <a:r>
              <a:rPr lang="en-US" dirty="0" smtClean="0"/>
              <a:t>Learning</a:t>
            </a:r>
          </a:p>
          <a:p>
            <a:endParaRPr lang="en-US" dirty="0"/>
          </a:p>
          <a:p>
            <a:r>
              <a:rPr lang="en-US" dirty="0"/>
              <a:t>Unsupervised </a:t>
            </a:r>
            <a:r>
              <a:rPr lang="en-US" dirty="0" smtClean="0"/>
              <a:t>Learning</a:t>
            </a:r>
          </a:p>
          <a:p>
            <a:endParaRPr lang="en-US" dirty="0"/>
          </a:p>
          <a:p>
            <a:r>
              <a:rPr lang="en-US" dirty="0"/>
              <a:t>Reinforcement </a:t>
            </a:r>
            <a:r>
              <a:rPr lang="en-US" dirty="0" smtClean="0"/>
              <a:t>Learning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09416"/>
            <a:ext cx="73914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the goal is to learn the </a:t>
            </a:r>
            <a:r>
              <a:rPr lang="en-US" b="1" dirty="0" smtClean="0"/>
              <a:t>mapping </a:t>
            </a:r>
            <a:r>
              <a:rPr lang="en-US" dirty="0" smtClean="0"/>
              <a:t>(the </a:t>
            </a:r>
            <a:r>
              <a:rPr lang="en-US" b="1" dirty="0" smtClean="0"/>
              <a:t>rules</a:t>
            </a:r>
            <a:r>
              <a:rPr lang="en-US" dirty="0" smtClean="0"/>
              <a:t>) between a set of </a:t>
            </a:r>
            <a:r>
              <a:rPr lang="en-US" b="1" dirty="0" smtClean="0"/>
              <a:t>inputs </a:t>
            </a:r>
            <a:r>
              <a:rPr lang="en-US" dirty="0" smtClean="0"/>
              <a:t>and </a:t>
            </a:r>
            <a:r>
              <a:rPr lang="en-US" b="1" dirty="0" smtClean="0"/>
              <a:t>outputs.</a:t>
            </a:r>
            <a:endParaRPr lang="en-US" dirty="0"/>
          </a:p>
        </p:txBody>
      </p:sp>
      <p:pic>
        <p:nvPicPr>
          <p:cNvPr id="31746" name="Picture 2" descr="https://miro.medium.com/max/1261/1*wYyo83QTlX5nCHy2USpVs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7261372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Supervised learning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Classification</a:t>
            </a:r>
            <a:r>
              <a:rPr lang="en-US" dirty="0"/>
              <a:t>: A classification problem is when the output variable is a category, such as “red” or “blue” or “disease” and “no disease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b="1" dirty="0"/>
              <a:t>Regression</a:t>
            </a:r>
            <a:r>
              <a:rPr lang="en-US" dirty="0"/>
              <a:t>: A regression problem is when the output variable is a real value, such as “dollars” or “weight”.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Unsupervised Learning Algorithm</a:t>
            </a:r>
          </a:p>
        </p:txBody>
      </p:sp>
      <p:pic>
        <p:nvPicPr>
          <p:cNvPr id="11266" name="Picture 2" descr="https://miro.medium.com/max/1005/1*af-tNiqd-3_ResjoDOFm5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2209800"/>
            <a:ext cx="78486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Types </a:t>
            </a:r>
            <a:r>
              <a:rPr lang="en-US" dirty="0" smtClean="0"/>
              <a:t>of 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8610600" cy="484632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Clustering</a:t>
            </a:r>
            <a:r>
              <a:rPr lang="en-US" dirty="0"/>
              <a:t>: A clustering problem is where you want to discover the inherent groupings in the data, such as grouping customers by purchasing </a:t>
            </a:r>
            <a:r>
              <a:rPr lang="en-US" dirty="0" smtClean="0"/>
              <a:t>behavior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Association</a:t>
            </a:r>
            <a:r>
              <a:rPr lang="en-US" dirty="0"/>
              <a:t>: An association rule learning problem is where you want to discover rules that describe large portions of your data, such as people that buy X also tend to buy </a:t>
            </a:r>
            <a:r>
              <a:rPr lang="en-US" dirty="0" smtClean="0"/>
              <a:t>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common?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giving you Recommendation</a:t>
            </a:r>
          </a:p>
          <a:p>
            <a:endParaRPr lang="en-US" dirty="0" smtClean="0"/>
          </a:p>
          <a:p>
            <a:r>
              <a:rPr lang="en-US" dirty="0" smtClean="0"/>
              <a:t>Google spam-ham filter</a:t>
            </a:r>
          </a:p>
          <a:p>
            <a:endParaRPr lang="en-US" dirty="0" smtClean="0"/>
          </a:p>
          <a:p>
            <a:r>
              <a:rPr lang="en-US" dirty="0" smtClean="0"/>
              <a:t>SIRI , CORTANA , ALEXA or a GOOGLE Assistant</a:t>
            </a:r>
          </a:p>
          <a:p>
            <a:endParaRPr lang="en-US" dirty="0" smtClean="0"/>
          </a:p>
          <a:p>
            <a:r>
              <a:rPr lang="en-US" dirty="0" smtClean="0"/>
              <a:t>Google Translator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Reinforcement Learning</a:t>
            </a:r>
            <a:br>
              <a:rPr lang="en-US" b="1" dirty="0"/>
            </a:br>
            <a:endParaRPr lang="en-US" dirty="0"/>
          </a:p>
        </p:txBody>
      </p:sp>
      <p:pic>
        <p:nvPicPr>
          <p:cNvPr id="13314" name="Picture 2" descr="https://miro.medium.com/max/602/1*sTXlD9Vo6shG8RLuigobv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38400"/>
            <a:ext cx="7924800" cy="4114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81000" y="17526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approach, </a:t>
            </a:r>
            <a:r>
              <a:rPr lang="en-US" b="1" dirty="0"/>
              <a:t>occasional positive and negative feedback</a:t>
            </a:r>
            <a:r>
              <a:rPr lang="en-US" dirty="0"/>
              <a:t> is used to </a:t>
            </a:r>
            <a:r>
              <a:rPr lang="en-US" b="1" dirty="0"/>
              <a:t>reinforce </a:t>
            </a:r>
            <a:r>
              <a:rPr lang="en-US" b="1" dirty="0" smtClean="0"/>
              <a:t>behaviors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miro.medium.com/max/800/1*zHuGSwosBKFOZNKweIpWqw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7696200" cy="5448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93336"/>
          </a:xfrm>
        </p:spPr>
        <p:txBody>
          <a:bodyPr/>
          <a:lstStyle/>
          <a:p>
            <a:r>
              <a:rPr lang="en-US" dirty="0" smtClean="0"/>
              <a:t>Enhanced Unsupervised Algorithm</a:t>
            </a:r>
          </a:p>
          <a:p>
            <a:endParaRPr lang="en-US" dirty="0" smtClean="0"/>
          </a:p>
          <a:p>
            <a:r>
              <a:rPr lang="en-US" dirty="0" smtClean="0"/>
              <a:t>Highly Personalization</a:t>
            </a:r>
          </a:p>
          <a:p>
            <a:endParaRPr lang="en-US" dirty="0" smtClean="0"/>
          </a:p>
          <a:p>
            <a:r>
              <a:rPr lang="en-US" dirty="0" smtClean="0"/>
              <a:t>Collaborative Learning/Edge Analytics</a:t>
            </a:r>
          </a:p>
          <a:p>
            <a:endParaRPr lang="en-US" dirty="0" smtClean="0"/>
          </a:p>
          <a:p>
            <a:r>
              <a:rPr lang="en-US" dirty="0" smtClean="0"/>
              <a:t>Quantum Computing </a:t>
            </a:r>
          </a:p>
          <a:p>
            <a:endParaRPr lang="en-US" dirty="0" smtClean="0"/>
          </a:p>
          <a:p>
            <a:r>
              <a:rPr lang="en-US" dirty="0" smtClean="0"/>
              <a:t>Cognitive services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LECTURE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you'll learn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concepts of machine learning</a:t>
            </a:r>
          </a:p>
          <a:p>
            <a:r>
              <a:rPr lang="en-US" dirty="0" smtClean="0"/>
              <a:t>Linear regression, correlation, and the phenomenon of regression to the mean</a:t>
            </a:r>
          </a:p>
          <a:p>
            <a:r>
              <a:rPr lang="en-US" dirty="0" smtClean="0"/>
              <a:t>Classification using the k-nearest neighbors algorithm</a:t>
            </a:r>
          </a:p>
          <a:p>
            <a:r>
              <a:rPr lang="en-US" dirty="0" smtClean="0"/>
              <a:t>How to compare and evaluate the accuracy of machine learning models</a:t>
            </a:r>
          </a:p>
          <a:p>
            <a:r>
              <a:rPr lang="en-US" dirty="0" smtClean="0"/>
              <a:t>Basic probability and </a:t>
            </a:r>
            <a:r>
              <a:rPr lang="en-US" dirty="0" err="1" smtClean="0"/>
              <a:t>Bayes</a:t>
            </a:r>
            <a:r>
              <a:rPr lang="en-US" dirty="0" smtClean="0"/>
              <a:t>’ theorem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146304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Python the Best-Suited Programming Language for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8305800" cy="484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Python is Easy To Use:</a:t>
            </a:r>
            <a:r>
              <a:rPr lang="en-US" dirty="0" smtClean="0"/>
              <a:t> </a:t>
            </a:r>
            <a:r>
              <a:rPr lang="en-US" sz="1800" dirty="0" smtClean="0"/>
              <a:t> is </a:t>
            </a:r>
            <a:r>
              <a:rPr lang="en-US" sz="1800" b="1" dirty="0" smtClean="0"/>
              <a:t>simple</a:t>
            </a:r>
            <a:r>
              <a:rPr lang="en-US" sz="1800" dirty="0" smtClean="0"/>
              <a:t> with an </a:t>
            </a:r>
            <a:r>
              <a:rPr lang="en-US" sz="1800" b="1" dirty="0" smtClean="0"/>
              <a:t>easily readable syntax</a:t>
            </a:r>
            <a:r>
              <a:rPr lang="en-US" sz="1800" dirty="0" smtClean="0"/>
              <a:t> and that makes it well-loved by both seasoned developers and experimental students</a:t>
            </a:r>
            <a:endParaRPr lang="en-US" sz="1800" b="1" dirty="0" smtClean="0"/>
          </a:p>
          <a:p>
            <a:pPr fontAlgn="base">
              <a:buNone/>
            </a:pPr>
            <a:endParaRPr lang="en-US" b="1" dirty="0" smtClean="0"/>
          </a:p>
          <a:p>
            <a:pPr fontAlgn="base">
              <a:buNone/>
            </a:pPr>
            <a:r>
              <a:rPr lang="en-US" b="1" dirty="0" smtClean="0"/>
              <a:t>Python has multiple Libraries and Frameworks: </a:t>
            </a:r>
          </a:p>
          <a:p>
            <a:pPr fontAlgn="base"/>
            <a:r>
              <a:rPr lang="en-US" sz="1700" b="1" dirty="0" err="1" smtClean="0"/>
              <a:t>Keras</a:t>
            </a:r>
            <a:r>
              <a:rPr lang="en-US" sz="1700" dirty="0" smtClean="0"/>
              <a:t> is an open-source library that is particularly focused on experimentation with deep neural networks.</a:t>
            </a:r>
          </a:p>
          <a:p>
            <a:pPr fontAlgn="base"/>
            <a:r>
              <a:rPr lang="en-US" sz="1700" b="1" dirty="0" err="1" smtClean="0"/>
              <a:t>TensorFlow</a:t>
            </a:r>
            <a:r>
              <a:rPr lang="en-US" sz="1700" dirty="0" smtClean="0"/>
              <a:t> is a free software library that is used for many machine learning applications like neural networks. (They seem to be quite popular!)</a:t>
            </a:r>
          </a:p>
          <a:p>
            <a:pPr fontAlgn="base"/>
            <a:r>
              <a:rPr lang="en-US" sz="1700" b="1" dirty="0" err="1" smtClean="0"/>
              <a:t>Scikit</a:t>
            </a:r>
            <a:r>
              <a:rPr lang="en-US" sz="1700" b="1" dirty="0" smtClean="0"/>
              <a:t>-learn</a:t>
            </a:r>
            <a:r>
              <a:rPr lang="en-US" sz="1700" dirty="0" smtClean="0"/>
              <a:t> is a free software library for Machine Learning that various classification, regression and clustering algorithms related to this. Also, </a:t>
            </a:r>
            <a:r>
              <a:rPr lang="en-US" sz="1700" dirty="0" err="1" smtClean="0"/>
              <a:t>Scikit</a:t>
            </a:r>
            <a:r>
              <a:rPr lang="en-US" sz="1700" dirty="0" smtClean="0"/>
              <a:t>-learn can be used in conjugation with </a:t>
            </a:r>
            <a:r>
              <a:rPr lang="en-US" sz="1700" dirty="0" err="1" smtClean="0"/>
              <a:t>NumPy</a:t>
            </a:r>
            <a:r>
              <a:rPr lang="en-US" sz="1700" dirty="0" smtClean="0"/>
              <a:t> and </a:t>
            </a:r>
            <a:r>
              <a:rPr lang="en-US" sz="1700" dirty="0" err="1" smtClean="0"/>
              <a:t>SciPy</a:t>
            </a:r>
            <a:r>
              <a:rPr lang="en-US" sz="1700" dirty="0" smtClean="0"/>
              <a:t>.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Python the Best-Suited Programming Language for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Python has Community and Corporate Support</a:t>
            </a:r>
          </a:p>
          <a:p>
            <a:pPr fontAlgn="base"/>
            <a:endParaRPr lang="en-US" b="1" dirty="0" smtClean="0"/>
          </a:p>
          <a:p>
            <a:pPr fontAlgn="base"/>
            <a:r>
              <a:rPr lang="en-US" b="1" dirty="0" smtClean="0"/>
              <a:t>Python is Portable and Extensible</a:t>
            </a:r>
          </a:p>
          <a:p>
            <a:pPr fontAlgn="base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 it is machine learning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Machine Learning is merely based on predictions made on the basis of experience.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Machines make data driven decisions , which is more efficient than explicit programming to carry out certain tasks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Machine learning (ML) is a category of an algorithm that allows software applications to become more accurate in predicting outcomes without being explicitly </a:t>
            </a:r>
            <a:r>
              <a:rPr lang="en-US" dirty="0" smtClean="0"/>
              <a:t>programmed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Machine learning is a way of identifying patterns in data and using them to automatically make predictions or decisions.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most popular definition by Tom Mitchell will provide more insights.</a:t>
            </a:r>
          </a:p>
          <a:p>
            <a:r>
              <a:rPr lang="en-US" dirty="0" smtClean="0"/>
              <a:t>A computer program is said to learn from experience E with respect to some class of tasks T and performance measure P if its performance at tasks in T, as measured by P, improves with experience 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Humans are very good in some </a:t>
            </a:r>
            <a:r>
              <a:rPr lang="en-US" dirty="0" smtClean="0"/>
              <a:t>task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887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ML techniques automatically finds valuable underlying pattern within complex data that we would otherwise struggle to find it. 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      credit card fraudulent transaction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      Lie detector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      Handwritten Digit Recognition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      Web Document Classifier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       Defect Detection System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       Texture Classification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       DNA Sequence identification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        Optical Character Recognition</a:t>
            </a:r>
          </a:p>
          <a:p>
            <a:endParaRPr lang="en-US" dirty="0" smtClean="0"/>
          </a:p>
          <a:p>
            <a:r>
              <a:rPr lang="en-US" dirty="0" smtClean="0"/>
              <a:t>Those hidden pattern and knowledge can be used to predict future events and perform all kinds of complex decision making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239000" cy="1691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Reason for Rise of Machine </a:t>
            </a:r>
            <a:r>
              <a:rPr lang="en-US" dirty="0"/>
              <a:t>Learning?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r>
              <a:rPr lang="en-US" dirty="0" smtClean="0"/>
              <a:t>the </a:t>
            </a:r>
            <a:r>
              <a:rPr lang="en-US" dirty="0"/>
              <a:t>high amount of data production by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applications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increase of computation power in the past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few years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development of better </a:t>
            </a:r>
            <a:r>
              <a:rPr lang="en-US" dirty="0" smtClean="0"/>
              <a:t>algorithms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3395</TotalTime>
  <Words>583</Words>
  <Application>Microsoft Office PowerPoint</Application>
  <PresentationFormat>On-screen Show (4:3)</PresentationFormat>
  <Paragraphs>108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Urban</vt:lpstr>
      <vt:lpstr>Slide 1</vt:lpstr>
      <vt:lpstr>What is common?</vt:lpstr>
      <vt:lpstr>Slide 3</vt:lpstr>
      <vt:lpstr>What is Machine Learning?</vt:lpstr>
      <vt:lpstr>What is Machine Learning?</vt:lpstr>
      <vt:lpstr>What is Machine Learning ?</vt:lpstr>
      <vt:lpstr>Humans are very good in some task </vt:lpstr>
      <vt:lpstr>Slide 8</vt:lpstr>
      <vt:lpstr>                                               Reason for Rise of Machine Learning? </vt:lpstr>
      <vt:lpstr>A Quick History of Machine Learning </vt:lpstr>
      <vt:lpstr>Expert System</vt:lpstr>
      <vt:lpstr>RULE BASED LEARNING</vt:lpstr>
      <vt:lpstr>HOW MACHINE LEARNS</vt:lpstr>
      <vt:lpstr>Examples of ML in use. </vt:lpstr>
      <vt:lpstr>Types of Machine Learning? </vt:lpstr>
      <vt:lpstr>Supervised learning</vt:lpstr>
      <vt:lpstr>Types of Supervised learning </vt:lpstr>
      <vt:lpstr>Unsupervised Learning Algorithm</vt:lpstr>
      <vt:lpstr> Types of Unsupervised learning</vt:lpstr>
      <vt:lpstr>Reinforcement Learning </vt:lpstr>
      <vt:lpstr>Slide 21</vt:lpstr>
      <vt:lpstr>ML APPLICATIONS</vt:lpstr>
      <vt:lpstr>Slide 23</vt:lpstr>
      <vt:lpstr>What you'll learn </vt:lpstr>
      <vt:lpstr>        Python the Best-Suited Programming Language for Machine Learning?</vt:lpstr>
      <vt:lpstr>Python the Best-Suited Programming Language for Machine Learning?</vt:lpstr>
      <vt:lpstr>QUERIES?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Acro</dc:creator>
  <cp:lastModifiedBy>Acro</cp:lastModifiedBy>
  <cp:revision>7</cp:revision>
  <dcterms:created xsi:type="dcterms:W3CDTF">2019-12-02T10:42:41Z</dcterms:created>
  <dcterms:modified xsi:type="dcterms:W3CDTF">2020-01-06T06:58:56Z</dcterms:modified>
</cp:coreProperties>
</file>