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5" r:id="rId4"/>
    <p:sldId id="260" r:id="rId5"/>
    <p:sldId id="276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77" r:id="rId14"/>
    <p:sldId id="278" r:id="rId15"/>
    <p:sldId id="279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945CC-2136-4DF1-ADB5-A5A3EA883C8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D97717-CB75-4101-89D2-BF7C644341D4}">
      <dgm:prSet phldrT="[Text]"/>
      <dgm:spPr/>
      <dgm:t>
        <a:bodyPr/>
        <a:lstStyle/>
        <a:p>
          <a:r>
            <a:rPr lang="en-IN" dirty="0"/>
            <a:t>Model</a:t>
          </a:r>
        </a:p>
      </dgm:t>
    </dgm:pt>
    <dgm:pt modelId="{91BD9793-4671-4FC9-9FBE-A4A976D89988}" type="parTrans" cxnId="{2C8FED16-E911-45A3-AD7C-35E2F039710C}">
      <dgm:prSet/>
      <dgm:spPr/>
      <dgm:t>
        <a:bodyPr/>
        <a:lstStyle/>
        <a:p>
          <a:endParaRPr lang="en-IN"/>
        </a:p>
      </dgm:t>
    </dgm:pt>
    <dgm:pt modelId="{7A8DC83B-962D-40DD-A915-FE7953D75820}" type="sibTrans" cxnId="{2C8FED16-E911-45A3-AD7C-35E2F039710C}">
      <dgm:prSet/>
      <dgm:spPr/>
      <dgm:t>
        <a:bodyPr/>
        <a:lstStyle/>
        <a:p>
          <a:endParaRPr lang="en-IN"/>
        </a:p>
      </dgm:t>
    </dgm:pt>
    <dgm:pt modelId="{E468E56F-9B03-4C56-BEAC-4C110465ED0B}">
      <dgm:prSet phldrT="[Text]"/>
      <dgm:spPr/>
      <dgm:t>
        <a:bodyPr/>
        <a:lstStyle/>
        <a:p>
          <a:r>
            <a:rPr lang="en-IN" dirty="0"/>
            <a:t>Stores and retrieves data </a:t>
          </a:r>
        </a:p>
      </dgm:t>
    </dgm:pt>
    <dgm:pt modelId="{7D886D92-9F5C-43E6-951B-DFAD2A0E6483}" type="parTrans" cxnId="{3870A2CB-E420-43B6-BDEA-F2B18A19FBB2}">
      <dgm:prSet/>
      <dgm:spPr/>
      <dgm:t>
        <a:bodyPr/>
        <a:lstStyle/>
        <a:p>
          <a:endParaRPr lang="en-IN"/>
        </a:p>
      </dgm:t>
    </dgm:pt>
    <dgm:pt modelId="{948A03B3-7590-464F-A9EC-83AC9D047E19}" type="sibTrans" cxnId="{3870A2CB-E420-43B6-BDEA-F2B18A19FBB2}">
      <dgm:prSet/>
      <dgm:spPr/>
      <dgm:t>
        <a:bodyPr/>
        <a:lstStyle/>
        <a:p>
          <a:endParaRPr lang="en-IN"/>
        </a:p>
      </dgm:t>
    </dgm:pt>
    <dgm:pt modelId="{48D7F186-5FD5-413E-A645-38A7739E9559}">
      <dgm:prSet phldrT="[Text]"/>
      <dgm:spPr/>
      <dgm:t>
        <a:bodyPr/>
        <a:lstStyle/>
        <a:p>
          <a:r>
            <a:rPr lang="en-IN" dirty="0"/>
            <a:t>View</a:t>
          </a:r>
        </a:p>
      </dgm:t>
    </dgm:pt>
    <dgm:pt modelId="{2404BC64-3050-4717-AA9F-C48154EEAB8B}" type="parTrans" cxnId="{DB859650-8053-4C63-9D3C-0A1FC6365083}">
      <dgm:prSet/>
      <dgm:spPr/>
      <dgm:t>
        <a:bodyPr/>
        <a:lstStyle/>
        <a:p>
          <a:endParaRPr lang="en-IN"/>
        </a:p>
      </dgm:t>
    </dgm:pt>
    <dgm:pt modelId="{5A4BCC87-5301-4720-A878-8411867FF3C2}" type="sibTrans" cxnId="{DB859650-8053-4C63-9D3C-0A1FC6365083}">
      <dgm:prSet/>
      <dgm:spPr/>
      <dgm:t>
        <a:bodyPr/>
        <a:lstStyle/>
        <a:p>
          <a:endParaRPr lang="en-IN"/>
        </a:p>
      </dgm:t>
    </dgm:pt>
    <dgm:pt modelId="{7870F45B-6B73-4D94-97A5-037F1A9D1882}">
      <dgm:prSet phldrT="[Text]"/>
      <dgm:spPr/>
      <dgm:t>
        <a:bodyPr/>
        <a:lstStyle/>
        <a:p>
          <a:r>
            <a:rPr lang="en-IN" dirty="0"/>
            <a:t>Renders UI</a:t>
          </a:r>
        </a:p>
      </dgm:t>
    </dgm:pt>
    <dgm:pt modelId="{07639D8E-2627-46F1-BB6D-6AF257B2D1C5}" type="parTrans" cxnId="{32FB30A1-E6C8-4D0B-B3CF-385B7F91AD81}">
      <dgm:prSet/>
      <dgm:spPr/>
      <dgm:t>
        <a:bodyPr/>
        <a:lstStyle/>
        <a:p>
          <a:endParaRPr lang="en-IN"/>
        </a:p>
      </dgm:t>
    </dgm:pt>
    <dgm:pt modelId="{236235C7-5E1D-4622-8636-699AFA32B225}" type="sibTrans" cxnId="{32FB30A1-E6C8-4D0B-B3CF-385B7F91AD81}">
      <dgm:prSet/>
      <dgm:spPr/>
      <dgm:t>
        <a:bodyPr/>
        <a:lstStyle/>
        <a:p>
          <a:endParaRPr lang="en-IN"/>
        </a:p>
      </dgm:t>
    </dgm:pt>
    <dgm:pt modelId="{C19FD8BD-F589-45D1-A35F-DB8049DB7025}">
      <dgm:prSet phldrT="[Text]"/>
      <dgm:spPr/>
      <dgm:t>
        <a:bodyPr/>
        <a:lstStyle/>
        <a:p>
          <a:r>
            <a:rPr lang="en-IN" dirty="0"/>
            <a:t>Controller</a:t>
          </a:r>
        </a:p>
      </dgm:t>
    </dgm:pt>
    <dgm:pt modelId="{B2267E56-2664-410B-9812-CE1E3EE6F577}" type="parTrans" cxnId="{27A93D5F-7591-4D32-A3DA-2BCAA2E4140B}">
      <dgm:prSet/>
      <dgm:spPr/>
      <dgm:t>
        <a:bodyPr/>
        <a:lstStyle/>
        <a:p>
          <a:endParaRPr lang="en-IN"/>
        </a:p>
      </dgm:t>
    </dgm:pt>
    <dgm:pt modelId="{349B79A7-896A-4DE2-8ECD-F9577D98FC18}" type="sibTrans" cxnId="{27A93D5F-7591-4D32-A3DA-2BCAA2E4140B}">
      <dgm:prSet/>
      <dgm:spPr/>
      <dgm:t>
        <a:bodyPr/>
        <a:lstStyle/>
        <a:p>
          <a:endParaRPr lang="en-IN"/>
        </a:p>
      </dgm:t>
    </dgm:pt>
    <dgm:pt modelId="{36A1DA26-0A07-4FE3-8C4E-B872E2A5CCC2}">
      <dgm:prSet phldrT="[Text]"/>
      <dgm:spPr/>
      <dgm:t>
        <a:bodyPr/>
        <a:lstStyle/>
        <a:p>
          <a:r>
            <a:rPr lang="en-IN" dirty="0"/>
            <a:t>Controls and decides how data is displayed</a:t>
          </a:r>
        </a:p>
      </dgm:t>
    </dgm:pt>
    <dgm:pt modelId="{3C828120-201A-42ED-B7CD-F294A7AD0FF0}" type="parTrans" cxnId="{AC6FE66C-7591-44AA-BD32-F2D2B6E350A0}">
      <dgm:prSet/>
      <dgm:spPr/>
      <dgm:t>
        <a:bodyPr/>
        <a:lstStyle/>
        <a:p>
          <a:endParaRPr lang="en-IN"/>
        </a:p>
      </dgm:t>
    </dgm:pt>
    <dgm:pt modelId="{E2093943-16D4-4643-89CB-78EF2F6C8DA0}" type="sibTrans" cxnId="{AC6FE66C-7591-44AA-BD32-F2D2B6E350A0}">
      <dgm:prSet/>
      <dgm:spPr/>
      <dgm:t>
        <a:bodyPr/>
        <a:lstStyle/>
        <a:p>
          <a:endParaRPr lang="en-IN"/>
        </a:p>
      </dgm:t>
    </dgm:pt>
    <dgm:pt modelId="{B054C7B7-3382-4C9E-BA0A-28324788575D}" type="pres">
      <dgm:prSet presAssocID="{6CE945CC-2136-4DF1-ADB5-A5A3EA883C8B}" presName="Name0" presStyleCnt="0">
        <dgm:presLayoutVars>
          <dgm:dir/>
          <dgm:resizeHandles val="exact"/>
        </dgm:presLayoutVars>
      </dgm:prSet>
      <dgm:spPr/>
    </dgm:pt>
    <dgm:pt modelId="{BBBFE003-78BE-43C0-8645-A8E728F9CB34}" type="pres">
      <dgm:prSet presAssocID="{B4D97717-CB75-4101-89D2-BF7C644341D4}" presName="node" presStyleLbl="node1" presStyleIdx="0" presStyleCnt="3">
        <dgm:presLayoutVars>
          <dgm:bulletEnabled val="1"/>
        </dgm:presLayoutVars>
      </dgm:prSet>
      <dgm:spPr/>
    </dgm:pt>
    <dgm:pt modelId="{6BA5BFE9-8578-4D1A-ACD1-C8D9C646615A}" type="pres">
      <dgm:prSet presAssocID="{7A8DC83B-962D-40DD-A915-FE7953D75820}" presName="sibTrans" presStyleCnt="0"/>
      <dgm:spPr/>
    </dgm:pt>
    <dgm:pt modelId="{4FECC511-A083-4F65-9826-22D109D6C3DB}" type="pres">
      <dgm:prSet presAssocID="{48D7F186-5FD5-413E-A645-38A7739E9559}" presName="node" presStyleLbl="node1" presStyleIdx="1" presStyleCnt="3" custLinFactNeighborX="1">
        <dgm:presLayoutVars>
          <dgm:bulletEnabled val="1"/>
        </dgm:presLayoutVars>
      </dgm:prSet>
      <dgm:spPr/>
    </dgm:pt>
    <dgm:pt modelId="{6CE14AE7-44D7-4083-93CE-08A084FFCB95}" type="pres">
      <dgm:prSet presAssocID="{5A4BCC87-5301-4720-A878-8411867FF3C2}" presName="sibTrans" presStyleCnt="0"/>
      <dgm:spPr/>
    </dgm:pt>
    <dgm:pt modelId="{D1E55B1A-108E-447C-BC5E-BB1D5F53EAE6}" type="pres">
      <dgm:prSet presAssocID="{C19FD8BD-F589-45D1-A35F-DB8049DB7025}" presName="node" presStyleLbl="node1" presStyleIdx="2" presStyleCnt="3">
        <dgm:presLayoutVars>
          <dgm:bulletEnabled val="1"/>
        </dgm:presLayoutVars>
      </dgm:prSet>
      <dgm:spPr/>
    </dgm:pt>
  </dgm:ptLst>
  <dgm:cxnLst>
    <dgm:cxn modelId="{D144AC0E-3098-4AF2-ABC6-1EF8783577D8}" type="presOf" srcId="{E468E56F-9B03-4C56-BEAC-4C110465ED0B}" destId="{BBBFE003-78BE-43C0-8645-A8E728F9CB34}" srcOrd="0" destOrd="1" presId="urn:microsoft.com/office/officeart/2005/8/layout/hList6"/>
    <dgm:cxn modelId="{2C8FED16-E911-45A3-AD7C-35E2F039710C}" srcId="{6CE945CC-2136-4DF1-ADB5-A5A3EA883C8B}" destId="{B4D97717-CB75-4101-89D2-BF7C644341D4}" srcOrd="0" destOrd="0" parTransId="{91BD9793-4671-4FC9-9FBE-A4A976D89988}" sibTransId="{7A8DC83B-962D-40DD-A915-FE7953D75820}"/>
    <dgm:cxn modelId="{08B5641D-2F04-4FDC-A97E-A4D3A29224B9}" type="presOf" srcId="{36A1DA26-0A07-4FE3-8C4E-B872E2A5CCC2}" destId="{D1E55B1A-108E-447C-BC5E-BB1D5F53EAE6}" srcOrd="0" destOrd="1" presId="urn:microsoft.com/office/officeart/2005/8/layout/hList6"/>
    <dgm:cxn modelId="{27A93D5F-7591-4D32-A3DA-2BCAA2E4140B}" srcId="{6CE945CC-2136-4DF1-ADB5-A5A3EA883C8B}" destId="{C19FD8BD-F589-45D1-A35F-DB8049DB7025}" srcOrd="2" destOrd="0" parTransId="{B2267E56-2664-410B-9812-CE1E3EE6F577}" sibTransId="{349B79A7-896A-4DE2-8ECD-F9577D98FC18}"/>
    <dgm:cxn modelId="{AC6FE66C-7591-44AA-BD32-F2D2B6E350A0}" srcId="{C19FD8BD-F589-45D1-A35F-DB8049DB7025}" destId="{36A1DA26-0A07-4FE3-8C4E-B872E2A5CCC2}" srcOrd="0" destOrd="0" parTransId="{3C828120-201A-42ED-B7CD-F294A7AD0FF0}" sibTransId="{E2093943-16D4-4643-89CB-78EF2F6C8DA0}"/>
    <dgm:cxn modelId="{DB859650-8053-4C63-9D3C-0A1FC6365083}" srcId="{6CE945CC-2136-4DF1-ADB5-A5A3EA883C8B}" destId="{48D7F186-5FD5-413E-A645-38A7739E9559}" srcOrd="1" destOrd="0" parTransId="{2404BC64-3050-4717-AA9F-C48154EEAB8B}" sibTransId="{5A4BCC87-5301-4720-A878-8411867FF3C2}"/>
    <dgm:cxn modelId="{38A2597E-69D7-4EF7-8A5E-94F14C6DADCE}" type="presOf" srcId="{B4D97717-CB75-4101-89D2-BF7C644341D4}" destId="{BBBFE003-78BE-43C0-8645-A8E728F9CB34}" srcOrd="0" destOrd="0" presId="urn:microsoft.com/office/officeart/2005/8/layout/hList6"/>
    <dgm:cxn modelId="{32E38F8E-B4BE-4188-9E45-E63EFBA89631}" type="presOf" srcId="{C19FD8BD-F589-45D1-A35F-DB8049DB7025}" destId="{D1E55B1A-108E-447C-BC5E-BB1D5F53EAE6}" srcOrd="0" destOrd="0" presId="urn:microsoft.com/office/officeart/2005/8/layout/hList6"/>
    <dgm:cxn modelId="{32FB30A1-E6C8-4D0B-B3CF-385B7F91AD81}" srcId="{48D7F186-5FD5-413E-A645-38A7739E9559}" destId="{7870F45B-6B73-4D94-97A5-037F1A9D1882}" srcOrd="0" destOrd="0" parTransId="{07639D8E-2627-46F1-BB6D-6AF257B2D1C5}" sibTransId="{236235C7-5E1D-4622-8636-699AFA32B225}"/>
    <dgm:cxn modelId="{CD2CBCAA-B352-4BBF-897E-757ACE5566B7}" type="presOf" srcId="{48D7F186-5FD5-413E-A645-38A7739E9559}" destId="{4FECC511-A083-4F65-9826-22D109D6C3DB}" srcOrd="0" destOrd="0" presId="urn:microsoft.com/office/officeart/2005/8/layout/hList6"/>
    <dgm:cxn modelId="{F0476CBD-36B0-465F-8D05-ABA47E8C1438}" type="presOf" srcId="{7870F45B-6B73-4D94-97A5-037F1A9D1882}" destId="{4FECC511-A083-4F65-9826-22D109D6C3DB}" srcOrd="0" destOrd="1" presId="urn:microsoft.com/office/officeart/2005/8/layout/hList6"/>
    <dgm:cxn modelId="{3870A2CB-E420-43B6-BDEA-F2B18A19FBB2}" srcId="{B4D97717-CB75-4101-89D2-BF7C644341D4}" destId="{E468E56F-9B03-4C56-BEAC-4C110465ED0B}" srcOrd="0" destOrd="0" parTransId="{7D886D92-9F5C-43E6-951B-DFAD2A0E6483}" sibTransId="{948A03B3-7590-464F-A9EC-83AC9D047E19}"/>
    <dgm:cxn modelId="{AE92BFCD-F4B3-448F-94CD-03276A5E725E}" type="presOf" srcId="{6CE945CC-2136-4DF1-ADB5-A5A3EA883C8B}" destId="{B054C7B7-3382-4C9E-BA0A-28324788575D}" srcOrd="0" destOrd="0" presId="urn:microsoft.com/office/officeart/2005/8/layout/hList6"/>
    <dgm:cxn modelId="{7B149CD9-5008-43FD-A3E1-3E77D3635825}" type="presParOf" srcId="{B054C7B7-3382-4C9E-BA0A-28324788575D}" destId="{BBBFE003-78BE-43C0-8645-A8E728F9CB34}" srcOrd="0" destOrd="0" presId="urn:microsoft.com/office/officeart/2005/8/layout/hList6"/>
    <dgm:cxn modelId="{8BAF7267-99EC-479E-BAF1-E61CB267460F}" type="presParOf" srcId="{B054C7B7-3382-4C9E-BA0A-28324788575D}" destId="{6BA5BFE9-8578-4D1A-ACD1-C8D9C646615A}" srcOrd="1" destOrd="0" presId="urn:microsoft.com/office/officeart/2005/8/layout/hList6"/>
    <dgm:cxn modelId="{BA70A519-83BA-4B85-AB4D-830FF9E91529}" type="presParOf" srcId="{B054C7B7-3382-4C9E-BA0A-28324788575D}" destId="{4FECC511-A083-4F65-9826-22D109D6C3DB}" srcOrd="2" destOrd="0" presId="urn:microsoft.com/office/officeart/2005/8/layout/hList6"/>
    <dgm:cxn modelId="{73BDB2F6-B7B6-4BF9-9A12-928E5033C1ED}" type="presParOf" srcId="{B054C7B7-3382-4C9E-BA0A-28324788575D}" destId="{6CE14AE7-44D7-4083-93CE-08A084FFCB95}" srcOrd="3" destOrd="0" presId="urn:microsoft.com/office/officeart/2005/8/layout/hList6"/>
    <dgm:cxn modelId="{E75660A4-3868-4C75-AF24-EFBD48AB05A3}" type="presParOf" srcId="{B054C7B7-3382-4C9E-BA0A-28324788575D}" destId="{D1E55B1A-108E-447C-BC5E-BB1D5F53EAE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74BD3-98FC-424A-BC17-8467E61421ED}" type="doc">
      <dgm:prSet loTypeId="urn:microsoft.com/office/officeart/2005/8/layout/hList7" loCatId="process" qsTypeId="urn:microsoft.com/office/officeart/2005/8/quickstyle/simple1" qsCatId="simple" csTypeId="urn:microsoft.com/office/officeart/2005/8/colors/colorful1" csCatId="colorful" phldr="1"/>
      <dgm:spPr/>
    </dgm:pt>
    <dgm:pt modelId="{B24474C8-4E73-4BB9-B5A4-14421B93D99A}">
      <dgm:prSet phldrT="[Text]"/>
      <dgm:spPr/>
      <dgm:t>
        <a:bodyPr/>
        <a:lstStyle/>
        <a:p>
          <a:r>
            <a:rPr lang="en-IN" dirty="0"/>
            <a:t>View</a:t>
          </a:r>
        </a:p>
      </dgm:t>
    </dgm:pt>
    <dgm:pt modelId="{3DF55796-2EB3-4F2C-9F78-5FBA3E877EF0}" type="parTrans" cxnId="{C6CC50F9-32B4-4973-BF4C-E0B2966BCB78}">
      <dgm:prSet/>
      <dgm:spPr/>
      <dgm:t>
        <a:bodyPr/>
        <a:lstStyle/>
        <a:p>
          <a:endParaRPr lang="en-IN"/>
        </a:p>
      </dgm:t>
    </dgm:pt>
    <dgm:pt modelId="{E26F463F-9154-40EA-962D-7CB1F5322455}" type="sibTrans" cxnId="{C6CC50F9-32B4-4973-BF4C-E0B2966BCB78}">
      <dgm:prSet/>
      <dgm:spPr/>
      <dgm:t>
        <a:bodyPr/>
        <a:lstStyle/>
        <a:p>
          <a:endParaRPr lang="en-IN"/>
        </a:p>
      </dgm:t>
    </dgm:pt>
    <dgm:pt modelId="{55E085BB-2E7A-48C5-BA4D-B6489BAA066A}">
      <dgm:prSet phldrT="[Text]"/>
      <dgm:spPr/>
      <dgm:t>
        <a:bodyPr/>
        <a:lstStyle/>
        <a:p>
          <a:r>
            <a:rPr lang="en-IN" dirty="0"/>
            <a:t>Controller</a:t>
          </a:r>
        </a:p>
      </dgm:t>
    </dgm:pt>
    <dgm:pt modelId="{8FF037AE-8384-4167-897E-AB8C4D7D33F3}" type="parTrans" cxnId="{EE3746FC-EDAA-4804-AAC3-EC1FA2541F98}">
      <dgm:prSet/>
      <dgm:spPr/>
      <dgm:t>
        <a:bodyPr/>
        <a:lstStyle/>
        <a:p>
          <a:endParaRPr lang="en-IN"/>
        </a:p>
      </dgm:t>
    </dgm:pt>
    <dgm:pt modelId="{7AD75A7F-3F4F-46E3-805E-2CC3C0A6F84D}" type="sibTrans" cxnId="{EE3746FC-EDAA-4804-AAC3-EC1FA2541F98}">
      <dgm:prSet/>
      <dgm:spPr/>
      <dgm:t>
        <a:bodyPr/>
        <a:lstStyle/>
        <a:p>
          <a:endParaRPr lang="en-IN"/>
        </a:p>
      </dgm:t>
    </dgm:pt>
    <dgm:pt modelId="{B6125796-36F6-46AF-977B-D66B33024124}">
      <dgm:prSet phldrT="[Text]"/>
      <dgm:spPr/>
      <dgm:t>
        <a:bodyPr/>
        <a:lstStyle/>
        <a:p>
          <a:r>
            <a:rPr lang="en-IN" dirty="0"/>
            <a:t>Service</a:t>
          </a:r>
        </a:p>
      </dgm:t>
    </dgm:pt>
    <dgm:pt modelId="{35F05E67-C72D-40E4-BF1E-3128E94BC46F}" type="parTrans" cxnId="{ACC1EE33-C466-407E-9609-D5CC5F48FDE6}">
      <dgm:prSet/>
      <dgm:spPr/>
      <dgm:t>
        <a:bodyPr/>
        <a:lstStyle/>
        <a:p>
          <a:endParaRPr lang="en-IN"/>
        </a:p>
      </dgm:t>
    </dgm:pt>
    <dgm:pt modelId="{D7A7A528-A569-4F08-8C2D-6CB6FC55A7B1}" type="sibTrans" cxnId="{ACC1EE33-C466-407E-9609-D5CC5F48FDE6}">
      <dgm:prSet/>
      <dgm:spPr/>
      <dgm:t>
        <a:bodyPr/>
        <a:lstStyle/>
        <a:p>
          <a:endParaRPr lang="en-IN"/>
        </a:p>
      </dgm:t>
    </dgm:pt>
    <dgm:pt modelId="{A3950CCE-0A75-4DF5-A444-B9D8A7D68718}">
      <dgm:prSet phldrT="[Text]"/>
      <dgm:spPr/>
      <dgm:t>
        <a:bodyPr/>
        <a:lstStyle/>
        <a:p>
          <a:r>
            <a:rPr lang="en-IN" dirty="0"/>
            <a:t>DAO</a:t>
          </a:r>
        </a:p>
      </dgm:t>
    </dgm:pt>
    <dgm:pt modelId="{28F5B41D-2FB8-4207-8F51-40096C4302D5}" type="parTrans" cxnId="{5C14964C-986E-48A8-95C9-D26AA4F1981C}">
      <dgm:prSet/>
      <dgm:spPr/>
      <dgm:t>
        <a:bodyPr/>
        <a:lstStyle/>
        <a:p>
          <a:endParaRPr lang="en-IN"/>
        </a:p>
      </dgm:t>
    </dgm:pt>
    <dgm:pt modelId="{99371EE8-F85B-4F76-BC74-3AABF64EB815}" type="sibTrans" cxnId="{5C14964C-986E-48A8-95C9-D26AA4F1981C}">
      <dgm:prSet/>
      <dgm:spPr/>
      <dgm:t>
        <a:bodyPr/>
        <a:lstStyle/>
        <a:p>
          <a:endParaRPr lang="en-IN"/>
        </a:p>
      </dgm:t>
    </dgm:pt>
    <dgm:pt modelId="{C196E244-972E-4137-A66D-A638AE73E560}">
      <dgm:prSet phldrT="[Text]"/>
      <dgm:spPr/>
      <dgm:t>
        <a:bodyPr/>
        <a:lstStyle/>
        <a:p>
          <a:r>
            <a:rPr lang="en-IN" dirty="0"/>
            <a:t>JDBC</a:t>
          </a:r>
        </a:p>
      </dgm:t>
    </dgm:pt>
    <dgm:pt modelId="{A5270FAF-99D2-4866-81F9-5560DA81DCEE}" type="parTrans" cxnId="{9EB8F1AC-21AC-4DE0-B9D3-0CA76BBB92E2}">
      <dgm:prSet/>
      <dgm:spPr/>
      <dgm:t>
        <a:bodyPr/>
        <a:lstStyle/>
        <a:p>
          <a:endParaRPr lang="en-IN"/>
        </a:p>
      </dgm:t>
    </dgm:pt>
    <dgm:pt modelId="{71A14FA3-F623-4AF6-8618-327992D8C95D}" type="sibTrans" cxnId="{9EB8F1AC-21AC-4DE0-B9D3-0CA76BBB92E2}">
      <dgm:prSet/>
      <dgm:spPr/>
      <dgm:t>
        <a:bodyPr/>
        <a:lstStyle/>
        <a:p>
          <a:endParaRPr lang="en-IN"/>
        </a:p>
      </dgm:t>
    </dgm:pt>
    <dgm:pt modelId="{0E792AD5-2559-4131-A743-05D45B463759}" type="pres">
      <dgm:prSet presAssocID="{73F74BD3-98FC-424A-BC17-8467E61421ED}" presName="Name0" presStyleCnt="0">
        <dgm:presLayoutVars>
          <dgm:dir/>
          <dgm:resizeHandles val="exact"/>
        </dgm:presLayoutVars>
      </dgm:prSet>
      <dgm:spPr/>
    </dgm:pt>
    <dgm:pt modelId="{979AC71E-C114-490E-B3B2-C843A4035FA6}" type="pres">
      <dgm:prSet presAssocID="{73F74BD3-98FC-424A-BC17-8467E61421ED}" presName="fgShape" presStyleLbl="fgShp" presStyleIdx="0" presStyleCnt="1"/>
      <dgm:spPr>
        <a:scene3d>
          <a:camera prst="orthographicFront"/>
          <a:lightRig rig="threePt" dir="t"/>
        </a:scene3d>
        <a:sp3d>
          <a:bevelT/>
          <a:bevelB/>
        </a:sp3d>
      </dgm:spPr>
    </dgm:pt>
    <dgm:pt modelId="{AFFBFB9F-753E-464F-94EA-AD2DDA6A1922}" type="pres">
      <dgm:prSet presAssocID="{73F74BD3-98FC-424A-BC17-8467E61421ED}" presName="linComp" presStyleCnt="0"/>
      <dgm:spPr/>
    </dgm:pt>
    <dgm:pt modelId="{6415DDC9-E7B6-480B-A128-81D2495E06E8}" type="pres">
      <dgm:prSet presAssocID="{B24474C8-4E73-4BB9-B5A4-14421B93D99A}" presName="compNode" presStyleCnt="0"/>
      <dgm:spPr/>
    </dgm:pt>
    <dgm:pt modelId="{BDA693C6-DDF7-4655-8DA2-2C2CEDD5BE75}" type="pres">
      <dgm:prSet presAssocID="{B24474C8-4E73-4BB9-B5A4-14421B93D99A}" presName="bkgdShape" presStyleLbl="node1" presStyleIdx="0" presStyleCnt="5"/>
      <dgm:spPr/>
    </dgm:pt>
    <dgm:pt modelId="{0AB100F3-FD16-439D-AE1C-643C6CF9509A}" type="pres">
      <dgm:prSet presAssocID="{B24474C8-4E73-4BB9-B5A4-14421B93D99A}" presName="nodeTx" presStyleLbl="node1" presStyleIdx="0" presStyleCnt="5">
        <dgm:presLayoutVars>
          <dgm:bulletEnabled val="1"/>
        </dgm:presLayoutVars>
      </dgm:prSet>
      <dgm:spPr/>
    </dgm:pt>
    <dgm:pt modelId="{87855830-5C41-4FD3-9FFD-037D95BEB1CC}" type="pres">
      <dgm:prSet presAssocID="{B24474C8-4E73-4BB9-B5A4-14421B93D99A}" presName="invisiNode" presStyleLbl="node1" presStyleIdx="0" presStyleCnt="5"/>
      <dgm:spPr/>
    </dgm:pt>
    <dgm:pt modelId="{C762895B-14B3-47A9-A1D1-A17D6FB624A2}" type="pres">
      <dgm:prSet presAssocID="{B24474C8-4E73-4BB9-B5A4-14421B93D99A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03E5619-DFD1-4236-8E06-1EBC2C47304F}" type="pres">
      <dgm:prSet presAssocID="{E26F463F-9154-40EA-962D-7CB1F5322455}" presName="sibTrans" presStyleLbl="sibTrans2D1" presStyleIdx="0" presStyleCnt="0"/>
      <dgm:spPr/>
    </dgm:pt>
    <dgm:pt modelId="{D763D213-6384-4CC2-82E1-4E9BF3B01098}" type="pres">
      <dgm:prSet presAssocID="{55E085BB-2E7A-48C5-BA4D-B6489BAA066A}" presName="compNode" presStyleCnt="0"/>
      <dgm:spPr/>
    </dgm:pt>
    <dgm:pt modelId="{2D39F098-F68E-4BDF-BB4E-B48398604D04}" type="pres">
      <dgm:prSet presAssocID="{55E085BB-2E7A-48C5-BA4D-B6489BAA066A}" presName="bkgdShape" presStyleLbl="node1" presStyleIdx="1" presStyleCnt="5"/>
      <dgm:spPr/>
    </dgm:pt>
    <dgm:pt modelId="{FDE0BAF0-C029-43B6-911F-9F4DA621B0C2}" type="pres">
      <dgm:prSet presAssocID="{55E085BB-2E7A-48C5-BA4D-B6489BAA066A}" presName="nodeTx" presStyleLbl="node1" presStyleIdx="1" presStyleCnt="5">
        <dgm:presLayoutVars>
          <dgm:bulletEnabled val="1"/>
        </dgm:presLayoutVars>
      </dgm:prSet>
      <dgm:spPr/>
    </dgm:pt>
    <dgm:pt modelId="{B565CFC6-7A55-420C-8273-CC5991C83A05}" type="pres">
      <dgm:prSet presAssocID="{55E085BB-2E7A-48C5-BA4D-B6489BAA066A}" presName="invisiNode" presStyleLbl="node1" presStyleIdx="1" presStyleCnt="5"/>
      <dgm:spPr/>
    </dgm:pt>
    <dgm:pt modelId="{98014716-BCD7-4F12-900D-9B6754C61D25}" type="pres">
      <dgm:prSet presAssocID="{55E085BB-2E7A-48C5-BA4D-B6489BAA066A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F98F1B3-0A7D-437E-8EC9-5344A53B64CA}" type="pres">
      <dgm:prSet presAssocID="{7AD75A7F-3F4F-46E3-805E-2CC3C0A6F84D}" presName="sibTrans" presStyleLbl="sibTrans2D1" presStyleIdx="0" presStyleCnt="0"/>
      <dgm:spPr/>
    </dgm:pt>
    <dgm:pt modelId="{B353539B-42A4-4E3E-87E5-48DFC7545FAE}" type="pres">
      <dgm:prSet presAssocID="{B6125796-36F6-46AF-977B-D66B33024124}" presName="compNode" presStyleCnt="0"/>
      <dgm:spPr/>
    </dgm:pt>
    <dgm:pt modelId="{0F5F819E-A191-45D1-907D-2DBE3074A913}" type="pres">
      <dgm:prSet presAssocID="{B6125796-36F6-46AF-977B-D66B33024124}" presName="bkgdShape" presStyleLbl="node1" presStyleIdx="2" presStyleCnt="5"/>
      <dgm:spPr/>
    </dgm:pt>
    <dgm:pt modelId="{03670800-B2BC-4290-B91C-18D788A20188}" type="pres">
      <dgm:prSet presAssocID="{B6125796-36F6-46AF-977B-D66B33024124}" presName="nodeTx" presStyleLbl="node1" presStyleIdx="2" presStyleCnt="5">
        <dgm:presLayoutVars>
          <dgm:bulletEnabled val="1"/>
        </dgm:presLayoutVars>
      </dgm:prSet>
      <dgm:spPr/>
    </dgm:pt>
    <dgm:pt modelId="{2F208984-62F4-4BEC-988B-27CFAD50A444}" type="pres">
      <dgm:prSet presAssocID="{B6125796-36F6-46AF-977B-D66B33024124}" presName="invisiNode" presStyleLbl="node1" presStyleIdx="2" presStyleCnt="5"/>
      <dgm:spPr/>
    </dgm:pt>
    <dgm:pt modelId="{F4BF30CD-3568-4472-9750-2C159F81A3D4}" type="pres">
      <dgm:prSet presAssocID="{B6125796-36F6-46AF-977B-D66B33024124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ier"/>
        </a:ext>
      </dgm:extLst>
    </dgm:pt>
    <dgm:pt modelId="{C02DD299-0332-40B6-B752-EEB5CCB6C8A2}" type="pres">
      <dgm:prSet presAssocID="{D7A7A528-A569-4F08-8C2D-6CB6FC55A7B1}" presName="sibTrans" presStyleLbl="sibTrans2D1" presStyleIdx="0" presStyleCnt="0"/>
      <dgm:spPr/>
    </dgm:pt>
    <dgm:pt modelId="{107F582F-094A-4882-887C-99E587B93C7C}" type="pres">
      <dgm:prSet presAssocID="{A3950CCE-0A75-4DF5-A444-B9D8A7D68718}" presName="compNode" presStyleCnt="0"/>
      <dgm:spPr/>
    </dgm:pt>
    <dgm:pt modelId="{978A4D15-115F-4B2C-BE85-810B77EB47C8}" type="pres">
      <dgm:prSet presAssocID="{A3950CCE-0A75-4DF5-A444-B9D8A7D68718}" presName="bkgdShape" presStyleLbl="node1" presStyleIdx="3" presStyleCnt="5"/>
      <dgm:spPr/>
    </dgm:pt>
    <dgm:pt modelId="{3E436009-D47D-4383-8B33-85ECBD950AD4}" type="pres">
      <dgm:prSet presAssocID="{A3950CCE-0A75-4DF5-A444-B9D8A7D68718}" presName="nodeTx" presStyleLbl="node1" presStyleIdx="3" presStyleCnt="5">
        <dgm:presLayoutVars>
          <dgm:bulletEnabled val="1"/>
        </dgm:presLayoutVars>
      </dgm:prSet>
      <dgm:spPr/>
    </dgm:pt>
    <dgm:pt modelId="{02F2C46B-E3DE-4E41-9E67-F94912C2BBED}" type="pres">
      <dgm:prSet presAssocID="{A3950CCE-0A75-4DF5-A444-B9D8A7D68718}" presName="invisiNode" presStyleLbl="node1" presStyleIdx="3" presStyleCnt="5"/>
      <dgm:spPr/>
    </dgm:pt>
    <dgm:pt modelId="{8F0A6584-D97C-4E34-8EDA-AB339A477A53}" type="pres">
      <dgm:prSet presAssocID="{A3950CCE-0A75-4DF5-A444-B9D8A7D68718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51CF21A-CAB2-47B6-8383-1BFF44380194}" type="pres">
      <dgm:prSet presAssocID="{99371EE8-F85B-4F76-BC74-3AABF64EB815}" presName="sibTrans" presStyleLbl="sibTrans2D1" presStyleIdx="0" presStyleCnt="0"/>
      <dgm:spPr/>
    </dgm:pt>
    <dgm:pt modelId="{570DACF0-169F-4957-BAC7-D499ACF5B1E4}" type="pres">
      <dgm:prSet presAssocID="{C196E244-972E-4137-A66D-A638AE73E560}" presName="compNode" presStyleCnt="0"/>
      <dgm:spPr/>
    </dgm:pt>
    <dgm:pt modelId="{EA8C0BD3-D380-4806-9C36-E77F68FC4D4C}" type="pres">
      <dgm:prSet presAssocID="{C196E244-972E-4137-A66D-A638AE73E560}" presName="bkgdShape" presStyleLbl="node1" presStyleIdx="4" presStyleCnt="5"/>
      <dgm:spPr/>
    </dgm:pt>
    <dgm:pt modelId="{85951AC2-7D0A-41C2-8DC2-88E1F44297DE}" type="pres">
      <dgm:prSet presAssocID="{C196E244-972E-4137-A66D-A638AE73E560}" presName="nodeTx" presStyleLbl="node1" presStyleIdx="4" presStyleCnt="5">
        <dgm:presLayoutVars>
          <dgm:bulletEnabled val="1"/>
        </dgm:presLayoutVars>
      </dgm:prSet>
      <dgm:spPr/>
    </dgm:pt>
    <dgm:pt modelId="{2D320DB2-573B-43C0-BE68-47BC9129C2E9}" type="pres">
      <dgm:prSet presAssocID="{C196E244-972E-4137-A66D-A638AE73E560}" presName="invisiNode" presStyleLbl="node1" presStyleIdx="4" presStyleCnt="5"/>
      <dgm:spPr/>
    </dgm:pt>
    <dgm:pt modelId="{CBC38BB1-F0A8-4054-8065-BFEA485E02B2}" type="pres">
      <dgm:prSet presAssocID="{C196E244-972E-4137-A66D-A638AE73E560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</dgm:ptLst>
  <dgm:cxnLst>
    <dgm:cxn modelId="{EF886C13-BEBF-4757-B3EF-F21D0E2136F1}" type="presOf" srcId="{D7A7A528-A569-4F08-8C2D-6CB6FC55A7B1}" destId="{C02DD299-0332-40B6-B752-EEB5CCB6C8A2}" srcOrd="0" destOrd="0" presId="urn:microsoft.com/office/officeart/2005/8/layout/hList7"/>
    <dgm:cxn modelId="{44AB2E14-3712-4D43-B4CF-3E14A0D486F4}" type="presOf" srcId="{7AD75A7F-3F4F-46E3-805E-2CC3C0A6F84D}" destId="{EF98F1B3-0A7D-437E-8EC9-5344A53B64CA}" srcOrd="0" destOrd="0" presId="urn:microsoft.com/office/officeart/2005/8/layout/hList7"/>
    <dgm:cxn modelId="{ACC1EE33-C466-407E-9609-D5CC5F48FDE6}" srcId="{73F74BD3-98FC-424A-BC17-8467E61421ED}" destId="{B6125796-36F6-46AF-977B-D66B33024124}" srcOrd="2" destOrd="0" parTransId="{35F05E67-C72D-40E4-BF1E-3128E94BC46F}" sibTransId="{D7A7A528-A569-4F08-8C2D-6CB6FC55A7B1}"/>
    <dgm:cxn modelId="{400D4035-0D54-4C4E-B0EE-452394C0A604}" type="presOf" srcId="{E26F463F-9154-40EA-962D-7CB1F5322455}" destId="{503E5619-DFD1-4236-8E06-1EBC2C47304F}" srcOrd="0" destOrd="0" presId="urn:microsoft.com/office/officeart/2005/8/layout/hList7"/>
    <dgm:cxn modelId="{48538C3A-F597-49D1-9A6A-69AA0929E96F}" type="presOf" srcId="{55E085BB-2E7A-48C5-BA4D-B6489BAA066A}" destId="{2D39F098-F68E-4BDF-BB4E-B48398604D04}" srcOrd="0" destOrd="0" presId="urn:microsoft.com/office/officeart/2005/8/layout/hList7"/>
    <dgm:cxn modelId="{DFB39D3E-7CAB-44ED-9F38-FABB6122454D}" type="presOf" srcId="{B6125796-36F6-46AF-977B-D66B33024124}" destId="{0F5F819E-A191-45D1-907D-2DBE3074A913}" srcOrd="0" destOrd="0" presId="urn:microsoft.com/office/officeart/2005/8/layout/hList7"/>
    <dgm:cxn modelId="{0EDCD442-D2A3-4988-BB76-F98745377156}" type="presOf" srcId="{A3950CCE-0A75-4DF5-A444-B9D8A7D68718}" destId="{978A4D15-115F-4B2C-BE85-810B77EB47C8}" srcOrd="0" destOrd="0" presId="urn:microsoft.com/office/officeart/2005/8/layout/hList7"/>
    <dgm:cxn modelId="{002C5766-7FE8-48FB-A19A-B4911AA73834}" type="presOf" srcId="{B6125796-36F6-46AF-977B-D66B33024124}" destId="{03670800-B2BC-4290-B91C-18D788A20188}" srcOrd="1" destOrd="0" presId="urn:microsoft.com/office/officeart/2005/8/layout/hList7"/>
    <dgm:cxn modelId="{5C14964C-986E-48A8-95C9-D26AA4F1981C}" srcId="{73F74BD3-98FC-424A-BC17-8467E61421ED}" destId="{A3950CCE-0A75-4DF5-A444-B9D8A7D68718}" srcOrd="3" destOrd="0" parTransId="{28F5B41D-2FB8-4207-8F51-40096C4302D5}" sibTransId="{99371EE8-F85B-4F76-BC74-3AABF64EB815}"/>
    <dgm:cxn modelId="{5FF69B53-8647-4B4D-91BB-1EB3D87DA37D}" type="presOf" srcId="{73F74BD3-98FC-424A-BC17-8467E61421ED}" destId="{0E792AD5-2559-4131-A743-05D45B463759}" srcOrd="0" destOrd="0" presId="urn:microsoft.com/office/officeart/2005/8/layout/hList7"/>
    <dgm:cxn modelId="{7D73C354-1C4A-4F31-9006-650B064814B6}" type="presOf" srcId="{C196E244-972E-4137-A66D-A638AE73E560}" destId="{EA8C0BD3-D380-4806-9C36-E77F68FC4D4C}" srcOrd="0" destOrd="0" presId="urn:microsoft.com/office/officeart/2005/8/layout/hList7"/>
    <dgm:cxn modelId="{73B22596-DD24-40BA-8B37-D7708397CB9B}" type="presOf" srcId="{B24474C8-4E73-4BB9-B5A4-14421B93D99A}" destId="{0AB100F3-FD16-439D-AE1C-643C6CF9509A}" srcOrd="1" destOrd="0" presId="urn:microsoft.com/office/officeart/2005/8/layout/hList7"/>
    <dgm:cxn modelId="{2A830E99-A3AA-48F0-803A-E44978C3A2E3}" type="presOf" srcId="{C196E244-972E-4137-A66D-A638AE73E560}" destId="{85951AC2-7D0A-41C2-8DC2-88E1F44297DE}" srcOrd="1" destOrd="0" presId="urn:microsoft.com/office/officeart/2005/8/layout/hList7"/>
    <dgm:cxn modelId="{9EB8F1AC-21AC-4DE0-B9D3-0CA76BBB92E2}" srcId="{73F74BD3-98FC-424A-BC17-8467E61421ED}" destId="{C196E244-972E-4137-A66D-A638AE73E560}" srcOrd="4" destOrd="0" parTransId="{A5270FAF-99D2-4866-81F9-5560DA81DCEE}" sibTransId="{71A14FA3-F623-4AF6-8618-327992D8C95D}"/>
    <dgm:cxn modelId="{811FC7BB-F850-48B8-91C8-D03EF2CCDFB8}" type="presOf" srcId="{99371EE8-F85B-4F76-BC74-3AABF64EB815}" destId="{D51CF21A-CAB2-47B6-8383-1BFF44380194}" srcOrd="0" destOrd="0" presId="urn:microsoft.com/office/officeart/2005/8/layout/hList7"/>
    <dgm:cxn modelId="{6E7F0CDA-E880-4BB8-BE05-4F76E8B1A55D}" type="presOf" srcId="{B24474C8-4E73-4BB9-B5A4-14421B93D99A}" destId="{BDA693C6-DDF7-4655-8DA2-2C2CEDD5BE75}" srcOrd="0" destOrd="0" presId="urn:microsoft.com/office/officeart/2005/8/layout/hList7"/>
    <dgm:cxn modelId="{869416DB-BF54-40EC-825E-C7A4C5508F4A}" type="presOf" srcId="{55E085BB-2E7A-48C5-BA4D-B6489BAA066A}" destId="{FDE0BAF0-C029-43B6-911F-9F4DA621B0C2}" srcOrd="1" destOrd="0" presId="urn:microsoft.com/office/officeart/2005/8/layout/hList7"/>
    <dgm:cxn modelId="{797D42DB-4A6E-42E8-9FF2-3603287BE52B}" type="presOf" srcId="{A3950CCE-0A75-4DF5-A444-B9D8A7D68718}" destId="{3E436009-D47D-4383-8B33-85ECBD950AD4}" srcOrd="1" destOrd="0" presId="urn:microsoft.com/office/officeart/2005/8/layout/hList7"/>
    <dgm:cxn modelId="{C6CC50F9-32B4-4973-BF4C-E0B2966BCB78}" srcId="{73F74BD3-98FC-424A-BC17-8467E61421ED}" destId="{B24474C8-4E73-4BB9-B5A4-14421B93D99A}" srcOrd="0" destOrd="0" parTransId="{3DF55796-2EB3-4F2C-9F78-5FBA3E877EF0}" sibTransId="{E26F463F-9154-40EA-962D-7CB1F5322455}"/>
    <dgm:cxn modelId="{EE3746FC-EDAA-4804-AAC3-EC1FA2541F98}" srcId="{73F74BD3-98FC-424A-BC17-8467E61421ED}" destId="{55E085BB-2E7A-48C5-BA4D-B6489BAA066A}" srcOrd="1" destOrd="0" parTransId="{8FF037AE-8384-4167-897E-AB8C4D7D33F3}" sibTransId="{7AD75A7F-3F4F-46E3-805E-2CC3C0A6F84D}"/>
    <dgm:cxn modelId="{9B4D3083-D151-4C85-B475-17EA02313033}" type="presParOf" srcId="{0E792AD5-2559-4131-A743-05D45B463759}" destId="{979AC71E-C114-490E-B3B2-C843A4035FA6}" srcOrd="0" destOrd="0" presId="urn:microsoft.com/office/officeart/2005/8/layout/hList7"/>
    <dgm:cxn modelId="{1694664C-6F14-4BF9-9B67-A7A1ACA1C13B}" type="presParOf" srcId="{0E792AD5-2559-4131-A743-05D45B463759}" destId="{AFFBFB9F-753E-464F-94EA-AD2DDA6A1922}" srcOrd="1" destOrd="0" presId="urn:microsoft.com/office/officeart/2005/8/layout/hList7"/>
    <dgm:cxn modelId="{FE37D374-24B4-416F-85FF-93B18076B556}" type="presParOf" srcId="{AFFBFB9F-753E-464F-94EA-AD2DDA6A1922}" destId="{6415DDC9-E7B6-480B-A128-81D2495E06E8}" srcOrd="0" destOrd="0" presId="urn:microsoft.com/office/officeart/2005/8/layout/hList7"/>
    <dgm:cxn modelId="{CAFEC8DA-37BB-4FFF-8F70-8CBAAF9F4D84}" type="presParOf" srcId="{6415DDC9-E7B6-480B-A128-81D2495E06E8}" destId="{BDA693C6-DDF7-4655-8DA2-2C2CEDD5BE75}" srcOrd="0" destOrd="0" presId="urn:microsoft.com/office/officeart/2005/8/layout/hList7"/>
    <dgm:cxn modelId="{1CC10BBB-8EFF-47A5-9DF5-7CBAA496E2C8}" type="presParOf" srcId="{6415DDC9-E7B6-480B-A128-81D2495E06E8}" destId="{0AB100F3-FD16-439D-AE1C-643C6CF9509A}" srcOrd="1" destOrd="0" presId="urn:microsoft.com/office/officeart/2005/8/layout/hList7"/>
    <dgm:cxn modelId="{1367617B-0AE7-46DB-96BE-87DB695F8772}" type="presParOf" srcId="{6415DDC9-E7B6-480B-A128-81D2495E06E8}" destId="{87855830-5C41-4FD3-9FFD-037D95BEB1CC}" srcOrd="2" destOrd="0" presId="urn:microsoft.com/office/officeart/2005/8/layout/hList7"/>
    <dgm:cxn modelId="{5C84539F-07E4-468E-9403-01437C58B193}" type="presParOf" srcId="{6415DDC9-E7B6-480B-A128-81D2495E06E8}" destId="{C762895B-14B3-47A9-A1D1-A17D6FB624A2}" srcOrd="3" destOrd="0" presId="urn:microsoft.com/office/officeart/2005/8/layout/hList7"/>
    <dgm:cxn modelId="{6C0B4BFA-F1CB-4CE3-B29D-532622DCE1BC}" type="presParOf" srcId="{AFFBFB9F-753E-464F-94EA-AD2DDA6A1922}" destId="{503E5619-DFD1-4236-8E06-1EBC2C47304F}" srcOrd="1" destOrd="0" presId="urn:microsoft.com/office/officeart/2005/8/layout/hList7"/>
    <dgm:cxn modelId="{8409186A-9BEB-49EE-9E28-01492C7493CB}" type="presParOf" srcId="{AFFBFB9F-753E-464F-94EA-AD2DDA6A1922}" destId="{D763D213-6384-4CC2-82E1-4E9BF3B01098}" srcOrd="2" destOrd="0" presId="urn:microsoft.com/office/officeart/2005/8/layout/hList7"/>
    <dgm:cxn modelId="{E54D227D-6196-4D32-8889-D2F5969C7C9D}" type="presParOf" srcId="{D763D213-6384-4CC2-82E1-4E9BF3B01098}" destId="{2D39F098-F68E-4BDF-BB4E-B48398604D04}" srcOrd="0" destOrd="0" presId="urn:microsoft.com/office/officeart/2005/8/layout/hList7"/>
    <dgm:cxn modelId="{A3329E4E-10D8-4AA7-A533-35B553F315E9}" type="presParOf" srcId="{D763D213-6384-4CC2-82E1-4E9BF3B01098}" destId="{FDE0BAF0-C029-43B6-911F-9F4DA621B0C2}" srcOrd="1" destOrd="0" presId="urn:microsoft.com/office/officeart/2005/8/layout/hList7"/>
    <dgm:cxn modelId="{56173B2E-B217-4DF1-A55A-C180A8DAF626}" type="presParOf" srcId="{D763D213-6384-4CC2-82E1-4E9BF3B01098}" destId="{B565CFC6-7A55-420C-8273-CC5991C83A05}" srcOrd="2" destOrd="0" presId="urn:microsoft.com/office/officeart/2005/8/layout/hList7"/>
    <dgm:cxn modelId="{FA9EAE31-3633-4D01-AFBF-DB5FC392243A}" type="presParOf" srcId="{D763D213-6384-4CC2-82E1-4E9BF3B01098}" destId="{98014716-BCD7-4F12-900D-9B6754C61D25}" srcOrd="3" destOrd="0" presId="urn:microsoft.com/office/officeart/2005/8/layout/hList7"/>
    <dgm:cxn modelId="{D05B24EA-7AF3-437D-A430-79CC6AE8D6DE}" type="presParOf" srcId="{AFFBFB9F-753E-464F-94EA-AD2DDA6A1922}" destId="{EF98F1B3-0A7D-437E-8EC9-5344A53B64CA}" srcOrd="3" destOrd="0" presId="urn:microsoft.com/office/officeart/2005/8/layout/hList7"/>
    <dgm:cxn modelId="{7B5CCC5F-6A7E-43BF-95E2-0B3EEEFFAC4D}" type="presParOf" srcId="{AFFBFB9F-753E-464F-94EA-AD2DDA6A1922}" destId="{B353539B-42A4-4E3E-87E5-48DFC7545FAE}" srcOrd="4" destOrd="0" presId="urn:microsoft.com/office/officeart/2005/8/layout/hList7"/>
    <dgm:cxn modelId="{ED8AF224-BF59-40DF-93AC-2EEC822310E2}" type="presParOf" srcId="{B353539B-42A4-4E3E-87E5-48DFC7545FAE}" destId="{0F5F819E-A191-45D1-907D-2DBE3074A913}" srcOrd="0" destOrd="0" presId="urn:microsoft.com/office/officeart/2005/8/layout/hList7"/>
    <dgm:cxn modelId="{5873258A-EF70-4925-85F7-51157FD0826A}" type="presParOf" srcId="{B353539B-42A4-4E3E-87E5-48DFC7545FAE}" destId="{03670800-B2BC-4290-B91C-18D788A20188}" srcOrd="1" destOrd="0" presId="urn:microsoft.com/office/officeart/2005/8/layout/hList7"/>
    <dgm:cxn modelId="{93716193-D5EA-45AA-A862-C2FB81A9BA31}" type="presParOf" srcId="{B353539B-42A4-4E3E-87E5-48DFC7545FAE}" destId="{2F208984-62F4-4BEC-988B-27CFAD50A444}" srcOrd="2" destOrd="0" presId="urn:microsoft.com/office/officeart/2005/8/layout/hList7"/>
    <dgm:cxn modelId="{D84EF563-617B-47DF-8F05-4A85C3B32536}" type="presParOf" srcId="{B353539B-42A4-4E3E-87E5-48DFC7545FAE}" destId="{F4BF30CD-3568-4472-9750-2C159F81A3D4}" srcOrd="3" destOrd="0" presId="urn:microsoft.com/office/officeart/2005/8/layout/hList7"/>
    <dgm:cxn modelId="{1ACF5F9D-29D6-49A8-9BA4-A251A5B7FA3F}" type="presParOf" srcId="{AFFBFB9F-753E-464F-94EA-AD2DDA6A1922}" destId="{C02DD299-0332-40B6-B752-EEB5CCB6C8A2}" srcOrd="5" destOrd="0" presId="urn:microsoft.com/office/officeart/2005/8/layout/hList7"/>
    <dgm:cxn modelId="{2B994E16-9891-434E-A4FE-668F35FABE48}" type="presParOf" srcId="{AFFBFB9F-753E-464F-94EA-AD2DDA6A1922}" destId="{107F582F-094A-4882-887C-99E587B93C7C}" srcOrd="6" destOrd="0" presId="urn:microsoft.com/office/officeart/2005/8/layout/hList7"/>
    <dgm:cxn modelId="{711A5B9F-3096-4D87-991D-C4A4B1B4D4A4}" type="presParOf" srcId="{107F582F-094A-4882-887C-99E587B93C7C}" destId="{978A4D15-115F-4B2C-BE85-810B77EB47C8}" srcOrd="0" destOrd="0" presId="urn:microsoft.com/office/officeart/2005/8/layout/hList7"/>
    <dgm:cxn modelId="{227E57F9-6D77-4957-AE10-413E32282485}" type="presParOf" srcId="{107F582F-094A-4882-887C-99E587B93C7C}" destId="{3E436009-D47D-4383-8B33-85ECBD950AD4}" srcOrd="1" destOrd="0" presId="urn:microsoft.com/office/officeart/2005/8/layout/hList7"/>
    <dgm:cxn modelId="{C415EE28-9F8C-4B55-8A72-E3645590271E}" type="presParOf" srcId="{107F582F-094A-4882-887C-99E587B93C7C}" destId="{02F2C46B-E3DE-4E41-9E67-F94912C2BBED}" srcOrd="2" destOrd="0" presId="urn:microsoft.com/office/officeart/2005/8/layout/hList7"/>
    <dgm:cxn modelId="{0F6BA81E-B6FE-445B-BAD1-E087471EF928}" type="presParOf" srcId="{107F582F-094A-4882-887C-99E587B93C7C}" destId="{8F0A6584-D97C-4E34-8EDA-AB339A477A53}" srcOrd="3" destOrd="0" presId="urn:microsoft.com/office/officeart/2005/8/layout/hList7"/>
    <dgm:cxn modelId="{DCFD479A-1DED-4FBE-AE4A-117B2F96E7E4}" type="presParOf" srcId="{AFFBFB9F-753E-464F-94EA-AD2DDA6A1922}" destId="{D51CF21A-CAB2-47B6-8383-1BFF44380194}" srcOrd="7" destOrd="0" presId="urn:microsoft.com/office/officeart/2005/8/layout/hList7"/>
    <dgm:cxn modelId="{E2F07217-AEFE-4617-92E3-2C4A77C39912}" type="presParOf" srcId="{AFFBFB9F-753E-464F-94EA-AD2DDA6A1922}" destId="{570DACF0-169F-4957-BAC7-D499ACF5B1E4}" srcOrd="8" destOrd="0" presId="urn:microsoft.com/office/officeart/2005/8/layout/hList7"/>
    <dgm:cxn modelId="{11B6E919-7FB4-4906-8778-658B3A10E67C}" type="presParOf" srcId="{570DACF0-169F-4957-BAC7-D499ACF5B1E4}" destId="{EA8C0BD3-D380-4806-9C36-E77F68FC4D4C}" srcOrd="0" destOrd="0" presId="urn:microsoft.com/office/officeart/2005/8/layout/hList7"/>
    <dgm:cxn modelId="{05065D37-CFAA-47C1-A972-73CF2430DCFE}" type="presParOf" srcId="{570DACF0-169F-4957-BAC7-D499ACF5B1E4}" destId="{85951AC2-7D0A-41C2-8DC2-88E1F44297DE}" srcOrd="1" destOrd="0" presId="urn:microsoft.com/office/officeart/2005/8/layout/hList7"/>
    <dgm:cxn modelId="{612B3D1A-EB7D-4214-8CB3-0CC593DF5F5E}" type="presParOf" srcId="{570DACF0-169F-4957-BAC7-D499ACF5B1E4}" destId="{2D320DB2-573B-43C0-BE68-47BC9129C2E9}" srcOrd="2" destOrd="0" presId="urn:microsoft.com/office/officeart/2005/8/layout/hList7"/>
    <dgm:cxn modelId="{7933320C-A193-46EC-B51D-702E9093A5C6}" type="presParOf" srcId="{570DACF0-169F-4957-BAC7-D499ACF5B1E4}" destId="{CBC38BB1-F0A8-4054-8065-BFEA485E02B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3B758-7803-42BE-8E0F-40FD1A85B2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9426AC-24CE-4A9B-BE30-DD01DFE2A837}">
      <dgm:prSet phldrT="[Text]"/>
      <dgm:spPr/>
      <dgm:t>
        <a:bodyPr/>
        <a:lstStyle/>
        <a:p>
          <a:r>
            <a:rPr lang="en-IN" dirty="0"/>
            <a:t>Facebook View Layer</a:t>
          </a:r>
        </a:p>
      </dgm:t>
    </dgm:pt>
    <dgm:pt modelId="{94F59DE6-10FA-4162-B95F-739BAE0849BE}" type="parTrans" cxnId="{531E0FCE-DBE5-4C8B-B36D-27145D9C64C8}">
      <dgm:prSet/>
      <dgm:spPr/>
      <dgm:t>
        <a:bodyPr/>
        <a:lstStyle/>
        <a:p>
          <a:endParaRPr lang="en-IN"/>
        </a:p>
      </dgm:t>
    </dgm:pt>
    <dgm:pt modelId="{AAF4F48A-78C2-4CC0-BF4B-1A04F7DFF1AA}" type="sibTrans" cxnId="{531E0FCE-DBE5-4C8B-B36D-27145D9C64C8}">
      <dgm:prSet/>
      <dgm:spPr/>
      <dgm:t>
        <a:bodyPr/>
        <a:lstStyle/>
        <a:p>
          <a:endParaRPr lang="en-IN"/>
        </a:p>
      </dgm:t>
    </dgm:pt>
    <dgm:pt modelId="{DEC00A55-39DA-4AEB-AF99-EA22121711DA}">
      <dgm:prSet phldrT="[Text]"/>
      <dgm:spPr/>
      <dgm:t>
        <a:bodyPr/>
        <a:lstStyle/>
        <a:p>
          <a:r>
            <a:rPr lang="en-IN" dirty="0"/>
            <a:t>Facebook Controller Layer</a:t>
          </a:r>
        </a:p>
      </dgm:t>
    </dgm:pt>
    <dgm:pt modelId="{44503C5F-0EE1-40C7-9FC3-C9F3E899A276}" type="parTrans" cxnId="{B24FDFDD-0647-4219-9960-0688C1759FD5}">
      <dgm:prSet/>
      <dgm:spPr/>
      <dgm:t>
        <a:bodyPr/>
        <a:lstStyle/>
        <a:p>
          <a:endParaRPr lang="en-IN"/>
        </a:p>
      </dgm:t>
    </dgm:pt>
    <dgm:pt modelId="{8187FB1D-E049-4506-A839-FB562BBA32AC}" type="sibTrans" cxnId="{B24FDFDD-0647-4219-9960-0688C1759FD5}">
      <dgm:prSet/>
      <dgm:spPr/>
      <dgm:t>
        <a:bodyPr/>
        <a:lstStyle/>
        <a:p>
          <a:endParaRPr lang="en-IN"/>
        </a:p>
      </dgm:t>
    </dgm:pt>
    <dgm:pt modelId="{00BF2EA3-C7C7-4E56-96DB-2E48D1339406}">
      <dgm:prSet phldrT="[Text]"/>
      <dgm:spPr/>
      <dgm:t>
        <a:bodyPr/>
        <a:lstStyle/>
        <a:p>
          <a:r>
            <a:rPr lang="en-IN" dirty="0"/>
            <a:t>Facebook Entity Layer</a:t>
          </a:r>
        </a:p>
      </dgm:t>
    </dgm:pt>
    <dgm:pt modelId="{49A2A2CF-7D85-4D97-BF22-74DB00B274B7}" type="parTrans" cxnId="{ABA627BB-D6D9-4D8F-B09D-7818D43D22CD}">
      <dgm:prSet/>
      <dgm:spPr/>
      <dgm:t>
        <a:bodyPr/>
        <a:lstStyle/>
        <a:p>
          <a:endParaRPr lang="en-IN"/>
        </a:p>
      </dgm:t>
    </dgm:pt>
    <dgm:pt modelId="{CFEAF527-52D3-44AC-91C4-AEB20E2E15B8}" type="sibTrans" cxnId="{ABA627BB-D6D9-4D8F-B09D-7818D43D22CD}">
      <dgm:prSet/>
      <dgm:spPr/>
      <dgm:t>
        <a:bodyPr/>
        <a:lstStyle/>
        <a:p>
          <a:endParaRPr lang="en-IN"/>
        </a:p>
      </dgm:t>
    </dgm:pt>
    <dgm:pt modelId="{4B0B53EA-6793-4516-9D7A-3292D8D88E5C}">
      <dgm:prSet/>
      <dgm:spPr/>
      <dgm:t>
        <a:bodyPr/>
        <a:lstStyle/>
        <a:p>
          <a:r>
            <a:rPr lang="en-IN" dirty="0"/>
            <a:t>Facebook View</a:t>
          </a:r>
        </a:p>
      </dgm:t>
    </dgm:pt>
    <dgm:pt modelId="{5557C109-FAEC-41FD-94C1-DCC851A515AC}" type="parTrans" cxnId="{0DB58152-6024-4025-AA11-759F55077A7F}">
      <dgm:prSet/>
      <dgm:spPr/>
      <dgm:t>
        <a:bodyPr/>
        <a:lstStyle/>
        <a:p>
          <a:endParaRPr lang="en-IN"/>
        </a:p>
      </dgm:t>
    </dgm:pt>
    <dgm:pt modelId="{61181CC7-5CCB-49DF-9757-C640D136A61C}" type="sibTrans" cxnId="{0DB58152-6024-4025-AA11-759F55077A7F}">
      <dgm:prSet/>
      <dgm:spPr/>
      <dgm:t>
        <a:bodyPr/>
        <a:lstStyle/>
        <a:p>
          <a:endParaRPr lang="en-IN"/>
        </a:p>
      </dgm:t>
    </dgm:pt>
    <dgm:pt modelId="{B400A738-556D-47E0-94EB-446C6B6B8926}">
      <dgm:prSet/>
      <dgm:spPr/>
      <dgm:t>
        <a:bodyPr/>
        <a:lstStyle/>
        <a:p>
          <a:r>
            <a:rPr lang="en-IN" dirty="0"/>
            <a:t>Facebook Controller</a:t>
          </a:r>
        </a:p>
      </dgm:t>
    </dgm:pt>
    <dgm:pt modelId="{D5573350-5626-4526-B13B-87622176B514}" type="parTrans" cxnId="{7F19CA1F-74AA-4F12-B8FF-C185E54623B9}">
      <dgm:prSet/>
      <dgm:spPr/>
      <dgm:t>
        <a:bodyPr/>
        <a:lstStyle/>
        <a:p>
          <a:endParaRPr lang="en-IN"/>
        </a:p>
      </dgm:t>
    </dgm:pt>
    <dgm:pt modelId="{33047BDF-AB04-4109-83F8-BB6CAA1FC900}" type="sibTrans" cxnId="{7F19CA1F-74AA-4F12-B8FF-C185E54623B9}">
      <dgm:prSet/>
      <dgm:spPr/>
      <dgm:t>
        <a:bodyPr/>
        <a:lstStyle/>
        <a:p>
          <a:endParaRPr lang="en-IN"/>
        </a:p>
      </dgm:t>
    </dgm:pt>
    <dgm:pt modelId="{40A649A0-CF53-4E4A-A474-B19BA7FAE9CA}">
      <dgm:prSet/>
      <dgm:spPr/>
      <dgm:t>
        <a:bodyPr/>
        <a:lstStyle/>
        <a:p>
          <a:r>
            <a:rPr lang="en-IN" dirty="0"/>
            <a:t>Facebook Controller Interface</a:t>
          </a:r>
        </a:p>
      </dgm:t>
    </dgm:pt>
    <dgm:pt modelId="{FD537F4B-427B-4A47-9AFB-7AD363EBD7A8}" type="parTrans" cxnId="{7E9AD908-4600-4048-AB3A-D6991D1D64DF}">
      <dgm:prSet/>
      <dgm:spPr/>
      <dgm:t>
        <a:bodyPr/>
        <a:lstStyle/>
        <a:p>
          <a:endParaRPr lang="en-IN"/>
        </a:p>
      </dgm:t>
    </dgm:pt>
    <dgm:pt modelId="{B5E97862-AA1E-431F-AB61-D9C4261ECE7C}" type="sibTrans" cxnId="{7E9AD908-4600-4048-AB3A-D6991D1D64DF}">
      <dgm:prSet/>
      <dgm:spPr/>
      <dgm:t>
        <a:bodyPr/>
        <a:lstStyle/>
        <a:p>
          <a:endParaRPr lang="en-IN"/>
        </a:p>
      </dgm:t>
    </dgm:pt>
    <dgm:pt modelId="{DF39A53B-FDB0-4A55-9FB1-6BDCAD5C8A18}">
      <dgm:prSet/>
      <dgm:spPr/>
      <dgm:t>
        <a:bodyPr/>
        <a:lstStyle/>
        <a:p>
          <a:r>
            <a:rPr lang="en-IN" dirty="0"/>
            <a:t>Facebook Controller Test</a:t>
          </a:r>
        </a:p>
      </dgm:t>
    </dgm:pt>
    <dgm:pt modelId="{C33556CA-CB14-457B-B0A5-71818440B0EA}" type="parTrans" cxnId="{DEC147DE-B4FD-492E-BE3E-0C6365479DED}">
      <dgm:prSet/>
      <dgm:spPr/>
      <dgm:t>
        <a:bodyPr/>
        <a:lstStyle/>
        <a:p>
          <a:endParaRPr lang="en-IN"/>
        </a:p>
      </dgm:t>
    </dgm:pt>
    <dgm:pt modelId="{3809DF31-F010-43B3-983D-7268DA8849C7}" type="sibTrans" cxnId="{DEC147DE-B4FD-492E-BE3E-0C6365479DED}">
      <dgm:prSet/>
      <dgm:spPr/>
      <dgm:t>
        <a:bodyPr/>
        <a:lstStyle/>
        <a:p>
          <a:endParaRPr lang="en-IN"/>
        </a:p>
      </dgm:t>
    </dgm:pt>
    <dgm:pt modelId="{C9F48077-83A4-460D-AF88-353A7A6923D1}">
      <dgm:prSet/>
      <dgm:spPr/>
      <dgm:t>
        <a:bodyPr/>
        <a:lstStyle/>
        <a:p>
          <a:r>
            <a:rPr lang="en-IN" dirty="0"/>
            <a:t>Facebook Timeline</a:t>
          </a:r>
        </a:p>
      </dgm:t>
    </dgm:pt>
    <dgm:pt modelId="{705BC3B0-6823-4304-9DD1-F64B2C661313}" type="parTrans" cxnId="{ED6D9AD4-58AD-4F5B-86CF-0D03B8B55691}">
      <dgm:prSet/>
      <dgm:spPr/>
      <dgm:t>
        <a:bodyPr/>
        <a:lstStyle/>
        <a:p>
          <a:endParaRPr lang="en-IN"/>
        </a:p>
      </dgm:t>
    </dgm:pt>
    <dgm:pt modelId="{B82CA047-D77A-4238-8DA3-5B8277FA22EC}" type="sibTrans" cxnId="{ED6D9AD4-58AD-4F5B-86CF-0D03B8B55691}">
      <dgm:prSet/>
      <dgm:spPr/>
      <dgm:t>
        <a:bodyPr/>
        <a:lstStyle/>
        <a:p>
          <a:endParaRPr lang="en-IN"/>
        </a:p>
      </dgm:t>
    </dgm:pt>
    <dgm:pt modelId="{5E3052C3-33A0-4D1C-911E-F3ECEA32CCEC}">
      <dgm:prSet/>
      <dgm:spPr/>
      <dgm:t>
        <a:bodyPr/>
        <a:lstStyle/>
        <a:p>
          <a:r>
            <a:rPr lang="en-IN" dirty="0"/>
            <a:t>Facebook User</a:t>
          </a:r>
        </a:p>
      </dgm:t>
    </dgm:pt>
    <dgm:pt modelId="{C436D512-1D65-411D-AC54-2F95A582C4DB}" type="parTrans" cxnId="{9FE14117-144C-4644-83D8-49DB97F3FC48}">
      <dgm:prSet/>
      <dgm:spPr/>
      <dgm:t>
        <a:bodyPr/>
        <a:lstStyle/>
        <a:p>
          <a:endParaRPr lang="en-IN"/>
        </a:p>
      </dgm:t>
    </dgm:pt>
    <dgm:pt modelId="{8AB541DF-2682-453C-987D-A88F3B3A8DBE}" type="sibTrans" cxnId="{9FE14117-144C-4644-83D8-49DB97F3FC48}">
      <dgm:prSet/>
      <dgm:spPr/>
      <dgm:t>
        <a:bodyPr/>
        <a:lstStyle/>
        <a:p>
          <a:endParaRPr lang="en-IN"/>
        </a:p>
      </dgm:t>
    </dgm:pt>
    <dgm:pt modelId="{960487C6-CBC8-48A1-B1A9-F2195E62667E}">
      <dgm:prSet/>
      <dgm:spPr/>
      <dgm:t>
        <a:bodyPr/>
        <a:lstStyle/>
        <a:p>
          <a:r>
            <a:rPr lang="en-IN" dirty="0"/>
            <a:t>Facebook Service Layer</a:t>
          </a:r>
        </a:p>
      </dgm:t>
    </dgm:pt>
    <dgm:pt modelId="{81F79E95-609F-4A9C-8F0F-42B03636A6D0}" type="parTrans" cxnId="{6F226173-A26E-42DB-9B09-33BAC72887A0}">
      <dgm:prSet/>
      <dgm:spPr/>
      <dgm:t>
        <a:bodyPr/>
        <a:lstStyle/>
        <a:p>
          <a:endParaRPr lang="en-IN"/>
        </a:p>
      </dgm:t>
    </dgm:pt>
    <dgm:pt modelId="{BC5A962F-1E9A-4119-93FA-AFB37070E9B8}" type="sibTrans" cxnId="{6F226173-A26E-42DB-9B09-33BAC72887A0}">
      <dgm:prSet/>
      <dgm:spPr/>
      <dgm:t>
        <a:bodyPr/>
        <a:lstStyle/>
        <a:p>
          <a:endParaRPr lang="en-IN"/>
        </a:p>
      </dgm:t>
    </dgm:pt>
    <dgm:pt modelId="{47DDBE61-546A-4718-B636-37A88C81C0E0}">
      <dgm:prSet/>
      <dgm:spPr/>
      <dgm:t>
        <a:bodyPr/>
        <a:lstStyle/>
        <a:p>
          <a:r>
            <a:rPr lang="en-IN" dirty="0"/>
            <a:t>Facebook Service</a:t>
          </a:r>
        </a:p>
      </dgm:t>
    </dgm:pt>
    <dgm:pt modelId="{A1B013DE-8701-4648-B496-65F79568D0B6}" type="parTrans" cxnId="{94F51100-09CC-4982-9EE7-9BF117C18473}">
      <dgm:prSet/>
      <dgm:spPr/>
      <dgm:t>
        <a:bodyPr/>
        <a:lstStyle/>
        <a:p>
          <a:endParaRPr lang="en-IN"/>
        </a:p>
      </dgm:t>
    </dgm:pt>
    <dgm:pt modelId="{378E1197-9DCE-491A-86A9-AF9867815F68}" type="sibTrans" cxnId="{94F51100-09CC-4982-9EE7-9BF117C18473}">
      <dgm:prSet/>
      <dgm:spPr/>
      <dgm:t>
        <a:bodyPr/>
        <a:lstStyle/>
        <a:p>
          <a:endParaRPr lang="en-IN"/>
        </a:p>
      </dgm:t>
    </dgm:pt>
    <dgm:pt modelId="{DDA05FC6-4C49-45A2-95B5-285FC5CC83C5}">
      <dgm:prSet/>
      <dgm:spPr/>
      <dgm:t>
        <a:bodyPr/>
        <a:lstStyle/>
        <a:p>
          <a:r>
            <a:rPr lang="en-IN" dirty="0"/>
            <a:t>Facebook Service Interface</a:t>
          </a:r>
        </a:p>
      </dgm:t>
    </dgm:pt>
    <dgm:pt modelId="{E9B37304-9878-48FB-833C-EBDB63366C57}" type="parTrans" cxnId="{D5A8C1F0-CCBF-42E9-82E2-AD815AB2C264}">
      <dgm:prSet/>
      <dgm:spPr/>
      <dgm:t>
        <a:bodyPr/>
        <a:lstStyle/>
        <a:p>
          <a:endParaRPr lang="en-IN"/>
        </a:p>
      </dgm:t>
    </dgm:pt>
    <dgm:pt modelId="{2759F2E6-5090-42F1-868D-F03EA29FA0FF}" type="sibTrans" cxnId="{D5A8C1F0-CCBF-42E9-82E2-AD815AB2C264}">
      <dgm:prSet/>
      <dgm:spPr/>
      <dgm:t>
        <a:bodyPr/>
        <a:lstStyle/>
        <a:p>
          <a:endParaRPr lang="en-IN"/>
        </a:p>
      </dgm:t>
    </dgm:pt>
    <dgm:pt modelId="{8F2DAFCC-8B4B-4C67-991D-B94217FF5CD5}">
      <dgm:prSet/>
      <dgm:spPr/>
      <dgm:t>
        <a:bodyPr/>
        <a:lstStyle/>
        <a:p>
          <a:r>
            <a:rPr lang="en-IN" dirty="0"/>
            <a:t>Facebook service Test</a:t>
          </a:r>
        </a:p>
      </dgm:t>
    </dgm:pt>
    <dgm:pt modelId="{E90BCE49-844E-46CA-A07F-A6F63896A14D}" type="parTrans" cxnId="{48FB5281-C540-47AA-BC66-A306AE075F3E}">
      <dgm:prSet/>
      <dgm:spPr/>
      <dgm:t>
        <a:bodyPr/>
        <a:lstStyle/>
        <a:p>
          <a:endParaRPr lang="en-IN"/>
        </a:p>
      </dgm:t>
    </dgm:pt>
    <dgm:pt modelId="{3EC72C74-1561-4D6B-B314-88A8BEF6BB84}" type="sibTrans" cxnId="{48FB5281-C540-47AA-BC66-A306AE075F3E}">
      <dgm:prSet/>
      <dgm:spPr/>
      <dgm:t>
        <a:bodyPr/>
        <a:lstStyle/>
        <a:p>
          <a:endParaRPr lang="en-IN"/>
        </a:p>
      </dgm:t>
    </dgm:pt>
    <dgm:pt modelId="{0E1856DB-64A8-4E79-9BCC-7455C1E6B037}">
      <dgm:prSet/>
      <dgm:spPr/>
      <dgm:t>
        <a:bodyPr/>
        <a:lstStyle/>
        <a:p>
          <a:r>
            <a:rPr lang="en-IN" dirty="0"/>
            <a:t>Facebook DAO Layer</a:t>
          </a:r>
        </a:p>
      </dgm:t>
    </dgm:pt>
    <dgm:pt modelId="{8B8DD331-2703-438C-958B-3CF3021E2FB2}" type="parTrans" cxnId="{4BB91505-0C7F-4451-8F68-5CCC47802874}">
      <dgm:prSet/>
      <dgm:spPr/>
      <dgm:t>
        <a:bodyPr/>
        <a:lstStyle/>
        <a:p>
          <a:endParaRPr lang="en-IN"/>
        </a:p>
      </dgm:t>
    </dgm:pt>
    <dgm:pt modelId="{291FC889-152E-4B86-B6FA-C85495537514}" type="sibTrans" cxnId="{4BB91505-0C7F-4451-8F68-5CCC47802874}">
      <dgm:prSet/>
      <dgm:spPr/>
      <dgm:t>
        <a:bodyPr/>
        <a:lstStyle/>
        <a:p>
          <a:endParaRPr lang="en-IN"/>
        </a:p>
      </dgm:t>
    </dgm:pt>
    <dgm:pt modelId="{5948667E-C068-4501-ABF5-A1F234720E93}">
      <dgm:prSet/>
      <dgm:spPr/>
      <dgm:t>
        <a:bodyPr/>
        <a:lstStyle/>
        <a:p>
          <a:r>
            <a:rPr lang="en-IN" dirty="0"/>
            <a:t>Facebook DAO</a:t>
          </a:r>
        </a:p>
      </dgm:t>
    </dgm:pt>
    <dgm:pt modelId="{76DD7D3B-3BFE-455F-BD9A-B9D1504044D7}" type="parTrans" cxnId="{B704F514-D21D-4C4C-B375-63DE3A15B4F3}">
      <dgm:prSet/>
      <dgm:spPr/>
      <dgm:t>
        <a:bodyPr/>
        <a:lstStyle/>
        <a:p>
          <a:endParaRPr lang="en-IN"/>
        </a:p>
      </dgm:t>
    </dgm:pt>
    <dgm:pt modelId="{CE60F040-2FCB-44D2-BAAD-232FEA46788B}" type="sibTrans" cxnId="{B704F514-D21D-4C4C-B375-63DE3A15B4F3}">
      <dgm:prSet/>
      <dgm:spPr/>
      <dgm:t>
        <a:bodyPr/>
        <a:lstStyle/>
        <a:p>
          <a:endParaRPr lang="en-IN"/>
        </a:p>
      </dgm:t>
    </dgm:pt>
    <dgm:pt modelId="{3ACCDA16-4679-4A07-94DB-34E7A10E19B1}">
      <dgm:prSet/>
      <dgm:spPr/>
      <dgm:t>
        <a:bodyPr/>
        <a:lstStyle/>
        <a:p>
          <a:r>
            <a:rPr lang="en-IN" dirty="0"/>
            <a:t>Facebook DAO Interface</a:t>
          </a:r>
        </a:p>
      </dgm:t>
    </dgm:pt>
    <dgm:pt modelId="{B076DDD9-9BA2-40FC-A856-F7454A9BC74C}" type="parTrans" cxnId="{8B8C0AA2-2BE3-4700-B3F0-9294A3F64DE4}">
      <dgm:prSet/>
      <dgm:spPr/>
      <dgm:t>
        <a:bodyPr/>
        <a:lstStyle/>
        <a:p>
          <a:endParaRPr lang="en-IN"/>
        </a:p>
      </dgm:t>
    </dgm:pt>
    <dgm:pt modelId="{E67F987F-A634-4C92-B9C9-6BBBBF311495}" type="sibTrans" cxnId="{8B8C0AA2-2BE3-4700-B3F0-9294A3F64DE4}">
      <dgm:prSet/>
      <dgm:spPr/>
      <dgm:t>
        <a:bodyPr/>
        <a:lstStyle/>
        <a:p>
          <a:endParaRPr lang="en-IN"/>
        </a:p>
      </dgm:t>
    </dgm:pt>
    <dgm:pt modelId="{8CECFF94-69EF-422B-B3A1-CD2F39580B64}">
      <dgm:prSet/>
      <dgm:spPr/>
      <dgm:t>
        <a:bodyPr/>
        <a:lstStyle/>
        <a:p>
          <a:r>
            <a:rPr lang="en-IN" dirty="0"/>
            <a:t>Facebook DAO Test</a:t>
          </a:r>
        </a:p>
      </dgm:t>
    </dgm:pt>
    <dgm:pt modelId="{4B343CB9-4D41-4999-9BE8-9DEF6D8D6D9A}" type="parTrans" cxnId="{3B9D2C79-7960-45A0-BC7A-8A89204F7B91}">
      <dgm:prSet/>
      <dgm:spPr/>
      <dgm:t>
        <a:bodyPr/>
        <a:lstStyle/>
        <a:p>
          <a:endParaRPr lang="en-IN"/>
        </a:p>
      </dgm:t>
    </dgm:pt>
    <dgm:pt modelId="{B8E13A18-C375-44B2-B720-AC1670914014}" type="sibTrans" cxnId="{3B9D2C79-7960-45A0-BC7A-8A89204F7B91}">
      <dgm:prSet/>
      <dgm:spPr/>
      <dgm:t>
        <a:bodyPr/>
        <a:lstStyle/>
        <a:p>
          <a:endParaRPr lang="en-IN"/>
        </a:p>
      </dgm:t>
    </dgm:pt>
    <dgm:pt modelId="{1E426928-041D-4365-B486-EDE2FB871A78}">
      <dgm:prSet/>
      <dgm:spPr/>
      <dgm:t>
        <a:bodyPr/>
        <a:lstStyle/>
        <a:p>
          <a:r>
            <a:rPr lang="en-IN" dirty="0"/>
            <a:t>Facebook Utility Layer</a:t>
          </a:r>
        </a:p>
      </dgm:t>
    </dgm:pt>
    <dgm:pt modelId="{DE62FE63-CCAC-4CE9-934E-2E55DC6B5C17}" type="parTrans" cxnId="{6DA19D0A-1BF4-4FBA-8D16-B1B84CD0D3EB}">
      <dgm:prSet/>
      <dgm:spPr/>
      <dgm:t>
        <a:bodyPr/>
        <a:lstStyle/>
        <a:p>
          <a:endParaRPr lang="en-IN"/>
        </a:p>
      </dgm:t>
    </dgm:pt>
    <dgm:pt modelId="{A90AA02D-94D9-4389-84B7-7F4043A38399}" type="sibTrans" cxnId="{6DA19D0A-1BF4-4FBA-8D16-B1B84CD0D3EB}">
      <dgm:prSet/>
      <dgm:spPr/>
      <dgm:t>
        <a:bodyPr/>
        <a:lstStyle/>
        <a:p>
          <a:endParaRPr lang="en-IN"/>
        </a:p>
      </dgm:t>
    </dgm:pt>
    <dgm:pt modelId="{7EF2BDAB-5989-44C8-A005-A7099399EA70}">
      <dgm:prSet/>
      <dgm:spPr/>
      <dgm:t>
        <a:bodyPr/>
        <a:lstStyle/>
        <a:p>
          <a:r>
            <a:rPr lang="en-IN" dirty="0"/>
            <a:t>Controller Factory</a:t>
          </a:r>
        </a:p>
      </dgm:t>
    </dgm:pt>
    <dgm:pt modelId="{9ED7F565-68C5-4612-9B19-1E3440E253C8}" type="parTrans" cxnId="{6FE543D7-6B9E-4A97-BC5B-BB9842171A08}">
      <dgm:prSet/>
      <dgm:spPr/>
      <dgm:t>
        <a:bodyPr/>
        <a:lstStyle/>
        <a:p>
          <a:endParaRPr lang="en-IN"/>
        </a:p>
      </dgm:t>
    </dgm:pt>
    <dgm:pt modelId="{2700A1F2-0D67-491D-BB6F-EF164EFD1D1B}" type="sibTrans" cxnId="{6FE543D7-6B9E-4A97-BC5B-BB9842171A08}">
      <dgm:prSet/>
      <dgm:spPr/>
      <dgm:t>
        <a:bodyPr/>
        <a:lstStyle/>
        <a:p>
          <a:endParaRPr lang="en-IN"/>
        </a:p>
      </dgm:t>
    </dgm:pt>
    <dgm:pt modelId="{C7DF05A9-9C18-4CB3-9E4C-E453C893B72D}">
      <dgm:prSet/>
      <dgm:spPr/>
      <dgm:t>
        <a:bodyPr/>
        <a:lstStyle/>
        <a:p>
          <a:r>
            <a:rPr lang="en-IN" dirty="0"/>
            <a:t>Service factory</a:t>
          </a:r>
        </a:p>
      </dgm:t>
    </dgm:pt>
    <dgm:pt modelId="{79A1AB30-3773-4513-8F36-52DE7CB5CBD8}" type="parTrans" cxnId="{DBFCD552-4342-4057-BA5C-280B29251FC5}">
      <dgm:prSet/>
      <dgm:spPr/>
      <dgm:t>
        <a:bodyPr/>
        <a:lstStyle/>
        <a:p>
          <a:endParaRPr lang="en-IN"/>
        </a:p>
      </dgm:t>
    </dgm:pt>
    <dgm:pt modelId="{96D0C5CF-CBFF-41DD-9552-AAAB3DEC0BB3}" type="sibTrans" cxnId="{DBFCD552-4342-4057-BA5C-280B29251FC5}">
      <dgm:prSet/>
      <dgm:spPr/>
      <dgm:t>
        <a:bodyPr/>
        <a:lstStyle/>
        <a:p>
          <a:endParaRPr lang="en-IN"/>
        </a:p>
      </dgm:t>
    </dgm:pt>
    <dgm:pt modelId="{080818D3-DF21-46F3-A5C9-74FA21EFEE24}">
      <dgm:prSet/>
      <dgm:spPr/>
      <dgm:t>
        <a:bodyPr/>
        <a:lstStyle/>
        <a:p>
          <a:r>
            <a:rPr lang="en-IN" dirty="0"/>
            <a:t>DAO Factory</a:t>
          </a:r>
        </a:p>
      </dgm:t>
    </dgm:pt>
    <dgm:pt modelId="{02D457EA-64C1-49DC-B768-CD2989F62B87}" type="parTrans" cxnId="{96AE940B-902F-46A6-B969-FBCFFADD0FF9}">
      <dgm:prSet/>
      <dgm:spPr/>
      <dgm:t>
        <a:bodyPr/>
        <a:lstStyle/>
        <a:p>
          <a:endParaRPr lang="en-IN"/>
        </a:p>
      </dgm:t>
    </dgm:pt>
    <dgm:pt modelId="{3D24BAC7-4B0D-4E5A-BA91-D49CF97FF7F8}" type="sibTrans" cxnId="{96AE940B-902F-46A6-B969-FBCFFADD0FF9}">
      <dgm:prSet/>
      <dgm:spPr/>
      <dgm:t>
        <a:bodyPr/>
        <a:lstStyle/>
        <a:p>
          <a:endParaRPr lang="en-IN"/>
        </a:p>
      </dgm:t>
    </dgm:pt>
    <dgm:pt modelId="{B9CC94C8-5822-4F55-BDBD-005D66BECFE5}">
      <dgm:prSet/>
      <dgm:spPr/>
      <dgm:t>
        <a:bodyPr/>
        <a:lstStyle/>
        <a:p>
          <a:r>
            <a:rPr lang="en-IN" dirty="0"/>
            <a:t>Sort By Name</a:t>
          </a:r>
        </a:p>
      </dgm:t>
    </dgm:pt>
    <dgm:pt modelId="{781F9254-B001-4620-94F2-2D56BFD8DC3C}" type="parTrans" cxnId="{041B1FAC-539B-4622-BBAC-3FDFE2DAEBDA}">
      <dgm:prSet/>
      <dgm:spPr/>
      <dgm:t>
        <a:bodyPr/>
        <a:lstStyle/>
        <a:p>
          <a:endParaRPr lang="en-IN"/>
        </a:p>
      </dgm:t>
    </dgm:pt>
    <dgm:pt modelId="{47D7F886-37D1-427C-8FBE-329458312681}" type="sibTrans" cxnId="{041B1FAC-539B-4622-BBAC-3FDFE2DAEBDA}">
      <dgm:prSet/>
      <dgm:spPr/>
      <dgm:t>
        <a:bodyPr/>
        <a:lstStyle/>
        <a:p>
          <a:endParaRPr lang="en-IN"/>
        </a:p>
      </dgm:t>
    </dgm:pt>
    <dgm:pt modelId="{2198A387-0ADD-42FE-85A4-1EDB61A3E328}">
      <dgm:prSet/>
      <dgm:spPr/>
      <dgm:t>
        <a:bodyPr/>
        <a:lstStyle/>
        <a:p>
          <a:r>
            <a:rPr lang="en-IN" dirty="0"/>
            <a:t>Facebook Exception Layer</a:t>
          </a:r>
        </a:p>
      </dgm:t>
    </dgm:pt>
    <dgm:pt modelId="{89B9E942-7C47-4EDC-967A-18EA346407A1}" type="parTrans" cxnId="{AC1999C0-0C2F-445E-8B77-1E654DE931CB}">
      <dgm:prSet/>
      <dgm:spPr/>
      <dgm:t>
        <a:bodyPr/>
        <a:lstStyle/>
        <a:p>
          <a:endParaRPr lang="en-IN"/>
        </a:p>
      </dgm:t>
    </dgm:pt>
    <dgm:pt modelId="{ADE28331-ECFD-442F-98C9-25978883B36A}" type="sibTrans" cxnId="{AC1999C0-0C2F-445E-8B77-1E654DE931CB}">
      <dgm:prSet/>
      <dgm:spPr/>
      <dgm:t>
        <a:bodyPr/>
        <a:lstStyle/>
        <a:p>
          <a:endParaRPr lang="en-IN"/>
        </a:p>
      </dgm:t>
    </dgm:pt>
    <dgm:pt modelId="{7C12142A-D915-4C09-AEE5-E80633862F03}">
      <dgm:prSet/>
      <dgm:spPr/>
      <dgm:t>
        <a:bodyPr/>
        <a:lstStyle/>
        <a:p>
          <a:r>
            <a:rPr lang="en-IN" dirty="0"/>
            <a:t>Reserved Word Exception</a:t>
          </a:r>
        </a:p>
      </dgm:t>
    </dgm:pt>
    <dgm:pt modelId="{816308EF-3AAD-47F3-80E2-7D747CE1B81F}" type="parTrans" cxnId="{E1BBDAFF-1FFC-4518-9349-2572D3058513}">
      <dgm:prSet/>
      <dgm:spPr/>
      <dgm:t>
        <a:bodyPr/>
        <a:lstStyle/>
        <a:p>
          <a:endParaRPr lang="en-IN"/>
        </a:p>
      </dgm:t>
    </dgm:pt>
    <dgm:pt modelId="{5304D88D-9B06-4D6C-A874-3BFE299EDADB}" type="sibTrans" cxnId="{E1BBDAFF-1FFC-4518-9349-2572D3058513}">
      <dgm:prSet/>
      <dgm:spPr/>
      <dgm:t>
        <a:bodyPr/>
        <a:lstStyle/>
        <a:p>
          <a:endParaRPr lang="en-IN"/>
        </a:p>
      </dgm:t>
    </dgm:pt>
    <dgm:pt modelId="{A1325B60-17F2-4AE2-A47B-91D5CDB3D56A}" type="pres">
      <dgm:prSet presAssocID="{CFB3B758-7803-42BE-8E0F-40FD1A85B20B}" presName="linear" presStyleCnt="0">
        <dgm:presLayoutVars>
          <dgm:dir/>
          <dgm:animLvl val="lvl"/>
          <dgm:resizeHandles val="exact"/>
        </dgm:presLayoutVars>
      </dgm:prSet>
      <dgm:spPr/>
    </dgm:pt>
    <dgm:pt modelId="{6C10F134-2EE6-4CD2-9442-4922A715A0EF}" type="pres">
      <dgm:prSet presAssocID="{4C9426AC-24CE-4A9B-BE30-DD01DFE2A837}" presName="parentLin" presStyleCnt="0"/>
      <dgm:spPr/>
    </dgm:pt>
    <dgm:pt modelId="{ED06B361-7360-49F4-BFB0-0E460E467C9E}" type="pres">
      <dgm:prSet presAssocID="{4C9426AC-24CE-4A9B-BE30-DD01DFE2A837}" presName="parentLeftMargin" presStyleLbl="node1" presStyleIdx="0" presStyleCnt="7"/>
      <dgm:spPr/>
    </dgm:pt>
    <dgm:pt modelId="{8C7DBE15-2314-453C-A385-E6A202CCF7FA}" type="pres">
      <dgm:prSet presAssocID="{4C9426AC-24CE-4A9B-BE30-DD01DFE2A83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7D5409C-B900-44C7-81FE-7D3BAD9B26B2}" type="pres">
      <dgm:prSet presAssocID="{4C9426AC-24CE-4A9B-BE30-DD01DFE2A837}" presName="negativeSpace" presStyleCnt="0"/>
      <dgm:spPr/>
    </dgm:pt>
    <dgm:pt modelId="{2774B78D-6A9A-4B6B-86EC-8FA8952773B2}" type="pres">
      <dgm:prSet presAssocID="{4C9426AC-24CE-4A9B-BE30-DD01DFE2A837}" presName="childText" presStyleLbl="conFgAcc1" presStyleIdx="0" presStyleCnt="7">
        <dgm:presLayoutVars>
          <dgm:bulletEnabled val="1"/>
        </dgm:presLayoutVars>
      </dgm:prSet>
      <dgm:spPr/>
    </dgm:pt>
    <dgm:pt modelId="{46EB5D7D-D82A-4FE3-A7FB-69A806DFE1A4}" type="pres">
      <dgm:prSet presAssocID="{AAF4F48A-78C2-4CC0-BF4B-1A04F7DFF1AA}" presName="spaceBetweenRectangles" presStyleCnt="0"/>
      <dgm:spPr/>
    </dgm:pt>
    <dgm:pt modelId="{C6341222-2F0D-4B96-B0E4-BA942BBCBAE0}" type="pres">
      <dgm:prSet presAssocID="{DEC00A55-39DA-4AEB-AF99-EA22121711DA}" presName="parentLin" presStyleCnt="0"/>
      <dgm:spPr/>
    </dgm:pt>
    <dgm:pt modelId="{C8561736-EFED-4B5A-9047-D6B45CA45028}" type="pres">
      <dgm:prSet presAssocID="{DEC00A55-39DA-4AEB-AF99-EA22121711DA}" presName="parentLeftMargin" presStyleLbl="node1" presStyleIdx="0" presStyleCnt="7"/>
      <dgm:spPr/>
    </dgm:pt>
    <dgm:pt modelId="{3F3F19E2-1BAF-4D19-AE22-6A79C14E290C}" type="pres">
      <dgm:prSet presAssocID="{DEC00A55-39DA-4AEB-AF99-EA22121711D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9470DB3-8AB4-4BAC-9A67-E5DE6591CB5E}" type="pres">
      <dgm:prSet presAssocID="{DEC00A55-39DA-4AEB-AF99-EA22121711DA}" presName="negativeSpace" presStyleCnt="0"/>
      <dgm:spPr/>
    </dgm:pt>
    <dgm:pt modelId="{1C3A193F-0097-4593-AE70-EB5EEDB2F85C}" type="pres">
      <dgm:prSet presAssocID="{DEC00A55-39DA-4AEB-AF99-EA22121711DA}" presName="childText" presStyleLbl="conFgAcc1" presStyleIdx="1" presStyleCnt="7">
        <dgm:presLayoutVars>
          <dgm:bulletEnabled val="1"/>
        </dgm:presLayoutVars>
      </dgm:prSet>
      <dgm:spPr/>
    </dgm:pt>
    <dgm:pt modelId="{C25A9929-8DE0-41C7-8F07-AEFD9536B245}" type="pres">
      <dgm:prSet presAssocID="{8187FB1D-E049-4506-A839-FB562BBA32AC}" presName="spaceBetweenRectangles" presStyleCnt="0"/>
      <dgm:spPr/>
    </dgm:pt>
    <dgm:pt modelId="{E22264C8-2DEE-45B2-A337-F0C0A5E231D5}" type="pres">
      <dgm:prSet presAssocID="{00BF2EA3-C7C7-4E56-96DB-2E48D1339406}" presName="parentLin" presStyleCnt="0"/>
      <dgm:spPr/>
    </dgm:pt>
    <dgm:pt modelId="{C0D1126E-AF78-4F9D-A392-4BE133BF4E35}" type="pres">
      <dgm:prSet presAssocID="{00BF2EA3-C7C7-4E56-96DB-2E48D1339406}" presName="parentLeftMargin" presStyleLbl="node1" presStyleIdx="1" presStyleCnt="7"/>
      <dgm:spPr/>
    </dgm:pt>
    <dgm:pt modelId="{290487E9-C44D-4053-BCE6-9A11396F4DE9}" type="pres">
      <dgm:prSet presAssocID="{00BF2EA3-C7C7-4E56-96DB-2E48D133940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B776EAB-5BD8-4F58-B289-4F98B1DC5572}" type="pres">
      <dgm:prSet presAssocID="{00BF2EA3-C7C7-4E56-96DB-2E48D1339406}" presName="negativeSpace" presStyleCnt="0"/>
      <dgm:spPr/>
    </dgm:pt>
    <dgm:pt modelId="{25B5DD2D-7531-46BC-B348-BAFE007019EC}" type="pres">
      <dgm:prSet presAssocID="{00BF2EA3-C7C7-4E56-96DB-2E48D1339406}" presName="childText" presStyleLbl="conFgAcc1" presStyleIdx="2" presStyleCnt="7">
        <dgm:presLayoutVars>
          <dgm:bulletEnabled val="1"/>
        </dgm:presLayoutVars>
      </dgm:prSet>
      <dgm:spPr/>
    </dgm:pt>
    <dgm:pt modelId="{BA416F1F-DEEE-46D4-93A4-705DEBF3CCCE}" type="pres">
      <dgm:prSet presAssocID="{CFEAF527-52D3-44AC-91C4-AEB20E2E15B8}" presName="spaceBetweenRectangles" presStyleCnt="0"/>
      <dgm:spPr/>
    </dgm:pt>
    <dgm:pt modelId="{895EFFEF-C7AA-4BA3-84C0-907EF7207142}" type="pres">
      <dgm:prSet presAssocID="{960487C6-CBC8-48A1-B1A9-F2195E62667E}" presName="parentLin" presStyleCnt="0"/>
      <dgm:spPr/>
    </dgm:pt>
    <dgm:pt modelId="{D2F108EC-A71A-4B13-A7CA-3B5E170D35FB}" type="pres">
      <dgm:prSet presAssocID="{960487C6-CBC8-48A1-B1A9-F2195E62667E}" presName="parentLeftMargin" presStyleLbl="node1" presStyleIdx="2" presStyleCnt="7"/>
      <dgm:spPr/>
    </dgm:pt>
    <dgm:pt modelId="{C0BF6815-14FE-477D-9753-E3EB3638C0C9}" type="pres">
      <dgm:prSet presAssocID="{960487C6-CBC8-48A1-B1A9-F2195E62667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2820FB7-C3BA-4C23-AC01-240F4F05724A}" type="pres">
      <dgm:prSet presAssocID="{960487C6-CBC8-48A1-B1A9-F2195E62667E}" presName="negativeSpace" presStyleCnt="0"/>
      <dgm:spPr/>
    </dgm:pt>
    <dgm:pt modelId="{C2D4EF2B-684B-491B-9525-EE5D3D7B5461}" type="pres">
      <dgm:prSet presAssocID="{960487C6-CBC8-48A1-B1A9-F2195E62667E}" presName="childText" presStyleLbl="conFgAcc1" presStyleIdx="3" presStyleCnt="7">
        <dgm:presLayoutVars>
          <dgm:bulletEnabled val="1"/>
        </dgm:presLayoutVars>
      </dgm:prSet>
      <dgm:spPr/>
    </dgm:pt>
    <dgm:pt modelId="{24A7FCC0-7F2D-4E8A-8135-066F873AAA05}" type="pres">
      <dgm:prSet presAssocID="{BC5A962F-1E9A-4119-93FA-AFB37070E9B8}" presName="spaceBetweenRectangles" presStyleCnt="0"/>
      <dgm:spPr/>
    </dgm:pt>
    <dgm:pt modelId="{E23B4EFE-ECC1-4BCE-B0F2-CDAF6C5DCBAE}" type="pres">
      <dgm:prSet presAssocID="{0E1856DB-64A8-4E79-9BCC-7455C1E6B037}" presName="parentLin" presStyleCnt="0"/>
      <dgm:spPr/>
    </dgm:pt>
    <dgm:pt modelId="{B8FCA09E-1D9B-4A37-A3C7-8A87C952C877}" type="pres">
      <dgm:prSet presAssocID="{0E1856DB-64A8-4E79-9BCC-7455C1E6B037}" presName="parentLeftMargin" presStyleLbl="node1" presStyleIdx="3" presStyleCnt="7"/>
      <dgm:spPr/>
    </dgm:pt>
    <dgm:pt modelId="{BDAF0F82-8705-46AF-9B94-45814EA38794}" type="pres">
      <dgm:prSet presAssocID="{0E1856DB-64A8-4E79-9BCC-7455C1E6B03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0F2AF58-062D-4DE4-9D38-6A355F325B17}" type="pres">
      <dgm:prSet presAssocID="{0E1856DB-64A8-4E79-9BCC-7455C1E6B037}" presName="negativeSpace" presStyleCnt="0"/>
      <dgm:spPr/>
    </dgm:pt>
    <dgm:pt modelId="{28C6C67D-5FC1-46B4-9FCA-A1A72CA051A5}" type="pres">
      <dgm:prSet presAssocID="{0E1856DB-64A8-4E79-9BCC-7455C1E6B037}" presName="childText" presStyleLbl="conFgAcc1" presStyleIdx="4" presStyleCnt="7">
        <dgm:presLayoutVars>
          <dgm:bulletEnabled val="1"/>
        </dgm:presLayoutVars>
      </dgm:prSet>
      <dgm:spPr/>
    </dgm:pt>
    <dgm:pt modelId="{38101A9B-FC52-43C8-A137-4C1F1288204A}" type="pres">
      <dgm:prSet presAssocID="{291FC889-152E-4B86-B6FA-C85495537514}" presName="spaceBetweenRectangles" presStyleCnt="0"/>
      <dgm:spPr/>
    </dgm:pt>
    <dgm:pt modelId="{C536FE48-E34A-4E31-A7FA-E7F329C28CB2}" type="pres">
      <dgm:prSet presAssocID="{1E426928-041D-4365-B486-EDE2FB871A78}" presName="parentLin" presStyleCnt="0"/>
      <dgm:spPr/>
    </dgm:pt>
    <dgm:pt modelId="{E2E8639C-3735-409A-8AB6-2D868A6ED00F}" type="pres">
      <dgm:prSet presAssocID="{1E426928-041D-4365-B486-EDE2FB871A78}" presName="parentLeftMargin" presStyleLbl="node1" presStyleIdx="4" presStyleCnt="7"/>
      <dgm:spPr/>
    </dgm:pt>
    <dgm:pt modelId="{EA5BCC01-C216-42A8-97B1-F7A35DFDFA16}" type="pres">
      <dgm:prSet presAssocID="{1E426928-041D-4365-B486-EDE2FB871A7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387821A-AC0A-4E3C-99E6-96BB03674C61}" type="pres">
      <dgm:prSet presAssocID="{1E426928-041D-4365-B486-EDE2FB871A78}" presName="negativeSpace" presStyleCnt="0"/>
      <dgm:spPr/>
    </dgm:pt>
    <dgm:pt modelId="{A211CB88-A183-4E54-9530-C88A1141D13F}" type="pres">
      <dgm:prSet presAssocID="{1E426928-041D-4365-B486-EDE2FB871A78}" presName="childText" presStyleLbl="conFgAcc1" presStyleIdx="5" presStyleCnt="7">
        <dgm:presLayoutVars>
          <dgm:bulletEnabled val="1"/>
        </dgm:presLayoutVars>
      </dgm:prSet>
      <dgm:spPr/>
    </dgm:pt>
    <dgm:pt modelId="{623EF334-85B8-4523-A0CC-314E7BE9994F}" type="pres">
      <dgm:prSet presAssocID="{A90AA02D-94D9-4389-84B7-7F4043A38399}" presName="spaceBetweenRectangles" presStyleCnt="0"/>
      <dgm:spPr/>
    </dgm:pt>
    <dgm:pt modelId="{9B2D7B6D-AB29-454B-B5A5-537622E1C992}" type="pres">
      <dgm:prSet presAssocID="{2198A387-0ADD-42FE-85A4-1EDB61A3E328}" presName="parentLin" presStyleCnt="0"/>
      <dgm:spPr/>
    </dgm:pt>
    <dgm:pt modelId="{FDD8A687-BCF7-4CFB-842F-AC2A6194F742}" type="pres">
      <dgm:prSet presAssocID="{2198A387-0ADD-42FE-85A4-1EDB61A3E328}" presName="parentLeftMargin" presStyleLbl="node1" presStyleIdx="5" presStyleCnt="7"/>
      <dgm:spPr/>
    </dgm:pt>
    <dgm:pt modelId="{27B7E55E-2EA8-4BF0-BAAE-BCE91C914C16}" type="pres">
      <dgm:prSet presAssocID="{2198A387-0ADD-42FE-85A4-1EDB61A3E32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5BD9FA5B-63CE-445C-9364-C685D2790C5B}" type="pres">
      <dgm:prSet presAssocID="{2198A387-0ADD-42FE-85A4-1EDB61A3E328}" presName="negativeSpace" presStyleCnt="0"/>
      <dgm:spPr/>
    </dgm:pt>
    <dgm:pt modelId="{CB985114-3F0E-4D23-9FEF-0A0A0EE858F2}" type="pres">
      <dgm:prSet presAssocID="{2198A387-0ADD-42FE-85A4-1EDB61A3E32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4F51100-09CC-4982-9EE7-9BF117C18473}" srcId="{960487C6-CBC8-48A1-B1A9-F2195E62667E}" destId="{47DDBE61-546A-4718-B636-37A88C81C0E0}" srcOrd="0" destOrd="0" parTransId="{A1B013DE-8701-4648-B496-65F79568D0B6}" sibTransId="{378E1197-9DCE-491A-86A9-AF9867815F68}"/>
    <dgm:cxn modelId="{4BB91505-0C7F-4451-8F68-5CCC47802874}" srcId="{CFB3B758-7803-42BE-8E0F-40FD1A85B20B}" destId="{0E1856DB-64A8-4E79-9BCC-7455C1E6B037}" srcOrd="4" destOrd="0" parTransId="{8B8DD331-2703-438C-958B-3CF3021E2FB2}" sibTransId="{291FC889-152E-4B86-B6FA-C85495537514}"/>
    <dgm:cxn modelId="{D56E0F08-9717-4D44-99C0-B96E30C8A46D}" type="presOf" srcId="{DDA05FC6-4C49-45A2-95B5-285FC5CC83C5}" destId="{C2D4EF2B-684B-491B-9525-EE5D3D7B5461}" srcOrd="0" destOrd="1" presId="urn:microsoft.com/office/officeart/2005/8/layout/list1"/>
    <dgm:cxn modelId="{7E9AD908-4600-4048-AB3A-D6991D1D64DF}" srcId="{DEC00A55-39DA-4AEB-AF99-EA22121711DA}" destId="{40A649A0-CF53-4E4A-A474-B19BA7FAE9CA}" srcOrd="1" destOrd="0" parTransId="{FD537F4B-427B-4A47-9AFB-7AD363EBD7A8}" sibTransId="{B5E97862-AA1E-431F-AB61-D9C4261ECE7C}"/>
    <dgm:cxn modelId="{1FDB300A-1874-4844-B35E-E37F618BA089}" type="presOf" srcId="{1E426928-041D-4365-B486-EDE2FB871A78}" destId="{E2E8639C-3735-409A-8AB6-2D868A6ED00F}" srcOrd="0" destOrd="0" presId="urn:microsoft.com/office/officeart/2005/8/layout/list1"/>
    <dgm:cxn modelId="{6DA19D0A-1BF4-4FBA-8D16-B1B84CD0D3EB}" srcId="{CFB3B758-7803-42BE-8E0F-40FD1A85B20B}" destId="{1E426928-041D-4365-B486-EDE2FB871A78}" srcOrd="5" destOrd="0" parTransId="{DE62FE63-CCAC-4CE9-934E-2E55DC6B5C17}" sibTransId="{A90AA02D-94D9-4389-84B7-7F4043A38399}"/>
    <dgm:cxn modelId="{96AE940B-902F-46A6-B969-FBCFFADD0FF9}" srcId="{1E426928-041D-4365-B486-EDE2FB871A78}" destId="{080818D3-DF21-46F3-A5C9-74FA21EFEE24}" srcOrd="2" destOrd="0" parTransId="{02D457EA-64C1-49DC-B768-CD2989F62B87}" sibTransId="{3D24BAC7-4B0D-4E5A-BA91-D49CF97FF7F8}"/>
    <dgm:cxn modelId="{B704F514-D21D-4C4C-B375-63DE3A15B4F3}" srcId="{0E1856DB-64A8-4E79-9BCC-7455C1E6B037}" destId="{5948667E-C068-4501-ABF5-A1F234720E93}" srcOrd="0" destOrd="0" parTransId="{76DD7D3B-3BFE-455F-BD9A-B9D1504044D7}" sibTransId="{CE60F040-2FCB-44D2-BAAD-232FEA46788B}"/>
    <dgm:cxn modelId="{38C97715-CCDC-4138-92ED-A9A4572ACF78}" type="presOf" srcId="{0E1856DB-64A8-4E79-9BCC-7455C1E6B037}" destId="{B8FCA09E-1D9B-4A37-A3C7-8A87C952C877}" srcOrd="0" destOrd="0" presId="urn:microsoft.com/office/officeart/2005/8/layout/list1"/>
    <dgm:cxn modelId="{9FE14117-144C-4644-83D8-49DB97F3FC48}" srcId="{00BF2EA3-C7C7-4E56-96DB-2E48D1339406}" destId="{5E3052C3-33A0-4D1C-911E-F3ECEA32CCEC}" srcOrd="1" destOrd="0" parTransId="{C436D512-1D65-411D-AC54-2F95A582C4DB}" sibTransId="{8AB541DF-2682-453C-987D-A88F3B3A8DBE}"/>
    <dgm:cxn modelId="{7F19CA1F-74AA-4F12-B8FF-C185E54623B9}" srcId="{DEC00A55-39DA-4AEB-AF99-EA22121711DA}" destId="{B400A738-556D-47E0-94EB-446C6B6B8926}" srcOrd="0" destOrd="0" parTransId="{D5573350-5626-4526-B13B-87622176B514}" sibTransId="{33047BDF-AB04-4109-83F8-BB6CAA1FC900}"/>
    <dgm:cxn modelId="{DE5FD920-A306-42A8-9760-DE2317DCBB9D}" type="presOf" srcId="{B400A738-556D-47E0-94EB-446C6B6B8926}" destId="{1C3A193F-0097-4593-AE70-EB5EEDB2F85C}" srcOrd="0" destOrd="0" presId="urn:microsoft.com/office/officeart/2005/8/layout/list1"/>
    <dgm:cxn modelId="{9F2ECD25-A12E-4C43-B0F2-BFCB5D504ADC}" type="presOf" srcId="{C7DF05A9-9C18-4CB3-9E4C-E453C893B72D}" destId="{A211CB88-A183-4E54-9530-C88A1141D13F}" srcOrd="0" destOrd="1" presId="urn:microsoft.com/office/officeart/2005/8/layout/list1"/>
    <dgm:cxn modelId="{2710E127-C390-43C8-97BA-0A6A4A4D55B4}" type="presOf" srcId="{7EF2BDAB-5989-44C8-A005-A7099399EA70}" destId="{A211CB88-A183-4E54-9530-C88A1141D13F}" srcOrd="0" destOrd="0" presId="urn:microsoft.com/office/officeart/2005/8/layout/list1"/>
    <dgm:cxn modelId="{E2B09830-A572-46BD-B437-96824686FC33}" type="presOf" srcId="{DF39A53B-FDB0-4A55-9FB1-6BDCAD5C8A18}" destId="{1C3A193F-0097-4593-AE70-EB5EEDB2F85C}" srcOrd="0" destOrd="2" presId="urn:microsoft.com/office/officeart/2005/8/layout/list1"/>
    <dgm:cxn modelId="{710DEC31-9E00-44A7-8150-851388A491A7}" type="presOf" srcId="{B9CC94C8-5822-4F55-BDBD-005D66BECFE5}" destId="{A211CB88-A183-4E54-9530-C88A1141D13F}" srcOrd="0" destOrd="3" presId="urn:microsoft.com/office/officeart/2005/8/layout/list1"/>
    <dgm:cxn modelId="{833DD43D-E029-4861-965E-3A2BF9C37C40}" type="presOf" srcId="{4C9426AC-24CE-4A9B-BE30-DD01DFE2A837}" destId="{ED06B361-7360-49F4-BFB0-0E460E467C9E}" srcOrd="0" destOrd="0" presId="urn:microsoft.com/office/officeart/2005/8/layout/list1"/>
    <dgm:cxn modelId="{70886461-5E94-4E5D-9601-208755A741DA}" type="presOf" srcId="{40A649A0-CF53-4E4A-A474-B19BA7FAE9CA}" destId="{1C3A193F-0097-4593-AE70-EB5EEDB2F85C}" srcOrd="0" destOrd="1" presId="urn:microsoft.com/office/officeart/2005/8/layout/list1"/>
    <dgm:cxn modelId="{11192A62-FB4B-4FC2-BF7E-E8019308C324}" type="presOf" srcId="{2198A387-0ADD-42FE-85A4-1EDB61A3E328}" destId="{FDD8A687-BCF7-4CFB-842F-AC2A6194F742}" srcOrd="0" destOrd="0" presId="urn:microsoft.com/office/officeart/2005/8/layout/list1"/>
    <dgm:cxn modelId="{4B932E63-92FE-43E6-9A20-EF55CB6CE224}" type="presOf" srcId="{DEC00A55-39DA-4AEB-AF99-EA22121711DA}" destId="{C8561736-EFED-4B5A-9047-D6B45CA45028}" srcOrd="0" destOrd="0" presId="urn:microsoft.com/office/officeart/2005/8/layout/list1"/>
    <dgm:cxn modelId="{4BED9764-2ADD-4B6F-B5A2-39CF7F11C638}" type="presOf" srcId="{080818D3-DF21-46F3-A5C9-74FA21EFEE24}" destId="{A211CB88-A183-4E54-9530-C88A1141D13F}" srcOrd="0" destOrd="2" presId="urn:microsoft.com/office/officeart/2005/8/layout/list1"/>
    <dgm:cxn modelId="{AE5CE546-1AE0-414D-B128-F56287CF7A66}" type="presOf" srcId="{3ACCDA16-4679-4A07-94DB-34E7A10E19B1}" destId="{28C6C67D-5FC1-46B4-9FCA-A1A72CA051A5}" srcOrd="0" destOrd="1" presId="urn:microsoft.com/office/officeart/2005/8/layout/list1"/>
    <dgm:cxn modelId="{0FB03668-E4A9-411C-BD00-C0DC4DB98401}" type="presOf" srcId="{960487C6-CBC8-48A1-B1A9-F2195E62667E}" destId="{D2F108EC-A71A-4B13-A7CA-3B5E170D35FB}" srcOrd="0" destOrd="0" presId="urn:microsoft.com/office/officeart/2005/8/layout/list1"/>
    <dgm:cxn modelId="{D004D44E-3452-4924-9D3E-8A3B6973D89B}" type="presOf" srcId="{960487C6-CBC8-48A1-B1A9-F2195E62667E}" destId="{C0BF6815-14FE-477D-9753-E3EB3638C0C9}" srcOrd="1" destOrd="0" presId="urn:microsoft.com/office/officeart/2005/8/layout/list1"/>
    <dgm:cxn modelId="{44C65871-DB06-482F-A9BE-D1CCCC55B06A}" type="presOf" srcId="{00BF2EA3-C7C7-4E56-96DB-2E48D1339406}" destId="{290487E9-C44D-4053-BCE6-9A11396F4DE9}" srcOrd="1" destOrd="0" presId="urn:microsoft.com/office/officeart/2005/8/layout/list1"/>
    <dgm:cxn modelId="{0DB58152-6024-4025-AA11-759F55077A7F}" srcId="{4C9426AC-24CE-4A9B-BE30-DD01DFE2A837}" destId="{4B0B53EA-6793-4516-9D7A-3292D8D88E5C}" srcOrd="0" destOrd="0" parTransId="{5557C109-FAEC-41FD-94C1-DCC851A515AC}" sibTransId="{61181CC7-5CCB-49DF-9757-C640D136A61C}"/>
    <dgm:cxn modelId="{DBFCD552-4342-4057-BA5C-280B29251FC5}" srcId="{1E426928-041D-4365-B486-EDE2FB871A78}" destId="{C7DF05A9-9C18-4CB3-9E4C-E453C893B72D}" srcOrd="1" destOrd="0" parTransId="{79A1AB30-3773-4513-8F36-52DE7CB5CBD8}" sibTransId="{96D0C5CF-CBFF-41DD-9552-AAAB3DEC0BB3}"/>
    <dgm:cxn modelId="{6F226173-A26E-42DB-9B09-33BAC72887A0}" srcId="{CFB3B758-7803-42BE-8E0F-40FD1A85B20B}" destId="{960487C6-CBC8-48A1-B1A9-F2195E62667E}" srcOrd="3" destOrd="0" parTransId="{81F79E95-609F-4A9C-8F0F-42B03636A6D0}" sibTransId="{BC5A962F-1E9A-4119-93FA-AFB37070E9B8}"/>
    <dgm:cxn modelId="{3B9D2C79-7960-45A0-BC7A-8A89204F7B91}" srcId="{0E1856DB-64A8-4E79-9BCC-7455C1E6B037}" destId="{8CECFF94-69EF-422B-B3A1-CD2F39580B64}" srcOrd="2" destOrd="0" parTransId="{4B343CB9-4D41-4999-9BE8-9DEF6D8D6D9A}" sibTransId="{B8E13A18-C375-44B2-B720-AC1670914014}"/>
    <dgm:cxn modelId="{D5D6EE79-6869-43E8-AEA2-2ADFF0998F4A}" type="presOf" srcId="{8F2DAFCC-8B4B-4C67-991D-B94217FF5CD5}" destId="{C2D4EF2B-684B-491B-9525-EE5D3D7B5461}" srcOrd="0" destOrd="2" presId="urn:microsoft.com/office/officeart/2005/8/layout/list1"/>
    <dgm:cxn modelId="{48FB5281-C540-47AA-BC66-A306AE075F3E}" srcId="{960487C6-CBC8-48A1-B1A9-F2195E62667E}" destId="{8F2DAFCC-8B4B-4C67-991D-B94217FF5CD5}" srcOrd="2" destOrd="0" parTransId="{E90BCE49-844E-46CA-A07F-A6F63896A14D}" sibTransId="{3EC72C74-1561-4D6B-B314-88A8BEF6BB84}"/>
    <dgm:cxn modelId="{9BBB3191-CC18-4D6C-9730-FD7B9100A3B6}" type="presOf" srcId="{00BF2EA3-C7C7-4E56-96DB-2E48D1339406}" destId="{C0D1126E-AF78-4F9D-A392-4BE133BF4E35}" srcOrd="0" destOrd="0" presId="urn:microsoft.com/office/officeart/2005/8/layout/list1"/>
    <dgm:cxn modelId="{AF7B1C92-DE41-4EC5-97A6-DB8DA0B4D0F5}" type="presOf" srcId="{DEC00A55-39DA-4AEB-AF99-EA22121711DA}" destId="{3F3F19E2-1BAF-4D19-AE22-6A79C14E290C}" srcOrd="1" destOrd="0" presId="urn:microsoft.com/office/officeart/2005/8/layout/list1"/>
    <dgm:cxn modelId="{8B8C0AA2-2BE3-4700-B3F0-9294A3F64DE4}" srcId="{0E1856DB-64A8-4E79-9BCC-7455C1E6B037}" destId="{3ACCDA16-4679-4A07-94DB-34E7A10E19B1}" srcOrd="1" destOrd="0" parTransId="{B076DDD9-9BA2-40FC-A856-F7454A9BC74C}" sibTransId="{E67F987F-A634-4C92-B9C9-6BBBBF311495}"/>
    <dgm:cxn modelId="{041B1FAC-539B-4622-BBAC-3FDFE2DAEBDA}" srcId="{1E426928-041D-4365-B486-EDE2FB871A78}" destId="{B9CC94C8-5822-4F55-BDBD-005D66BECFE5}" srcOrd="3" destOrd="0" parTransId="{781F9254-B001-4620-94F2-2D56BFD8DC3C}" sibTransId="{47D7F886-37D1-427C-8FBE-329458312681}"/>
    <dgm:cxn modelId="{D37BE2B5-56B4-40F9-A24E-96416AE50C99}" type="presOf" srcId="{0E1856DB-64A8-4E79-9BCC-7455C1E6B037}" destId="{BDAF0F82-8705-46AF-9B94-45814EA38794}" srcOrd="1" destOrd="0" presId="urn:microsoft.com/office/officeart/2005/8/layout/list1"/>
    <dgm:cxn modelId="{ABA627BB-D6D9-4D8F-B09D-7818D43D22CD}" srcId="{CFB3B758-7803-42BE-8E0F-40FD1A85B20B}" destId="{00BF2EA3-C7C7-4E56-96DB-2E48D1339406}" srcOrd="2" destOrd="0" parTransId="{49A2A2CF-7D85-4D97-BF22-74DB00B274B7}" sibTransId="{CFEAF527-52D3-44AC-91C4-AEB20E2E15B8}"/>
    <dgm:cxn modelId="{770ADCBC-501F-4C80-BF1C-224F8A63B41A}" type="presOf" srcId="{CFB3B758-7803-42BE-8E0F-40FD1A85B20B}" destId="{A1325B60-17F2-4AE2-A47B-91D5CDB3D56A}" srcOrd="0" destOrd="0" presId="urn:microsoft.com/office/officeart/2005/8/layout/list1"/>
    <dgm:cxn modelId="{4262DEBE-C6DA-4D48-83BA-61469DAED700}" type="presOf" srcId="{7C12142A-D915-4C09-AEE5-E80633862F03}" destId="{CB985114-3F0E-4D23-9FEF-0A0A0EE858F2}" srcOrd="0" destOrd="0" presId="urn:microsoft.com/office/officeart/2005/8/layout/list1"/>
    <dgm:cxn modelId="{AC1999C0-0C2F-445E-8B77-1E654DE931CB}" srcId="{CFB3B758-7803-42BE-8E0F-40FD1A85B20B}" destId="{2198A387-0ADD-42FE-85A4-1EDB61A3E328}" srcOrd="6" destOrd="0" parTransId="{89B9E942-7C47-4EDC-967A-18EA346407A1}" sibTransId="{ADE28331-ECFD-442F-98C9-25978883B36A}"/>
    <dgm:cxn modelId="{531E0FCE-DBE5-4C8B-B36D-27145D9C64C8}" srcId="{CFB3B758-7803-42BE-8E0F-40FD1A85B20B}" destId="{4C9426AC-24CE-4A9B-BE30-DD01DFE2A837}" srcOrd="0" destOrd="0" parTransId="{94F59DE6-10FA-4162-B95F-739BAE0849BE}" sibTransId="{AAF4F48A-78C2-4CC0-BF4B-1A04F7DFF1AA}"/>
    <dgm:cxn modelId="{5A6D93D1-82BE-43E7-BAA3-99315E7D47B2}" type="presOf" srcId="{1E426928-041D-4365-B486-EDE2FB871A78}" destId="{EA5BCC01-C216-42A8-97B1-F7A35DFDFA16}" srcOrd="1" destOrd="0" presId="urn:microsoft.com/office/officeart/2005/8/layout/list1"/>
    <dgm:cxn modelId="{ED6D9AD4-58AD-4F5B-86CF-0D03B8B55691}" srcId="{00BF2EA3-C7C7-4E56-96DB-2E48D1339406}" destId="{C9F48077-83A4-460D-AF88-353A7A6923D1}" srcOrd="0" destOrd="0" parTransId="{705BC3B0-6823-4304-9DD1-F64B2C661313}" sibTransId="{B82CA047-D77A-4238-8DA3-5B8277FA22EC}"/>
    <dgm:cxn modelId="{6FE543D7-6B9E-4A97-BC5B-BB9842171A08}" srcId="{1E426928-041D-4365-B486-EDE2FB871A78}" destId="{7EF2BDAB-5989-44C8-A005-A7099399EA70}" srcOrd="0" destOrd="0" parTransId="{9ED7F565-68C5-4612-9B19-1E3440E253C8}" sibTransId="{2700A1F2-0D67-491D-BB6F-EF164EFD1D1B}"/>
    <dgm:cxn modelId="{774146D9-F367-483C-9222-389C0D6B2436}" type="presOf" srcId="{5948667E-C068-4501-ABF5-A1F234720E93}" destId="{28C6C67D-5FC1-46B4-9FCA-A1A72CA051A5}" srcOrd="0" destOrd="0" presId="urn:microsoft.com/office/officeart/2005/8/layout/list1"/>
    <dgm:cxn modelId="{B24FDFDD-0647-4219-9960-0688C1759FD5}" srcId="{CFB3B758-7803-42BE-8E0F-40FD1A85B20B}" destId="{DEC00A55-39DA-4AEB-AF99-EA22121711DA}" srcOrd="1" destOrd="0" parTransId="{44503C5F-0EE1-40C7-9FC3-C9F3E899A276}" sibTransId="{8187FB1D-E049-4506-A839-FB562BBA32AC}"/>
    <dgm:cxn modelId="{DEC147DE-B4FD-492E-BE3E-0C6365479DED}" srcId="{DEC00A55-39DA-4AEB-AF99-EA22121711DA}" destId="{DF39A53B-FDB0-4A55-9FB1-6BDCAD5C8A18}" srcOrd="2" destOrd="0" parTransId="{C33556CA-CB14-457B-B0A5-71818440B0EA}" sibTransId="{3809DF31-F010-43B3-983D-7268DA8849C7}"/>
    <dgm:cxn modelId="{DD7459E1-0AF4-49EC-8576-8F5554ADFFD6}" type="presOf" srcId="{8CECFF94-69EF-422B-B3A1-CD2F39580B64}" destId="{28C6C67D-5FC1-46B4-9FCA-A1A72CA051A5}" srcOrd="0" destOrd="2" presId="urn:microsoft.com/office/officeart/2005/8/layout/list1"/>
    <dgm:cxn modelId="{0D97EFE4-8506-48EC-BA88-CCDCA1C028A7}" type="presOf" srcId="{4C9426AC-24CE-4A9B-BE30-DD01DFE2A837}" destId="{8C7DBE15-2314-453C-A385-E6A202CCF7FA}" srcOrd="1" destOrd="0" presId="urn:microsoft.com/office/officeart/2005/8/layout/list1"/>
    <dgm:cxn modelId="{8B89E8E9-AE12-4DBF-97F1-0A148AA94B2D}" type="presOf" srcId="{47DDBE61-546A-4718-B636-37A88C81C0E0}" destId="{C2D4EF2B-684B-491B-9525-EE5D3D7B5461}" srcOrd="0" destOrd="0" presId="urn:microsoft.com/office/officeart/2005/8/layout/list1"/>
    <dgm:cxn modelId="{5B333EED-0EF2-4D10-BB3B-F4100524151E}" type="presOf" srcId="{2198A387-0ADD-42FE-85A4-1EDB61A3E328}" destId="{27B7E55E-2EA8-4BF0-BAAE-BCE91C914C16}" srcOrd="1" destOrd="0" presId="urn:microsoft.com/office/officeart/2005/8/layout/list1"/>
    <dgm:cxn modelId="{D49CDDEF-2C78-46DD-8B64-043822E963B3}" type="presOf" srcId="{4B0B53EA-6793-4516-9D7A-3292D8D88E5C}" destId="{2774B78D-6A9A-4B6B-86EC-8FA8952773B2}" srcOrd="0" destOrd="0" presId="urn:microsoft.com/office/officeart/2005/8/layout/list1"/>
    <dgm:cxn modelId="{D5A8C1F0-CCBF-42E9-82E2-AD815AB2C264}" srcId="{960487C6-CBC8-48A1-B1A9-F2195E62667E}" destId="{DDA05FC6-4C49-45A2-95B5-285FC5CC83C5}" srcOrd="1" destOrd="0" parTransId="{E9B37304-9878-48FB-833C-EBDB63366C57}" sibTransId="{2759F2E6-5090-42F1-868D-F03EA29FA0FF}"/>
    <dgm:cxn modelId="{C4CF72F3-7A7B-4218-B982-A4B075C118F6}" type="presOf" srcId="{C9F48077-83A4-460D-AF88-353A7A6923D1}" destId="{25B5DD2D-7531-46BC-B348-BAFE007019EC}" srcOrd="0" destOrd="0" presId="urn:microsoft.com/office/officeart/2005/8/layout/list1"/>
    <dgm:cxn modelId="{0E49AEF6-3625-4547-ABF2-79B49FEED0B5}" type="presOf" srcId="{5E3052C3-33A0-4D1C-911E-F3ECEA32CCEC}" destId="{25B5DD2D-7531-46BC-B348-BAFE007019EC}" srcOrd="0" destOrd="1" presId="urn:microsoft.com/office/officeart/2005/8/layout/list1"/>
    <dgm:cxn modelId="{E1BBDAFF-1FFC-4518-9349-2572D3058513}" srcId="{2198A387-0ADD-42FE-85A4-1EDB61A3E328}" destId="{7C12142A-D915-4C09-AEE5-E80633862F03}" srcOrd="0" destOrd="0" parTransId="{816308EF-3AAD-47F3-80E2-7D747CE1B81F}" sibTransId="{5304D88D-9B06-4D6C-A874-3BFE299EDADB}"/>
    <dgm:cxn modelId="{992E2CE8-0F06-4925-B504-5AB6E41A427D}" type="presParOf" srcId="{A1325B60-17F2-4AE2-A47B-91D5CDB3D56A}" destId="{6C10F134-2EE6-4CD2-9442-4922A715A0EF}" srcOrd="0" destOrd="0" presId="urn:microsoft.com/office/officeart/2005/8/layout/list1"/>
    <dgm:cxn modelId="{D19628E6-40A8-44AE-9CAD-C22BED08B679}" type="presParOf" srcId="{6C10F134-2EE6-4CD2-9442-4922A715A0EF}" destId="{ED06B361-7360-49F4-BFB0-0E460E467C9E}" srcOrd="0" destOrd="0" presId="urn:microsoft.com/office/officeart/2005/8/layout/list1"/>
    <dgm:cxn modelId="{78DF78C1-1995-43BC-8A0D-28004D7B7606}" type="presParOf" srcId="{6C10F134-2EE6-4CD2-9442-4922A715A0EF}" destId="{8C7DBE15-2314-453C-A385-E6A202CCF7FA}" srcOrd="1" destOrd="0" presId="urn:microsoft.com/office/officeart/2005/8/layout/list1"/>
    <dgm:cxn modelId="{260ADF65-CCFD-4ADA-A7AA-4891ADD1CAEB}" type="presParOf" srcId="{A1325B60-17F2-4AE2-A47B-91D5CDB3D56A}" destId="{17D5409C-B900-44C7-81FE-7D3BAD9B26B2}" srcOrd="1" destOrd="0" presId="urn:microsoft.com/office/officeart/2005/8/layout/list1"/>
    <dgm:cxn modelId="{FD303BD2-332B-47B1-B635-5D7226937BAC}" type="presParOf" srcId="{A1325B60-17F2-4AE2-A47B-91D5CDB3D56A}" destId="{2774B78D-6A9A-4B6B-86EC-8FA8952773B2}" srcOrd="2" destOrd="0" presId="urn:microsoft.com/office/officeart/2005/8/layout/list1"/>
    <dgm:cxn modelId="{FAEFFA2E-8313-4020-B41E-4154CAA259F6}" type="presParOf" srcId="{A1325B60-17F2-4AE2-A47B-91D5CDB3D56A}" destId="{46EB5D7D-D82A-4FE3-A7FB-69A806DFE1A4}" srcOrd="3" destOrd="0" presId="urn:microsoft.com/office/officeart/2005/8/layout/list1"/>
    <dgm:cxn modelId="{5B07E062-220B-442F-9092-BDE70F08A170}" type="presParOf" srcId="{A1325B60-17F2-4AE2-A47B-91D5CDB3D56A}" destId="{C6341222-2F0D-4B96-B0E4-BA942BBCBAE0}" srcOrd="4" destOrd="0" presId="urn:microsoft.com/office/officeart/2005/8/layout/list1"/>
    <dgm:cxn modelId="{471ACFFE-B592-48F0-A587-5FF436E15FB2}" type="presParOf" srcId="{C6341222-2F0D-4B96-B0E4-BA942BBCBAE0}" destId="{C8561736-EFED-4B5A-9047-D6B45CA45028}" srcOrd="0" destOrd="0" presId="urn:microsoft.com/office/officeart/2005/8/layout/list1"/>
    <dgm:cxn modelId="{60C54F70-2BE3-4595-B4F9-101655A00226}" type="presParOf" srcId="{C6341222-2F0D-4B96-B0E4-BA942BBCBAE0}" destId="{3F3F19E2-1BAF-4D19-AE22-6A79C14E290C}" srcOrd="1" destOrd="0" presId="urn:microsoft.com/office/officeart/2005/8/layout/list1"/>
    <dgm:cxn modelId="{E68EB7A8-A84D-4010-BEB7-2E14340893FA}" type="presParOf" srcId="{A1325B60-17F2-4AE2-A47B-91D5CDB3D56A}" destId="{89470DB3-8AB4-4BAC-9A67-E5DE6591CB5E}" srcOrd="5" destOrd="0" presId="urn:microsoft.com/office/officeart/2005/8/layout/list1"/>
    <dgm:cxn modelId="{2B051EA5-ED80-492E-A47F-BBEFCF2CCC62}" type="presParOf" srcId="{A1325B60-17F2-4AE2-A47B-91D5CDB3D56A}" destId="{1C3A193F-0097-4593-AE70-EB5EEDB2F85C}" srcOrd="6" destOrd="0" presId="urn:microsoft.com/office/officeart/2005/8/layout/list1"/>
    <dgm:cxn modelId="{21087CA7-A3C0-4987-8FCB-E9DA32E82163}" type="presParOf" srcId="{A1325B60-17F2-4AE2-A47B-91D5CDB3D56A}" destId="{C25A9929-8DE0-41C7-8F07-AEFD9536B245}" srcOrd="7" destOrd="0" presId="urn:microsoft.com/office/officeart/2005/8/layout/list1"/>
    <dgm:cxn modelId="{0427AE4D-709A-491B-8CBB-077FD010DE7C}" type="presParOf" srcId="{A1325B60-17F2-4AE2-A47B-91D5CDB3D56A}" destId="{E22264C8-2DEE-45B2-A337-F0C0A5E231D5}" srcOrd="8" destOrd="0" presId="urn:microsoft.com/office/officeart/2005/8/layout/list1"/>
    <dgm:cxn modelId="{576A9BD4-D96A-4D00-B705-F0534C48DDBD}" type="presParOf" srcId="{E22264C8-2DEE-45B2-A337-F0C0A5E231D5}" destId="{C0D1126E-AF78-4F9D-A392-4BE133BF4E35}" srcOrd="0" destOrd="0" presId="urn:microsoft.com/office/officeart/2005/8/layout/list1"/>
    <dgm:cxn modelId="{003A9C63-4AFA-4DA7-A73D-7AFB0CE5842F}" type="presParOf" srcId="{E22264C8-2DEE-45B2-A337-F0C0A5E231D5}" destId="{290487E9-C44D-4053-BCE6-9A11396F4DE9}" srcOrd="1" destOrd="0" presId="urn:microsoft.com/office/officeart/2005/8/layout/list1"/>
    <dgm:cxn modelId="{AA32DD8E-25E9-4C3B-9042-ACE9D36EB990}" type="presParOf" srcId="{A1325B60-17F2-4AE2-A47B-91D5CDB3D56A}" destId="{6B776EAB-5BD8-4F58-B289-4F98B1DC5572}" srcOrd="9" destOrd="0" presId="urn:microsoft.com/office/officeart/2005/8/layout/list1"/>
    <dgm:cxn modelId="{04518955-E6CF-4444-A885-06331F8A5FF6}" type="presParOf" srcId="{A1325B60-17F2-4AE2-A47B-91D5CDB3D56A}" destId="{25B5DD2D-7531-46BC-B348-BAFE007019EC}" srcOrd="10" destOrd="0" presId="urn:microsoft.com/office/officeart/2005/8/layout/list1"/>
    <dgm:cxn modelId="{0580805C-6306-41EC-B137-C9603B03621C}" type="presParOf" srcId="{A1325B60-17F2-4AE2-A47B-91D5CDB3D56A}" destId="{BA416F1F-DEEE-46D4-93A4-705DEBF3CCCE}" srcOrd="11" destOrd="0" presId="urn:microsoft.com/office/officeart/2005/8/layout/list1"/>
    <dgm:cxn modelId="{BE4F3B9D-259B-47EE-B691-ACD3A7A2FCC2}" type="presParOf" srcId="{A1325B60-17F2-4AE2-A47B-91D5CDB3D56A}" destId="{895EFFEF-C7AA-4BA3-84C0-907EF7207142}" srcOrd="12" destOrd="0" presId="urn:microsoft.com/office/officeart/2005/8/layout/list1"/>
    <dgm:cxn modelId="{A64E6DFD-B542-4637-B5DA-8F5BF4C30D41}" type="presParOf" srcId="{895EFFEF-C7AA-4BA3-84C0-907EF7207142}" destId="{D2F108EC-A71A-4B13-A7CA-3B5E170D35FB}" srcOrd="0" destOrd="0" presId="urn:microsoft.com/office/officeart/2005/8/layout/list1"/>
    <dgm:cxn modelId="{EA684C8C-D7E7-4E8C-84BA-9B14CA87B603}" type="presParOf" srcId="{895EFFEF-C7AA-4BA3-84C0-907EF7207142}" destId="{C0BF6815-14FE-477D-9753-E3EB3638C0C9}" srcOrd="1" destOrd="0" presId="urn:microsoft.com/office/officeart/2005/8/layout/list1"/>
    <dgm:cxn modelId="{8A3E48A9-F353-498F-A256-728F6B8AC134}" type="presParOf" srcId="{A1325B60-17F2-4AE2-A47B-91D5CDB3D56A}" destId="{92820FB7-C3BA-4C23-AC01-240F4F05724A}" srcOrd="13" destOrd="0" presId="urn:microsoft.com/office/officeart/2005/8/layout/list1"/>
    <dgm:cxn modelId="{B1A936C5-C683-42E8-A333-42F55989D531}" type="presParOf" srcId="{A1325B60-17F2-4AE2-A47B-91D5CDB3D56A}" destId="{C2D4EF2B-684B-491B-9525-EE5D3D7B5461}" srcOrd="14" destOrd="0" presId="urn:microsoft.com/office/officeart/2005/8/layout/list1"/>
    <dgm:cxn modelId="{85AC90E9-792B-4688-98C0-6AA2E3BDA363}" type="presParOf" srcId="{A1325B60-17F2-4AE2-A47B-91D5CDB3D56A}" destId="{24A7FCC0-7F2D-4E8A-8135-066F873AAA05}" srcOrd="15" destOrd="0" presId="urn:microsoft.com/office/officeart/2005/8/layout/list1"/>
    <dgm:cxn modelId="{4DA71057-801F-409B-818F-13D8FE0DD6FE}" type="presParOf" srcId="{A1325B60-17F2-4AE2-A47B-91D5CDB3D56A}" destId="{E23B4EFE-ECC1-4BCE-B0F2-CDAF6C5DCBAE}" srcOrd="16" destOrd="0" presId="urn:microsoft.com/office/officeart/2005/8/layout/list1"/>
    <dgm:cxn modelId="{45735679-3320-49FB-B8FF-52E368B2CC45}" type="presParOf" srcId="{E23B4EFE-ECC1-4BCE-B0F2-CDAF6C5DCBAE}" destId="{B8FCA09E-1D9B-4A37-A3C7-8A87C952C877}" srcOrd="0" destOrd="0" presId="urn:microsoft.com/office/officeart/2005/8/layout/list1"/>
    <dgm:cxn modelId="{06733D29-D86D-4DC9-AA18-B5DD6CDB91B2}" type="presParOf" srcId="{E23B4EFE-ECC1-4BCE-B0F2-CDAF6C5DCBAE}" destId="{BDAF0F82-8705-46AF-9B94-45814EA38794}" srcOrd="1" destOrd="0" presId="urn:microsoft.com/office/officeart/2005/8/layout/list1"/>
    <dgm:cxn modelId="{D3CCF3D8-AEA0-4DC7-ACDE-90FD7903C949}" type="presParOf" srcId="{A1325B60-17F2-4AE2-A47B-91D5CDB3D56A}" destId="{30F2AF58-062D-4DE4-9D38-6A355F325B17}" srcOrd="17" destOrd="0" presId="urn:microsoft.com/office/officeart/2005/8/layout/list1"/>
    <dgm:cxn modelId="{CAE2FC7A-80C2-4E9E-9E5F-5B5C9642D161}" type="presParOf" srcId="{A1325B60-17F2-4AE2-A47B-91D5CDB3D56A}" destId="{28C6C67D-5FC1-46B4-9FCA-A1A72CA051A5}" srcOrd="18" destOrd="0" presId="urn:microsoft.com/office/officeart/2005/8/layout/list1"/>
    <dgm:cxn modelId="{5A2E88F8-8116-428D-8E1E-7E74BFA55D49}" type="presParOf" srcId="{A1325B60-17F2-4AE2-A47B-91D5CDB3D56A}" destId="{38101A9B-FC52-43C8-A137-4C1F1288204A}" srcOrd="19" destOrd="0" presId="urn:microsoft.com/office/officeart/2005/8/layout/list1"/>
    <dgm:cxn modelId="{E7953108-B441-4B4E-9F40-C4289F284565}" type="presParOf" srcId="{A1325B60-17F2-4AE2-A47B-91D5CDB3D56A}" destId="{C536FE48-E34A-4E31-A7FA-E7F329C28CB2}" srcOrd="20" destOrd="0" presId="urn:microsoft.com/office/officeart/2005/8/layout/list1"/>
    <dgm:cxn modelId="{D2BEB35E-CAFD-4581-9BF9-F89A1185C47E}" type="presParOf" srcId="{C536FE48-E34A-4E31-A7FA-E7F329C28CB2}" destId="{E2E8639C-3735-409A-8AB6-2D868A6ED00F}" srcOrd="0" destOrd="0" presId="urn:microsoft.com/office/officeart/2005/8/layout/list1"/>
    <dgm:cxn modelId="{5CA44490-3B3F-4BEA-9DA4-2DEDD1282964}" type="presParOf" srcId="{C536FE48-E34A-4E31-A7FA-E7F329C28CB2}" destId="{EA5BCC01-C216-42A8-97B1-F7A35DFDFA16}" srcOrd="1" destOrd="0" presId="urn:microsoft.com/office/officeart/2005/8/layout/list1"/>
    <dgm:cxn modelId="{664A7AF3-FE3E-421E-B487-152A64661E18}" type="presParOf" srcId="{A1325B60-17F2-4AE2-A47B-91D5CDB3D56A}" destId="{8387821A-AC0A-4E3C-99E6-96BB03674C61}" srcOrd="21" destOrd="0" presId="urn:microsoft.com/office/officeart/2005/8/layout/list1"/>
    <dgm:cxn modelId="{F274E856-A3E0-4FAA-9C02-EDE1DC7AEC73}" type="presParOf" srcId="{A1325B60-17F2-4AE2-A47B-91D5CDB3D56A}" destId="{A211CB88-A183-4E54-9530-C88A1141D13F}" srcOrd="22" destOrd="0" presId="urn:microsoft.com/office/officeart/2005/8/layout/list1"/>
    <dgm:cxn modelId="{366302DB-08F8-41B3-BC71-8CC15DBDBD25}" type="presParOf" srcId="{A1325B60-17F2-4AE2-A47B-91D5CDB3D56A}" destId="{623EF334-85B8-4523-A0CC-314E7BE9994F}" srcOrd="23" destOrd="0" presId="urn:microsoft.com/office/officeart/2005/8/layout/list1"/>
    <dgm:cxn modelId="{9724EBFE-C296-4A53-8722-C58555624E39}" type="presParOf" srcId="{A1325B60-17F2-4AE2-A47B-91D5CDB3D56A}" destId="{9B2D7B6D-AB29-454B-B5A5-537622E1C992}" srcOrd="24" destOrd="0" presId="urn:microsoft.com/office/officeart/2005/8/layout/list1"/>
    <dgm:cxn modelId="{5ACFF06E-D372-4E03-90AB-2ECA5EED5ED8}" type="presParOf" srcId="{9B2D7B6D-AB29-454B-B5A5-537622E1C992}" destId="{FDD8A687-BCF7-4CFB-842F-AC2A6194F742}" srcOrd="0" destOrd="0" presId="urn:microsoft.com/office/officeart/2005/8/layout/list1"/>
    <dgm:cxn modelId="{8A8B14D4-3352-4876-8902-CF9C5A6145E8}" type="presParOf" srcId="{9B2D7B6D-AB29-454B-B5A5-537622E1C992}" destId="{27B7E55E-2EA8-4BF0-BAAE-BCE91C914C16}" srcOrd="1" destOrd="0" presId="urn:microsoft.com/office/officeart/2005/8/layout/list1"/>
    <dgm:cxn modelId="{8F5050B9-1840-45CC-9AB8-4130B80256C4}" type="presParOf" srcId="{A1325B60-17F2-4AE2-A47B-91D5CDB3D56A}" destId="{5BD9FA5B-63CE-445C-9364-C685D2790C5B}" srcOrd="25" destOrd="0" presId="urn:microsoft.com/office/officeart/2005/8/layout/list1"/>
    <dgm:cxn modelId="{38DA5421-637F-4773-929F-8B152D5EC6C5}" type="presParOf" srcId="{A1325B60-17F2-4AE2-A47B-91D5CDB3D56A}" destId="{CB985114-3F0E-4D23-9FEF-0A0A0EE858F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FE003-78BE-43C0-8645-A8E728F9CB34}">
      <dsp:nvSpPr>
        <dsp:cNvPr id="0" name=""/>
        <dsp:cNvSpPr/>
      </dsp:nvSpPr>
      <dsp:spPr>
        <a:xfrm rot="16200000">
          <a:off x="-323180" y="324124"/>
          <a:ext cx="3101975" cy="24537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01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Stores and retrieves data </a:t>
          </a:r>
        </a:p>
      </dsp:txBody>
      <dsp:txXfrm rot="5400000">
        <a:off x="945" y="620394"/>
        <a:ext cx="2453726" cy="1861185"/>
      </dsp:txXfrm>
    </dsp:sp>
    <dsp:sp modelId="{4FECC511-A083-4F65-9826-22D109D6C3DB}">
      <dsp:nvSpPr>
        <dsp:cNvPr id="0" name=""/>
        <dsp:cNvSpPr/>
      </dsp:nvSpPr>
      <dsp:spPr>
        <a:xfrm rot="16200000">
          <a:off x="2314576" y="324124"/>
          <a:ext cx="3101975" cy="24537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01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View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Renders UI</a:t>
          </a:r>
        </a:p>
      </dsp:txBody>
      <dsp:txXfrm rot="5400000">
        <a:off x="2638701" y="620394"/>
        <a:ext cx="2453726" cy="1861185"/>
      </dsp:txXfrm>
    </dsp:sp>
    <dsp:sp modelId="{D1E55B1A-108E-447C-BC5E-BB1D5F53EAE6}">
      <dsp:nvSpPr>
        <dsp:cNvPr id="0" name=""/>
        <dsp:cNvSpPr/>
      </dsp:nvSpPr>
      <dsp:spPr>
        <a:xfrm rot="16200000">
          <a:off x="4952330" y="324124"/>
          <a:ext cx="3101975" cy="245372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6016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Controller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Controls and decides how data is displayed</a:t>
          </a:r>
        </a:p>
      </dsp:txBody>
      <dsp:txXfrm rot="5400000">
        <a:off x="5276455" y="620394"/>
        <a:ext cx="2453726" cy="1861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93C6-DDF7-4655-8DA2-2C2CEDD5BE75}">
      <dsp:nvSpPr>
        <dsp:cNvPr id="0" name=""/>
        <dsp:cNvSpPr/>
      </dsp:nvSpPr>
      <dsp:spPr>
        <a:xfrm>
          <a:off x="0" y="0"/>
          <a:ext cx="1509985" cy="31019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View</a:t>
          </a:r>
        </a:p>
      </dsp:txBody>
      <dsp:txXfrm>
        <a:off x="0" y="1240790"/>
        <a:ext cx="1509985" cy="1240790"/>
      </dsp:txXfrm>
    </dsp:sp>
    <dsp:sp modelId="{C762895B-14B3-47A9-A1D1-A17D6FB624A2}">
      <dsp:nvSpPr>
        <dsp:cNvPr id="0" name=""/>
        <dsp:cNvSpPr/>
      </dsp:nvSpPr>
      <dsp:spPr>
        <a:xfrm>
          <a:off x="238513" y="186118"/>
          <a:ext cx="1032957" cy="10329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9F098-F68E-4BDF-BB4E-B48398604D04}">
      <dsp:nvSpPr>
        <dsp:cNvPr id="0" name=""/>
        <dsp:cNvSpPr/>
      </dsp:nvSpPr>
      <dsp:spPr>
        <a:xfrm>
          <a:off x="1555284" y="0"/>
          <a:ext cx="1509985" cy="31019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Controller</a:t>
          </a:r>
        </a:p>
      </dsp:txBody>
      <dsp:txXfrm>
        <a:off x="1555284" y="1240790"/>
        <a:ext cx="1509985" cy="1240790"/>
      </dsp:txXfrm>
    </dsp:sp>
    <dsp:sp modelId="{98014716-BCD7-4F12-900D-9B6754C61D25}">
      <dsp:nvSpPr>
        <dsp:cNvPr id="0" name=""/>
        <dsp:cNvSpPr/>
      </dsp:nvSpPr>
      <dsp:spPr>
        <a:xfrm>
          <a:off x="1793798" y="186118"/>
          <a:ext cx="1032957" cy="10329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819E-A191-45D1-907D-2DBE3074A913}">
      <dsp:nvSpPr>
        <dsp:cNvPr id="0" name=""/>
        <dsp:cNvSpPr/>
      </dsp:nvSpPr>
      <dsp:spPr>
        <a:xfrm>
          <a:off x="3110569" y="0"/>
          <a:ext cx="1509985" cy="31019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Service</a:t>
          </a:r>
        </a:p>
      </dsp:txBody>
      <dsp:txXfrm>
        <a:off x="3110569" y="1240790"/>
        <a:ext cx="1509985" cy="1240790"/>
      </dsp:txXfrm>
    </dsp:sp>
    <dsp:sp modelId="{F4BF30CD-3568-4472-9750-2C159F81A3D4}">
      <dsp:nvSpPr>
        <dsp:cNvPr id="0" name=""/>
        <dsp:cNvSpPr/>
      </dsp:nvSpPr>
      <dsp:spPr>
        <a:xfrm>
          <a:off x="3349083" y="186118"/>
          <a:ext cx="1032957" cy="103295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4D15-115F-4B2C-BE85-810B77EB47C8}">
      <dsp:nvSpPr>
        <dsp:cNvPr id="0" name=""/>
        <dsp:cNvSpPr/>
      </dsp:nvSpPr>
      <dsp:spPr>
        <a:xfrm>
          <a:off x="4665854" y="0"/>
          <a:ext cx="1509985" cy="31019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DAO</a:t>
          </a:r>
        </a:p>
      </dsp:txBody>
      <dsp:txXfrm>
        <a:off x="4665854" y="1240790"/>
        <a:ext cx="1509985" cy="1240790"/>
      </dsp:txXfrm>
    </dsp:sp>
    <dsp:sp modelId="{8F0A6584-D97C-4E34-8EDA-AB339A477A53}">
      <dsp:nvSpPr>
        <dsp:cNvPr id="0" name=""/>
        <dsp:cNvSpPr/>
      </dsp:nvSpPr>
      <dsp:spPr>
        <a:xfrm>
          <a:off x="4904368" y="186118"/>
          <a:ext cx="1032957" cy="103295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C0BD3-D380-4806-9C36-E77F68FC4D4C}">
      <dsp:nvSpPr>
        <dsp:cNvPr id="0" name=""/>
        <dsp:cNvSpPr/>
      </dsp:nvSpPr>
      <dsp:spPr>
        <a:xfrm>
          <a:off x="6221139" y="0"/>
          <a:ext cx="1509985" cy="31019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JDBC</a:t>
          </a:r>
        </a:p>
      </dsp:txBody>
      <dsp:txXfrm>
        <a:off x="6221139" y="1240790"/>
        <a:ext cx="1509985" cy="1240790"/>
      </dsp:txXfrm>
    </dsp:sp>
    <dsp:sp modelId="{CBC38BB1-F0A8-4054-8065-BFEA485E02B2}">
      <dsp:nvSpPr>
        <dsp:cNvPr id="0" name=""/>
        <dsp:cNvSpPr/>
      </dsp:nvSpPr>
      <dsp:spPr>
        <a:xfrm>
          <a:off x="6459653" y="186118"/>
          <a:ext cx="1032957" cy="103295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AC71E-C114-490E-B3B2-C843A4035FA6}">
      <dsp:nvSpPr>
        <dsp:cNvPr id="0" name=""/>
        <dsp:cNvSpPr/>
      </dsp:nvSpPr>
      <dsp:spPr>
        <a:xfrm>
          <a:off x="309244" y="2481580"/>
          <a:ext cx="7112635" cy="46529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  <a:bevelB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4B78D-6A9A-4B6B-86EC-8FA8952773B2}">
      <dsp:nvSpPr>
        <dsp:cNvPr id="0" name=""/>
        <dsp:cNvSpPr/>
      </dsp:nvSpPr>
      <dsp:spPr>
        <a:xfrm>
          <a:off x="0" y="356973"/>
          <a:ext cx="6820797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View</a:t>
          </a:r>
        </a:p>
      </dsp:txBody>
      <dsp:txXfrm>
        <a:off x="0" y="356973"/>
        <a:ext cx="6820797" cy="375637"/>
      </dsp:txXfrm>
    </dsp:sp>
    <dsp:sp modelId="{8C7DBE15-2314-453C-A385-E6A202CCF7FA}">
      <dsp:nvSpPr>
        <dsp:cNvPr id="0" name=""/>
        <dsp:cNvSpPr/>
      </dsp:nvSpPr>
      <dsp:spPr>
        <a:xfrm>
          <a:off x="341039" y="224133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View Layer</a:t>
          </a:r>
        </a:p>
      </dsp:txBody>
      <dsp:txXfrm>
        <a:off x="354008" y="237102"/>
        <a:ext cx="4748619" cy="239742"/>
      </dsp:txXfrm>
    </dsp:sp>
    <dsp:sp modelId="{1C3A193F-0097-4593-AE70-EB5EEDB2F85C}">
      <dsp:nvSpPr>
        <dsp:cNvPr id="0" name=""/>
        <dsp:cNvSpPr/>
      </dsp:nvSpPr>
      <dsp:spPr>
        <a:xfrm>
          <a:off x="0" y="914050"/>
          <a:ext cx="6820797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Controller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Controller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Controller Test</a:t>
          </a:r>
        </a:p>
      </dsp:txBody>
      <dsp:txXfrm>
        <a:off x="0" y="914050"/>
        <a:ext cx="6820797" cy="652050"/>
      </dsp:txXfrm>
    </dsp:sp>
    <dsp:sp modelId="{3F3F19E2-1BAF-4D19-AE22-6A79C14E290C}">
      <dsp:nvSpPr>
        <dsp:cNvPr id="0" name=""/>
        <dsp:cNvSpPr/>
      </dsp:nvSpPr>
      <dsp:spPr>
        <a:xfrm>
          <a:off x="341039" y="781210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Controller Layer</a:t>
          </a:r>
        </a:p>
      </dsp:txBody>
      <dsp:txXfrm>
        <a:off x="354008" y="794179"/>
        <a:ext cx="4748619" cy="239742"/>
      </dsp:txXfrm>
    </dsp:sp>
    <dsp:sp modelId="{25B5DD2D-7531-46BC-B348-BAFE007019EC}">
      <dsp:nvSpPr>
        <dsp:cNvPr id="0" name=""/>
        <dsp:cNvSpPr/>
      </dsp:nvSpPr>
      <dsp:spPr>
        <a:xfrm>
          <a:off x="0" y="1747540"/>
          <a:ext cx="682079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Timeline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User</a:t>
          </a:r>
        </a:p>
      </dsp:txBody>
      <dsp:txXfrm>
        <a:off x="0" y="1747540"/>
        <a:ext cx="6820797" cy="510300"/>
      </dsp:txXfrm>
    </dsp:sp>
    <dsp:sp modelId="{290487E9-C44D-4053-BCE6-9A11396F4DE9}">
      <dsp:nvSpPr>
        <dsp:cNvPr id="0" name=""/>
        <dsp:cNvSpPr/>
      </dsp:nvSpPr>
      <dsp:spPr>
        <a:xfrm>
          <a:off x="341039" y="1614700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Entity Layer</a:t>
          </a:r>
        </a:p>
      </dsp:txBody>
      <dsp:txXfrm>
        <a:off x="354008" y="1627669"/>
        <a:ext cx="4748619" cy="239742"/>
      </dsp:txXfrm>
    </dsp:sp>
    <dsp:sp modelId="{C2D4EF2B-684B-491B-9525-EE5D3D7B5461}">
      <dsp:nvSpPr>
        <dsp:cNvPr id="0" name=""/>
        <dsp:cNvSpPr/>
      </dsp:nvSpPr>
      <dsp:spPr>
        <a:xfrm>
          <a:off x="0" y="2439280"/>
          <a:ext cx="6820797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Service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Service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service Test</a:t>
          </a:r>
        </a:p>
      </dsp:txBody>
      <dsp:txXfrm>
        <a:off x="0" y="2439280"/>
        <a:ext cx="6820797" cy="652050"/>
      </dsp:txXfrm>
    </dsp:sp>
    <dsp:sp modelId="{C0BF6815-14FE-477D-9753-E3EB3638C0C9}">
      <dsp:nvSpPr>
        <dsp:cNvPr id="0" name=""/>
        <dsp:cNvSpPr/>
      </dsp:nvSpPr>
      <dsp:spPr>
        <a:xfrm>
          <a:off x="341039" y="2306440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Service Layer</a:t>
          </a:r>
        </a:p>
      </dsp:txBody>
      <dsp:txXfrm>
        <a:off x="354008" y="2319409"/>
        <a:ext cx="4748619" cy="239742"/>
      </dsp:txXfrm>
    </dsp:sp>
    <dsp:sp modelId="{28C6C67D-5FC1-46B4-9FCA-A1A72CA051A5}">
      <dsp:nvSpPr>
        <dsp:cNvPr id="0" name=""/>
        <dsp:cNvSpPr/>
      </dsp:nvSpPr>
      <dsp:spPr>
        <a:xfrm>
          <a:off x="0" y="3272771"/>
          <a:ext cx="6820797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DAO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DAO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Facebook DAO Test</a:t>
          </a:r>
        </a:p>
      </dsp:txBody>
      <dsp:txXfrm>
        <a:off x="0" y="3272771"/>
        <a:ext cx="6820797" cy="652050"/>
      </dsp:txXfrm>
    </dsp:sp>
    <dsp:sp modelId="{BDAF0F82-8705-46AF-9B94-45814EA38794}">
      <dsp:nvSpPr>
        <dsp:cNvPr id="0" name=""/>
        <dsp:cNvSpPr/>
      </dsp:nvSpPr>
      <dsp:spPr>
        <a:xfrm>
          <a:off x="341039" y="3139931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DAO Layer</a:t>
          </a:r>
        </a:p>
      </dsp:txBody>
      <dsp:txXfrm>
        <a:off x="354008" y="3152900"/>
        <a:ext cx="4748619" cy="239742"/>
      </dsp:txXfrm>
    </dsp:sp>
    <dsp:sp modelId="{A211CB88-A183-4E54-9530-C88A1141D13F}">
      <dsp:nvSpPr>
        <dsp:cNvPr id="0" name=""/>
        <dsp:cNvSpPr/>
      </dsp:nvSpPr>
      <dsp:spPr>
        <a:xfrm>
          <a:off x="0" y="4106261"/>
          <a:ext cx="682079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Controller Factory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Service factory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DAO Factory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Sort By Name</a:t>
          </a:r>
        </a:p>
      </dsp:txBody>
      <dsp:txXfrm>
        <a:off x="0" y="4106261"/>
        <a:ext cx="6820797" cy="793800"/>
      </dsp:txXfrm>
    </dsp:sp>
    <dsp:sp modelId="{EA5BCC01-C216-42A8-97B1-F7A35DFDFA16}">
      <dsp:nvSpPr>
        <dsp:cNvPr id="0" name=""/>
        <dsp:cNvSpPr/>
      </dsp:nvSpPr>
      <dsp:spPr>
        <a:xfrm>
          <a:off x="341039" y="3973421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Utility Layer</a:t>
          </a:r>
        </a:p>
      </dsp:txBody>
      <dsp:txXfrm>
        <a:off x="354008" y="3986390"/>
        <a:ext cx="4748619" cy="239742"/>
      </dsp:txXfrm>
    </dsp:sp>
    <dsp:sp modelId="{CB985114-3F0E-4D23-9FEF-0A0A0EE858F2}">
      <dsp:nvSpPr>
        <dsp:cNvPr id="0" name=""/>
        <dsp:cNvSpPr/>
      </dsp:nvSpPr>
      <dsp:spPr>
        <a:xfrm>
          <a:off x="0" y="5081501"/>
          <a:ext cx="6820797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0" tIns="187452" rIns="52937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Reserved Word Exception</a:t>
          </a:r>
        </a:p>
      </dsp:txBody>
      <dsp:txXfrm>
        <a:off x="0" y="5081501"/>
        <a:ext cx="6820797" cy="375637"/>
      </dsp:txXfrm>
    </dsp:sp>
    <dsp:sp modelId="{27B7E55E-2EA8-4BF0-BAAE-BCE91C914C16}">
      <dsp:nvSpPr>
        <dsp:cNvPr id="0" name=""/>
        <dsp:cNvSpPr/>
      </dsp:nvSpPr>
      <dsp:spPr>
        <a:xfrm>
          <a:off x="341039" y="4948661"/>
          <a:ext cx="477455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467" tIns="0" rIns="180467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Facebook Exception Layer</a:t>
          </a:r>
        </a:p>
      </dsp:txBody>
      <dsp:txXfrm>
        <a:off x="354008" y="4961630"/>
        <a:ext cx="4748619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danakaviti/Facebook.gi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ute-pictures.blogspot.com/2011/08/75-free-stock-images-3d-human-character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ceandroid.gr/dev/1000-greeceandroid-thank-you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B86-9BE3-4938-8CEB-AC45D746F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facebook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8752-F686-46AE-A500-EFB1C1C26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Foundation Project</a:t>
            </a:r>
          </a:p>
        </p:txBody>
      </p:sp>
    </p:spTree>
    <p:extLst>
      <p:ext uri="{BB962C8B-B14F-4D97-AF65-F5344CB8AC3E}">
        <p14:creationId xmlns:p14="http://schemas.microsoft.com/office/powerpoint/2010/main" val="396887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75D6-BF29-4373-928B-FA7DD90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116553"/>
            <a:ext cx="7729728" cy="943621"/>
          </a:xfrm>
        </p:spPr>
        <p:txBody>
          <a:bodyPr/>
          <a:lstStyle/>
          <a:p>
            <a:r>
              <a:rPr lang="en-IN" dirty="0"/>
              <a:t>Project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378CD6-B621-471C-AA05-3A48AF8D4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93707"/>
              </p:ext>
            </p:extLst>
          </p:nvPr>
        </p:nvGraphicFramePr>
        <p:xfrm>
          <a:off x="2548489" y="1060175"/>
          <a:ext cx="6820797" cy="568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3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F09-FC26-4B0E-9578-4823AABD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827E-F6FF-4BFF-AF70-F1300B52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Rather than directly instantiating the class, factory design pattern is used to create an object of a class.</a:t>
            </a:r>
          </a:p>
          <a:p>
            <a:r>
              <a:rPr lang="en-US" dirty="0"/>
              <a:t>It allows sub classes to decide which class to instantiate.</a:t>
            </a:r>
          </a:p>
          <a:p>
            <a:r>
              <a:rPr lang="en-US" dirty="0"/>
              <a:t>It provides </a:t>
            </a:r>
            <a:r>
              <a:rPr lang="en-US" b="1" dirty="0"/>
              <a:t>Low Coupling.</a:t>
            </a:r>
          </a:p>
          <a:p>
            <a:r>
              <a:rPr lang="en-US" dirty="0"/>
              <a:t>In this project,  I have created Factory patterns for Controller, service and DAO layers.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Controller Factory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Service Factory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DAO Factory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5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FA59-FF34-4143-BCF6-9A84B13F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352"/>
            <a:ext cx="7729728" cy="1188720"/>
          </a:xfrm>
        </p:spPr>
        <p:txBody>
          <a:bodyPr/>
          <a:lstStyle/>
          <a:p>
            <a:r>
              <a:rPr lang="en-IN" dirty="0"/>
              <a:t>Data 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731B-3250-45F3-A412-0F10DBA1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842052"/>
            <a:ext cx="11396869" cy="4810540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Database design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 organization of data according to a database model. The designer determines what data must be stored and how the data elements interrelate. 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 have used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DTO (Data Transfer Object)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to transfer my object from one layer to another layer.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this project, I have created 2 tables in my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Facebook User</a:t>
            </a:r>
          </a:p>
          <a:p>
            <a:pPr marL="228600" lvl="1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Facebook Timeline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2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22D2EF-1314-4F09-B0B6-406A0BEB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04742"/>
              </p:ext>
            </p:extLst>
          </p:nvPr>
        </p:nvGraphicFramePr>
        <p:xfrm>
          <a:off x="905566" y="3654287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089163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0820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0227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7353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11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7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277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DFB4D5-2672-46B9-8F48-0E8A72128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31802"/>
              </p:ext>
            </p:extLst>
          </p:nvPr>
        </p:nvGraphicFramePr>
        <p:xfrm>
          <a:off x="905566" y="551665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67467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3749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4690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64344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5017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9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1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F09-FC26-4B0E-9578-4823AABD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827E-F6FF-4BFF-AF70-F1300B52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 is 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software development process in which the smallest parts of an application, called units, are individually and independently tested for proper operation.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 have used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Junit 4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to perform unit testing on the operations of different layers.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Following Layer tests have been created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Controller 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Service 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DAO Test </a:t>
            </a:r>
            <a:endParaRPr lang="en-US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7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50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0FF-F498-4534-BC09-9828FD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6326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6449-1C63-453F-BA50-A24A89C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310198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foundational project “Facebook” has successfully implemented operations like signing-up, signing-in, editing profile, deleting profile, viewing profiles, sorting profiles by name, creating timeline.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C0FF-F498-4534-BC09-9828FD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86326"/>
            <a:ext cx="7729728" cy="118872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6449-1C63-453F-BA50-A24A89C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310198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project can be made more user interactive by adding HTML, CSS,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50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50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B20-4D72-449E-B270-ADAAC134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A07E-B325-4C42-8155-6C6CE359E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65000"/>
                    <a:lumOff val="35000"/>
                  </a:schemeClr>
                </a:solidFill>
                <a:hlinkClick r:id="rId2" tooltip="Click 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https://github.com/vandanakaviti/Facebook.git</a:t>
            </a:r>
            <a:endParaRPr lang="en-IN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C206-D113-4D4C-AA43-69B4A4B7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 ???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09795DB-637B-4EC3-8CAB-CD3C39423A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37" r="5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53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F1AA219-DD89-4334-BAE1-AA166B20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145775"/>
            <a:ext cx="6533321" cy="64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16B-C6BF-4FF5-A320-694C1E68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05B7-612B-4967-A621-48294AA0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Abstract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Software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Design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Layers in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Factory design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Data Base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Link to Project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Future Scope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8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6C0C2-6694-4939-B786-CD1B3C02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586681898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4C9F-6CE5-4D39-B9E1-161F4A6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BE74-3F23-40BC-A9AE-197F3810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2385392"/>
            <a:ext cx="8799443" cy="42009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Welcome to The Facebook Project. It aims to provide the following functionalities: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Sign-up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Create Profile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Sign-in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Edit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Delete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View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View all profiles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Search profiles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Sort profiles by names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Create timeline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30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6C0C2-6694-4939-B786-CD1B3C02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628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0A12-F8DB-430D-A2CB-3D1516C64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Java 1.8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6A8FA5-CEDD-4C74-B64D-3D4CA6153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Eclipse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4C9F-6CE5-4D39-B9E1-161F4A6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SOFTware</a:t>
            </a:r>
            <a:r>
              <a:rPr lang="en-IN" dirty="0"/>
              <a:t> requirements</a:t>
            </a:r>
          </a:p>
        </p:txBody>
      </p:sp>
      <p:pic>
        <p:nvPicPr>
          <p:cNvPr id="1026" name="Picture 2" descr="How to install Oracle Java 8 on CentOs | by Vivek Bugale | Medium">
            <a:extLst>
              <a:ext uri="{FF2B5EF4-FFF2-40B4-BE49-F238E27FC236}">
                <a16:creationId xmlns:a16="http://schemas.microsoft.com/office/drawing/2014/main" id="{7A4393EF-E126-45D2-A714-36FFDF416D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65" y="3173030"/>
            <a:ext cx="2544398" cy="272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hello world application in Java using Eclipse | by Yiğitcan Nalcı |  How to start developing Java applications on Windows? | Medium">
            <a:extLst>
              <a:ext uri="{FF2B5EF4-FFF2-40B4-BE49-F238E27FC236}">
                <a16:creationId xmlns:a16="http://schemas.microsoft.com/office/drawing/2014/main" id="{A90A1327-5C71-43AC-B6AE-10BDFA074F2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3370568"/>
            <a:ext cx="4335979" cy="2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01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0A12-F8DB-430D-A2CB-3D1516C64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Oracle 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6A8FA5-CEDD-4C74-B64D-3D4CA6153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JDBC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4C9F-6CE5-4D39-B9E1-161F4A6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SOFTware</a:t>
            </a:r>
            <a:r>
              <a:rPr lang="en-IN" dirty="0"/>
              <a:t> requirements</a:t>
            </a:r>
          </a:p>
        </p:txBody>
      </p:sp>
      <p:pic>
        <p:nvPicPr>
          <p:cNvPr id="2052" name="Picture 4" descr="Oracle SQL Basics | Coursera">
            <a:extLst>
              <a:ext uri="{FF2B5EF4-FFF2-40B4-BE49-F238E27FC236}">
                <a16:creationId xmlns:a16="http://schemas.microsoft.com/office/drawing/2014/main" id="{244E6B38-F3E7-4339-83BA-7A56CE4DE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93" y="3177541"/>
            <a:ext cx="2860580" cy="286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DBC Drivers | Oracle">
            <a:extLst>
              <a:ext uri="{FF2B5EF4-FFF2-40B4-BE49-F238E27FC236}">
                <a16:creationId xmlns:a16="http://schemas.microsoft.com/office/drawing/2014/main" id="{30A16D60-2CEF-4D66-AE55-B22769053CB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48" y="3209977"/>
            <a:ext cx="2667859" cy="28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1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8647-BE9D-46B2-A988-1CEAE35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architecture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271B5A-6D47-4047-AD42-0B383D69D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279906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9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B39B-34DD-4C41-9BEF-DEBE6D59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 in architecture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3037EA-F712-4967-A42E-7948207E0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55931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0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212</TotalTime>
  <Words>449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Arial</vt:lpstr>
      <vt:lpstr>Courier New</vt:lpstr>
      <vt:lpstr>Gill Sans MT</vt:lpstr>
      <vt:lpstr>Wingdings</vt:lpstr>
      <vt:lpstr>Parcel</vt:lpstr>
      <vt:lpstr>facebook</vt:lpstr>
      <vt:lpstr>contents</vt:lpstr>
      <vt:lpstr>Abstract</vt:lpstr>
      <vt:lpstr>abstract</vt:lpstr>
      <vt:lpstr>Software requirements</vt:lpstr>
      <vt:lpstr>SOFTware requirements</vt:lpstr>
      <vt:lpstr>SOFTware requirements</vt:lpstr>
      <vt:lpstr>Design architecture </vt:lpstr>
      <vt:lpstr>Layers in architecture</vt:lpstr>
      <vt:lpstr>Project structure</vt:lpstr>
      <vt:lpstr>Factory design pattern</vt:lpstr>
      <vt:lpstr>Data base design</vt:lpstr>
      <vt:lpstr>Unit testing</vt:lpstr>
      <vt:lpstr>Conclusion</vt:lpstr>
      <vt:lpstr>Future scope</vt:lpstr>
      <vt:lpstr>Link to Project file</vt:lpstr>
      <vt:lpstr>Any Questions ???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</dc:title>
  <dc:creator>kavitivandana@gmail.com</dc:creator>
  <cp:lastModifiedBy>kavitivandana@gmail.com</cp:lastModifiedBy>
  <cp:revision>70</cp:revision>
  <dcterms:created xsi:type="dcterms:W3CDTF">2022-03-22T20:07:47Z</dcterms:created>
  <dcterms:modified xsi:type="dcterms:W3CDTF">2022-03-23T05:07:21Z</dcterms:modified>
</cp:coreProperties>
</file>