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3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7" r:id="rId10"/>
    <p:sldId id="268" r:id="rId11"/>
    <p:sldId id="274" r:id="rId12"/>
    <p:sldId id="270" r:id="rId13"/>
    <p:sldId id="271" r:id="rId14"/>
    <p:sldId id="272" r:id="rId15"/>
    <p:sldId id="273" r:id="rId16"/>
    <p:sldId id="283" r:id="rId17"/>
    <p:sldId id="281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ketha Reddy" initials="SR" lastIdx="1" clrIdx="0">
    <p:extLst>
      <p:ext uri="{19B8F6BF-5375-455C-9EA6-DF929625EA0E}">
        <p15:presenceInfo xmlns="" xmlns:p15="http://schemas.microsoft.com/office/powerpoint/2012/main" userId="a476e018295daa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-3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MRGI Logo New2">
            <a:extLst>
              <a:ext uri="{FF2B5EF4-FFF2-40B4-BE49-F238E27FC236}">
                <a16:creationId xmlns="" xmlns:a16="http://schemas.microsoft.com/office/drawing/2014/main" id="{743FBD28-7AA8-7F67-03F4-9F282E4A6DB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343" y="185978"/>
            <a:ext cx="142876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0E328EE-4993-2C5E-B069-4FA2F223CA5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8403" y="185978"/>
            <a:ext cx="1285852" cy="107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9DA7A40-36E3-53E3-13B3-15729C64E571}"/>
              </a:ext>
            </a:extLst>
          </p:cNvPr>
          <p:cNvSpPr txBox="1"/>
          <p:nvPr/>
        </p:nvSpPr>
        <p:spPr>
          <a:xfrm>
            <a:off x="3110753" y="256362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TECHNICAL CAMPUS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UGC (Autonomous)</a:t>
            </a: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Kandlakoya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Medchal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Road, Hyd-501 401</a:t>
            </a:r>
            <a:b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CF6DF5-B2EA-EF33-7857-9A86C86C62F1}"/>
              </a:ext>
            </a:extLst>
          </p:cNvPr>
          <p:cNvSpPr txBox="1"/>
          <p:nvPr/>
        </p:nvSpPr>
        <p:spPr>
          <a:xfrm>
            <a:off x="242297" y="1940280"/>
            <a:ext cx="1060383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SEMANTICS OF DATA MINING SERVICES IN CLOUD COMPUTING       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1800385-28C3-FD45-1F8D-922D6F50F383}"/>
              </a:ext>
            </a:extLst>
          </p:cNvPr>
          <p:cNvSpPr txBox="1"/>
          <p:nvPr/>
        </p:nvSpPr>
        <p:spPr>
          <a:xfrm>
            <a:off x="1207154" y="3669476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CSE Department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J. Narasimha Rao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CSE Department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5BD74A8-BB27-ED13-40AB-6277953A03FB}"/>
              </a:ext>
            </a:extLst>
          </p:cNvPr>
          <p:cNvSpPr txBox="1"/>
          <p:nvPr/>
        </p:nvSpPr>
        <p:spPr>
          <a:xfrm>
            <a:off x="7203329" y="3786939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217R1A05N7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Koppula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Vandana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217R1A05Q7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217R1A05N9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Nithin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Chandra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69F019B-E1FF-379C-6964-20602C34FBD8}"/>
              </a:ext>
            </a:extLst>
          </p:cNvPr>
          <p:cNvSpPr txBox="1"/>
          <p:nvPr/>
        </p:nvSpPr>
        <p:spPr>
          <a:xfrm>
            <a:off x="3940233" y="2986720"/>
            <a:ext cx="414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BATCH .NO-01</a:t>
            </a:r>
          </a:p>
        </p:txBody>
      </p:sp>
    </p:spTree>
    <p:extLst>
      <p:ext uri="{BB962C8B-B14F-4D97-AF65-F5344CB8AC3E}">
        <p14:creationId xmlns="" xmlns:p14="http://schemas.microsoft.com/office/powerpoint/2010/main" val="11735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C4182-EEF1-E57D-9E69-FCF2BD9C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99242"/>
            <a:ext cx="2188315" cy="982426"/>
          </a:xfrm>
        </p:spPr>
        <p:txBody>
          <a:bodyPr>
            <a:normAutofit/>
          </a:bodyPr>
          <a:lstStyle/>
          <a:p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2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FF3ED3-5666-425F-3C25-794D019D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343" y="1777771"/>
            <a:ext cx="10067365" cy="4177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Diabetes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Random Forest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Cloud Server &amp; Publish CCMD Service</a:t>
            </a:r>
          </a:p>
        </p:txBody>
      </p:sp>
    </p:spTree>
    <p:extLst>
      <p:ext uri="{BB962C8B-B14F-4D97-AF65-F5344CB8AC3E}">
        <p14:creationId xmlns="" xmlns:p14="http://schemas.microsoft.com/office/powerpoint/2010/main" val="32533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73ABA6-CDC5-4371-1E3B-1BFFA4A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22" y="863600"/>
            <a:ext cx="10506270" cy="6946642"/>
          </a:xfrm>
        </p:spPr>
        <p:txBody>
          <a:bodyPr>
            <a:normAutofit fontScale="90000"/>
          </a:bodyPr>
          <a:lstStyle/>
          <a:p>
            <a: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Diabetes Dataset: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and upload the diabetes dataset for analysis and processing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700" b="1" cap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b="1" cap="none" dirty="0">
                <a:latin typeface="Times New Roman" pitchFamily="18" charset="0"/>
                <a:cs typeface="Times New Roman" pitchFamily="18" charset="0"/>
              </a:rPr>
            </a:br>
            <a: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Dataset: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the dataset for further analysis by handling missing data, normalization, etc.</a:t>
            </a:r>
            <a:r>
              <a:rPr lang="en-IN" sz="2700" b="1" cap="none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b="1" cap="none" dirty="0">
                <a:latin typeface="Times New Roman" pitchFamily="18" charset="0"/>
                <a:cs typeface="Times New Roman" pitchFamily="18" charset="0"/>
              </a:rPr>
            </a:br>
            <a: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Random Forest Algorithm: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a machine learning model using the Random Forest algorithm to classify or predict outcomes based on the dataset.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dirty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Cloud Server &amp; Publish CCMD Service: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 a cloud-based server and make the CCMD (Cloud Computing for Medical Data) service accessible for real-time predictions.</a:t>
            </a:r>
            <a:r>
              <a:rPr lang="en-IN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6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9AF8DC-E6EC-3151-80B7-2AE7120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14" y="336153"/>
            <a:ext cx="4814672" cy="9951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32C8578-1EE3-564B-792C-B56850F83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0" y="1697405"/>
            <a:ext cx="8482013" cy="4461728"/>
          </a:xfrm>
        </p:spPr>
      </p:pic>
    </p:spTree>
    <p:extLst>
      <p:ext uri="{BB962C8B-B14F-4D97-AF65-F5344CB8AC3E}">
        <p14:creationId xmlns="" xmlns:p14="http://schemas.microsoft.com/office/powerpoint/2010/main" val="35250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5C314B-1FB7-4677-F68A-373F05F2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404333"/>
            <a:ext cx="4155766" cy="98168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 Diagram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A8034F8-039C-BD30-1784-17674E7B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512" y="1912776"/>
            <a:ext cx="7839075" cy="4189444"/>
          </a:xfrm>
        </p:spPr>
      </p:pic>
    </p:spTree>
    <p:extLst>
      <p:ext uri="{BB962C8B-B14F-4D97-AF65-F5344CB8AC3E}">
        <p14:creationId xmlns="" xmlns:p14="http://schemas.microsoft.com/office/powerpoint/2010/main" val="18525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2187-3792-1F95-EFB3-1D754CF9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44" y="273861"/>
            <a:ext cx="4666754" cy="100857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52F7E4B-B911-9982-BC98-A1B4E0B74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720" y="1282438"/>
            <a:ext cx="5828691" cy="5416941"/>
          </a:xfrm>
        </p:spPr>
      </p:pic>
    </p:spTree>
    <p:extLst>
      <p:ext uri="{BB962C8B-B14F-4D97-AF65-F5344CB8AC3E}">
        <p14:creationId xmlns="" xmlns:p14="http://schemas.microsoft.com/office/powerpoint/2010/main" val="20232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4F256-33AA-72AD-E511-8B4CFD34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45" y="239576"/>
            <a:ext cx="4465049" cy="11296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5469" y="1434165"/>
            <a:ext cx="3282216" cy="486075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vanda\AppData\Local\Microsoft\Windows\INetCache\IE\JO2I54OC\ActivityDiagram2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0093" y="1395663"/>
            <a:ext cx="3257550" cy="4928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0508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0FC7A-8DE6-7027-37B2-0356195A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3550649" cy="64550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A64E44-0003-E2A3-6DDD-060F05C9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4" y="1748117"/>
            <a:ext cx="10067365" cy="40430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Technological Advancements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Flexibility and Interoperability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Experience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Scalable and Distributed Data Mining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Benefits</a:t>
            </a:r>
          </a:p>
        </p:txBody>
      </p:sp>
    </p:spTree>
    <p:extLst>
      <p:ext uri="{BB962C8B-B14F-4D97-AF65-F5344CB8AC3E}">
        <p14:creationId xmlns="" xmlns:p14="http://schemas.microsoft.com/office/powerpoint/2010/main" val="14461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3933" y="886409"/>
            <a:ext cx="4203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Result:</a:t>
            </a:r>
          </a:p>
        </p:txBody>
      </p:sp>
      <p:pic>
        <p:nvPicPr>
          <p:cNvPr id="3074" name="Picture 2" descr="C:\Users\vanda\OneDrive\Pictures\Screenshots\Screenshot 2024-09-23 1053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867" y="1435099"/>
            <a:ext cx="9169402" cy="4254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7946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0B19C7F-8214-07B3-5FF6-66BAAB734FD2}"/>
              </a:ext>
            </a:extLst>
          </p:cNvPr>
          <p:cNvSpPr txBox="1"/>
          <p:nvPr/>
        </p:nvSpPr>
        <p:spPr>
          <a:xfrm>
            <a:off x="1199149" y="741653"/>
            <a:ext cx="8438148" cy="448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system we proposed improves data mining in cloud computing by using a combination of different cloud types, better resource management, and stronger security.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optimizes how resources are used through machine learning, making tasks more efficient and cheaper.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At the same time, it uses strong encryption to protect sensitive data.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This system not only improves existing cloud services but also offers a more secure, adaptable, and cost-effective solution for data mining.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5404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E19BE52-AA95-64CB-A390-920DA8F02CED}"/>
              </a:ext>
            </a:extLst>
          </p:cNvPr>
          <p:cNvSpPr/>
          <p:nvPr/>
        </p:nvSpPr>
        <p:spPr>
          <a:xfrm>
            <a:off x="2548722" y="2416712"/>
            <a:ext cx="742620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18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82D51C-8FEC-F58D-4CC7-AB8B3263C79A}"/>
              </a:ext>
            </a:extLst>
          </p:cNvPr>
          <p:cNvSpPr txBox="1"/>
          <p:nvPr/>
        </p:nvSpPr>
        <p:spPr>
          <a:xfrm>
            <a:off x="1138516" y="833800"/>
            <a:ext cx="9625263" cy="4923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endParaRPr lang="en-US" sz="2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aims to create a simple, standardized way to define Data Mining services for use in Cloud Computing.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 now, different cloud providers use different formats, making it hard to move data mining workflows between them.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goal is to design one easy-to-use service definition that allows data mining tasks to be easily transferred, shared, and deployed on different platforms or even sold in a marketplace.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would make using data mining services more flexible and compatible across providers.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98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5FD93A-50B3-1900-E8FF-519A726D15C8}"/>
              </a:ext>
            </a:extLst>
          </p:cNvPr>
          <p:cNvSpPr txBox="1"/>
          <p:nvPr/>
        </p:nvSpPr>
        <p:spPr>
          <a:xfrm>
            <a:off x="723946" y="829733"/>
            <a:ext cx="11468053" cy="549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SYSTEM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System: 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Combines cloud storage, data lakes, and warehouses for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managing data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Technologies: 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tools like ontologies, RDF, and OWL to structure and interpret data.</a:t>
            </a:r>
          </a:p>
          <a:p>
            <a:pPr marL="457200" indent="-4572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Learning: 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Employs AI tools to analyze data and find patterns.</a:t>
            </a:r>
          </a:p>
          <a:p>
            <a:pPr marL="457200" indent="-4572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Service-Oriented Architecture:</a:t>
            </a:r>
          </a:p>
          <a:p>
            <a:pPr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RESTful APIs and microservices for app interaction.</a:t>
            </a:r>
          </a:p>
          <a:p>
            <a:pPr marL="457200" indent="-457200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Security and Performance: </a:t>
            </a:r>
          </a:p>
          <a:p>
            <a:pPr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data privacy, compliance, scalability, and monitoring for efficient handling.</a:t>
            </a:r>
          </a:p>
        </p:txBody>
      </p:sp>
    </p:spTree>
    <p:extLst>
      <p:ext uri="{BB962C8B-B14F-4D97-AF65-F5344CB8AC3E}">
        <p14:creationId xmlns="" xmlns:p14="http://schemas.microsoft.com/office/powerpoint/2010/main" val="21615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3BA23EA-4DD8-060E-78C6-7BF8C0AE6815}"/>
              </a:ext>
            </a:extLst>
          </p:cNvPr>
          <p:cNvSpPr txBox="1"/>
          <p:nvPr/>
        </p:nvSpPr>
        <p:spPr>
          <a:xfrm>
            <a:off x="1351656" y="778042"/>
            <a:ext cx="9192126" cy="385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accuracy. 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Efficiency.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/>
              <a:t>High Costs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/>
              <a:t>Complexity and Management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47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D6C6E-48E2-5CF3-20A6-BD2C880561FB}"/>
              </a:ext>
            </a:extLst>
          </p:cNvPr>
          <p:cNvSpPr txBox="1"/>
          <p:nvPr/>
        </p:nvSpPr>
        <p:spPr>
          <a:xfrm>
            <a:off x="1240971" y="792700"/>
            <a:ext cx="9787813" cy="5087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Standardization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make Data Mining services more uniform and industry-friendly.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Insights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information from various Data Mining service providers to          support the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make it easier for users to understand and use Data Mining services.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hands-on example to show how the system works in real life.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find and utilize Data Mining services more effectively.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70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F128389-E829-7A2C-8BC9-4FE1D298A0A7}"/>
              </a:ext>
            </a:extLst>
          </p:cNvPr>
          <p:cNvSpPr txBox="1"/>
          <p:nvPr/>
        </p:nvSpPr>
        <p:spPr>
          <a:xfrm>
            <a:off x="1419727" y="1329266"/>
            <a:ext cx="10772273" cy="694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Proposed </a:t>
            </a:r>
            <a:r>
              <a:rPr lang="en-IN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000" dirty="0"/>
              <a:t>Robust Security and Privacy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2.</a:t>
            </a:r>
            <a:r>
              <a:rPr lang="en-IN" sz="2000" dirty="0"/>
              <a:t> Optimized Data Access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3. </a:t>
            </a:r>
            <a:r>
              <a:rPr lang="en-IN" sz="2000" dirty="0"/>
              <a:t>Efficient Data Management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4. Improved generalization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5.</a:t>
            </a:r>
            <a:r>
              <a:rPr lang="en-IN" sz="2000" b="1" dirty="0"/>
              <a:t> </a:t>
            </a:r>
            <a:r>
              <a:rPr lang="en-IN" sz="2000" dirty="0"/>
              <a:t>Increased Flexibility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6. Faster processing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24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B1692E-EA02-9144-5910-7CA7EA47E2E2}"/>
              </a:ext>
            </a:extLst>
          </p:cNvPr>
          <p:cNvSpPr txBox="1"/>
          <p:nvPr/>
        </p:nvSpPr>
        <p:spPr>
          <a:xfrm>
            <a:off x="1872209" y="973666"/>
            <a:ext cx="6096000" cy="224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   		:  	   </a:t>
            </a:r>
            <a:r>
              <a:rPr lang="en-IN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i5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bove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   		:         8 GB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 Disk       :         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IN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F2815A6-D306-5E91-A7C8-1844A80851FC}"/>
              </a:ext>
            </a:extLst>
          </p:cNvPr>
          <p:cNvSpPr txBox="1"/>
          <p:nvPr/>
        </p:nvSpPr>
        <p:spPr>
          <a:xfrm>
            <a:off x="1872209" y="4071978"/>
            <a:ext cx="6096000" cy="2246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  :  	Windows 8 or Above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        : </a:t>
            </a:r>
            <a:r>
              <a:rPr lang="en-IN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Cloud Server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 Language 	: 	Python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3.7.0 Version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14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1385AC-ECA6-B2AE-F01B-1FA02CF4C1EF}"/>
              </a:ext>
            </a:extLst>
          </p:cNvPr>
          <p:cNvSpPr txBox="1"/>
          <p:nvPr/>
        </p:nvSpPr>
        <p:spPr>
          <a:xfrm>
            <a:off x="1114791" y="795867"/>
            <a:ext cx="10408515" cy="5691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Novelty of Project</a:t>
            </a:r>
            <a:endParaRPr lang="en-US" sz="2400" dirty="0"/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This system uses cloud technology to make it easier to analyze data and discover patterns.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 smtClean="0"/>
              <a:t> It can gather data from multiple sources while keeping it private and secure. By using machine learning and AI, it automatically provides helpful insights.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 smtClean="0"/>
              <a:t> With Data Mining as a Service, you can access powerful tools without needing special equipment.</a:t>
            </a:r>
          </a:p>
          <a:p>
            <a:pPr>
              <a:lnSpc>
                <a:spcPct val="150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 smtClean="0"/>
              <a:t> It also supports real-time analysis, helping teams collaborate and get insights quickly.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13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BAE98-7831-4F7A-82A0-99380104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66520"/>
            <a:ext cx="4384366" cy="94129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6066" y="1549400"/>
            <a:ext cx="4919134" cy="3522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203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8353</TotalTime>
  <Words>594</Words>
  <Application>Microsoft Office PowerPoint</Application>
  <PresentationFormat>Custom</PresentationFormat>
  <Paragraphs>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Architecture</vt:lpstr>
      <vt:lpstr>Modules</vt:lpstr>
      <vt:lpstr>     Upload Diabetes Dataset: Select and upload the diabetes dataset for analysis and processing.  Preprocess Dataset: Clean and prepare the dataset for further analysis by handling missing data, normalization, etc.  Train Random Forest Algorithm: Train a machine learning model using the Random Forest algorithm to classify or predict outcomes based on the dataset.  Start Cloud Server &amp; Publish CCMD Service: Deploy a cloud-based server and make the CCMD (Cloud Computing for Medical Data) service accessible for real-time predictions.       </vt:lpstr>
      <vt:lpstr>Use case Diagram</vt:lpstr>
      <vt:lpstr>Class Diagram</vt:lpstr>
      <vt:lpstr>Sequence Diagram</vt:lpstr>
      <vt:lpstr>Activity Diagram</vt:lpstr>
      <vt:lpstr>Future scope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Bhavitha Gampa</dc:creator>
  <cp:lastModifiedBy>vandana koppula</cp:lastModifiedBy>
  <cp:revision>70</cp:revision>
  <dcterms:created xsi:type="dcterms:W3CDTF">2023-03-22T19:09:14Z</dcterms:created>
  <dcterms:modified xsi:type="dcterms:W3CDTF">2024-09-23T09:27:13Z</dcterms:modified>
</cp:coreProperties>
</file>