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658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17465"/>
            <a:ext cx="18288000" cy="19050"/>
          </a:xfrm>
          <a:custGeom>
            <a:avLst/>
            <a:gdLst/>
            <a:ahLst/>
            <a:cxnLst/>
            <a:rect l="l" t="t" r="r" b="b"/>
            <a:pathLst>
              <a:path w="18288000" h="19050">
                <a:moveTo>
                  <a:pt x="0" y="1904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944777" y="2079884"/>
            <a:ext cx="2343150" cy="4694555"/>
          </a:xfrm>
          <a:custGeom>
            <a:avLst/>
            <a:gdLst/>
            <a:ahLst/>
            <a:cxnLst/>
            <a:rect l="l" t="t" r="r" b="b"/>
            <a:pathLst>
              <a:path w="2343150" h="4694555">
                <a:moveTo>
                  <a:pt x="0" y="2481461"/>
                </a:moveTo>
                <a:lnTo>
                  <a:pt x="0" y="2212583"/>
                </a:lnTo>
                <a:lnTo>
                  <a:pt x="522" y="2202274"/>
                </a:lnTo>
                <a:lnTo>
                  <a:pt x="3912" y="2154529"/>
                </a:lnTo>
                <a:lnTo>
                  <a:pt x="8249" y="2107053"/>
                </a:lnTo>
                <a:lnTo>
                  <a:pt x="13524" y="2059854"/>
                </a:lnTo>
                <a:lnTo>
                  <a:pt x="19728" y="2012941"/>
                </a:lnTo>
                <a:lnTo>
                  <a:pt x="26850" y="1966325"/>
                </a:lnTo>
                <a:lnTo>
                  <a:pt x="34882" y="1920014"/>
                </a:lnTo>
                <a:lnTo>
                  <a:pt x="43815" y="1874018"/>
                </a:lnTo>
                <a:lnTo>
                  <a:pt x="53638" y="1828347"/>
                </a:lnTo>
                <a:lnTo>
                  <a:pt x="64343" y="1783009"/>
                </a:lnTo>
                <a:lnTo>
                  <a:pt x="75919" y="1738015"/>
                </a:lnTo>
                <a:lnTo>
                  <a:pt x="88358" y="1693373"/>
                </a:lnTo>
                <a:lnTo>
                  <a:pt x="101650" y="1649094"/>
                </a:lnTo>
                <a:lnTo>
                  <a:pt x="115785" y="1605186"/>
                </a:lnTo>
                <a:lnTo>
                  <a:pt x="130754" y="1561660"/>
                </a:lnTo>
                <a:lnTo>
                  <a:pt x="146549" y="1518524"/>
                </a:lnTo>
                <a:lnTo>
                  <a:pt x="163158" y="1475788"/>
                </a:lnTo>
                <a:lnTo>
                  <a:pt x="180573" y="1433461"/>
                </a:lnTo>
                <a:lnTo>
                  <a:pt x="198785" y="1391553"/>
                </a:lnTo>
                <a:lnTo>
                  <a:pt x="217783" y="1350073"/>
                </a:lnTo>
                <a:lnTo>
                  <a:pt x="237559" y="1309031"/>
                </a:lnTo>
                <a:lnTo>
                  <a:pt x="258103" y="1268437"/>
                </a:lnTo>
                <a:lnTo>
                  <a:pt x="279406" y="1228298"/>
                </a:lnTo>
                <a:lnTo>
                  <a:pt x="301458" y="1188626"/>
                </a:lnTo>
                <a:lnTo>
                  <a:pt x="324249" y="1149429"/>
                </a:lnTo>
                <a:lnTo>
                  <a:pt x="347771" y="1110718"/>
                </a:lnTo>
                <a:lnTo>
                  <a:pt x="372014" y="1072500"/>
                </a:lnTo>
                <a:lnTo>
                  <a:pt x="396968" y="1034786"/>
                </a:lnTo>
                <a:lnTo>
                  <a:pt x="422624" y="997586"/>
                </a:lnTo>
                <a:lnTo>
                  <a:pt x="448973" y="960908"/>
                </a:lnTo>
                <a:lnTo>
                  <a:pt x="476004" y="924762"/>
                </a:lnTo>
                <a:lnTo>
                  <a:pt x="503710" y="889158"/>
                </a:lnTo>
                <a:lnTo>
                  <a:pt x="532080" y="854104"/>
                </a:lnTo>
                <a:lnTo>
                  <a:pt x="561104" y="819611"/>
                </a:lnTo>
                <a:lnTo>
                  <a:pt x="590774" y="785688"/>
                </a:lnTo>
                <a:lnTo>
                  <a:pt x="621080" y="752345"/>
                </a:lnTo>
                <a:lnTo>
                  <a:pt x="652012" y="719589"/>
                </a:lnTo>
                <a:lnTo>
                  <a:pt x="683561" y="687433"/>
                </a:lnTo>
                <a:lnTo>
                  <a:pt x="715718" y="655883"/>
                </a:lnTo>
                <a:lnTo>
                  <a:pt x="748473" y="624951"/>
                </a:lnTo>
                <a:lnTo>
                  <a:pt x="781817" y="594645"/>
                </a:lnTo>
                <a:lnTo>
                  <a:pt x="815740" y="564975"/>
                </a:lnTo>
                <a:lnTo>
                  <a:pt x="850232" y="535951"/>
                </a:lnTo>
                <a:lnTo>
                  <a:pt x="885286" y="507581"/>
                </a:lnTo>
                <a:lnTo>
                  <a:pt x="920890" y="479875"/>
                </a:lnTo>
                <a:lnTo>
                  <a:pt x="957036" y="452843"/>
                </a:lnTo>
                <a:lnTo>
                  <a:pt x="993714" y="426495"/>
                </a:lnTo>
                <a:lnTo>
                  <a:pt x="1030914" y="400838"/>
                </a:lnTo>
                <a:lnTo>
                  <a:pt x="1068628" y="375884"/>
                </a:lnTo>
                <a:lnTo>
                  <a:pt x="1106845" y="351641"/>
                </a:lnTo>
                <a:lnTo>
                  <a:pt x="1145557" y="328119"/>
                </a:lnTo>
                <a:lnTo>
                  <a:pt x="1184754" y="305328"/>
                </a:lnTo>
                <a:lnTo>
                  <a:pt x="1224426" y="283276"/>
                </a:lnTo>
                <a:lnTo>
                  <a:pt x="1264564" y="261973"/>
                </a:lnTo>
                <a:lnTo>
                  <a:pt x="1305159" y="241429"/>
                </a:lnTo>
                <a:lnTo>
                  <a:pt x="1346201" y="221653"/>
                </a:lnTo>
                <a:lnTo>
                  <a:pt x="1387681" y="202654"/>
                </a:lnTo>
                <a:lnTo>
                  <a:pt x="1429589" y="184443"/>
                </a:lnTo>
                <a:lnTo>
                  <a:pt x="1471916" y="167027"/>
                </a:lnTo>
                <a:lnTo>
                  <a:pt x="1514652" y="150418"/>
                </a:lnTo>
                <a:lnTo>
                  <a:pt x="1557788" y="134623"/>
                </a:lnTo>
                <a:lnTo>
                  <a:pt x="1601315" y="119654"/>
                </a:lnTo>
                <a:lnTo>
                  <a:pt x="1645223" y="105518"/>
                </a:lnTo>
                <a:lnTo>
                  <a:pt x="1689502" y="92227"/>
                </a:lnTo>
                <a:lnTo>
                  <a:pt x="1734144" y="79788"/>
                </a:lnTo>
                <a:lnTo>
                  <a:pt x="1779138" y="68211"/>
                </a:lnTo>
                <a:lnTo>
                  <a:pt x="1824476" y="57507"/>
                </a:lnTo>
                <a:lnTo>
                  <a:pt x="1870147" y="47683"/>
                </a:lnTo>
                <a:lnTo>
                  <a:pt x="1916143" y="38751"/>
                </a:lnTo>
                <a:lnTo>
                  <a:pt x="1962454" y="30719"/>
                </a:lnTo>
                <a:lnTo>
                  <a:pt x="2009071" y="23596"/>
                </a:lnTo>
                <a:lnTo>
                  <a:pt x="2055984" y="17392"/>
                </a:lnTo>
                <a:lnTo>
                  <a:pt x="2103183" y="12117"/>
                </a:lnTo>
                <a:lnTo>
                  <a:pt x="2150660" y="7780"/>
                </a:lnTo>
                <a:lnTo>
                  <a:pt x="2198405" y="4390"/>
                </a:lnTo>
                <a:lnTo>
                  <a:pt x="2246408" y="1957"/>
                </a:lnTo>
                <a:lnTo>
                  <a:pt x="2294660" y="490"/>
                </a:lnTo>
                <a:lnTo>
                  <a:pt x="2343150" y="0"/>
                </a:lnTo>
                <a:lnTo>
                  <a:pt x="2343150" y="4694114"/>
                </a:lnTo>
                <a:lnTo>
                  <a:pt x="2294660" y="4693623"/>
                </a:lnTo>
                <a:lnTo>
                  <a:pt x="2246408" y="4692156"/>
                </a:lnTo>
                <a:lnTo>
                  <a:pt x="2198405" y="4689723"/>
                </a:lnTo>
                <a:lnTo>
                  <a:pt x="2150660" y="4686333"/>
                </a:lnTo>
                <a:lnTo>
                  <a:pt x="2103183" y="4681996"/>
                </a:lnTo>
                <a:lnTo>
                  <a:pt x="2055984" y="4676721"/>
                </a:lnTo>
                <a:lnTo>
                  <a:pt x="2009071" y="4670517"/>
                </a:lnTo>
                <a:lnTo>
                  <a:pt x="1962454" y="4663394"/>
                </a:lnTo>
                <a:lnTo>
                  <a:pt x="1916143" y="4655362"/>
                </a:lnTo>
                <a:lnTo>
                  <a:pt x="1870147" y="4646429"/>
                </a:lnTo>
                <a:lnTo>
                  <a:pt x="1824476" y="4636605"/>
                </a:lnTo>
                <a:lnTo>
                  <a:pt x="1779138" y="4625901"/>
                </a:lnTo>
                <a:lnTo>
                  <a:pt x="1734144" y="4614324"/>
                </a:lnTo>
                <a:lnTo>
                  <a:pt x="1689502" y="4601885"/>
                </a:lnTo>
                <a:lnTo>
                  <a:pt x="1645223" y="4588593"/>
                </a:lnTo>
                <a:lnTo>
                  <a:pt x="1601315" y="4574457"/>
                </a:lnTo>
                <a:lnTo>
                  <a:pt x="1557788" y="4559487"/>
                </a:lnTo>
                <a:lnTo>
                  <a:pt x="1514652" y="4543692"/>
                </a:lnTo>
                <a:lnTo>
                  <a:pt x="1471916" y="4527083"/>
                </a:lnTo>
                <a:lnTo>
                  <a:pt x="1429589" y="4509667"/>
                </a:lnTo>
                <a:lnTo>
                  <a:pt x="1387681" y="4491455"/>
                </a:lnTo>
                <a:lnTo>
                  <a:pt x="1346201" y="4472456"/>
                </a:lnTo>
                <a:lnTo>
                  <a:pt x="1305159" y="4452679"/>
                </a:lnTo>
                <a:lnTo>
                  <a:pt x="1264564" y="4432135"/>
                </a:lnTo>
                <a:lnTo>
                  <a:pt x="1224426" y="4410831"/>
                </a:lnTo>
                <a:lnTo>
                  <a:pt x="1184754" y="4388779"/>
                </a:lnTo>
                <a:lnTo>
                  <a:pt x="1145557" y="4365987"/>
                </a:lnTo>
                <a:lnTo>
                  <a:pt x="1106845" y="4342464"/>
                </a:lnTo>
                <a:lnTo>
                  <a:pt x="1068628" y="4318221"/>
                </a:lnTo>
                <a:lnTo>
                  <a:pt x="1030914" y="4293266"/>
                </a:lnTo>
                <a:lnTo>
                  <a:pt x="993714" y="4267609"/>
                </a:lnTo>
                <a:lnTo>
                  <a:pt x="957036" y="4241260"/>
                </a:lnTo>
                <a:lnTo>
                  <a:pt x="920890" y="4214227"/>
                </a:lnTo>
                <a:lnTo>
                  <a:pt x="885286" y="4186521"/>
                </a:lnTo>
                <a:lnTo>
                  <a:pt x="850232" y="4158150"/>
                </a:lnTo>
                <a:lnTo>
                  <a:pt x="815740" y="4129125"/>
                </a:lnTo>
                <a:lnTo>
                  <a:pt x="781817" y="4099454"/>
                </a:lnTo>
                <a:lnTo>
                  <a:pt x="748473" y="4069148"/>
                </a:lnTo>
                <a:lnTo>
                  <a:pt x="715718" y="4038214"/>
                </a:lnTo>
                <a:lnTo>
                  <a:pt x="683561" y="4006664"/>
                </a:lnTo>
                <a:lnTo>
                  <a:pt x="652012" y="3974506"/>
                </a:lnTo>
                <a:lnTo>
                  <a:pt x="621080" y="3941750"/>
                </a:lnTo>
                <a:lnTo>
                  <a:pt x="590774" y="3908406"/>
                </a:lnTo>
                <a:lnTo>
                  <a:pt x="561104" y="3874482"/>
                </a:lnTo>
                <a:lnTo>
                  <a:pt x="532080" y="3839988"/>
                </a:lnTo>
                <a:lnTo>
                  <a:pt x="503710" y="3804933"/>
                </a:lnTo>
                <a:lnTo>
                  <a:pt x="476004" y="3769328"/>
                </a:lnTo>
                <a:lnTo>
                  <a:pt x="448973" y="3733181"/>
                </a:lnTo>
                <a:lnTo>
                  <a:pt x="422624" y="3696502"/>
                </a:lnTo>
                <a:lnTo>
                  <a:pt x="396968" y="3659300"/>
                </a:lnTo>
                <a:lnTo>
                  <a:pt x="372014" y="3621585"/>
                </a:lnTo>
                <a:lnTo>
                  <a:pt x="347771" y="3583367"/>
                </a:lnTo>
                <a:lnTo>
                  <a:pt x="324249" y="3544654"/>
                </a:lnTo>
                <a:lnTo>
                  <a:pt x="301458" y="3505456"/>
                </a:lnTo>
                <a:lnTo>
                  <a:pt x="279406" y="3465782"/>
                </a:lnTo>
                <a:lnTo>
                  <a:pt x="258103" y="3425643"/>
                </a:lnTo>
                <a:lnTo>
                  <a:pt x="237559" y="3385046"/>
                </a:lnTo>
                <a:lnTo>
                  <a:pt x="217783" y="3344003"/>
                </a:lnTo>
                <a:lnTo>
                  <a:pt x="198785" y="3302522"/>
                </a:lnTo>
                <a:lnTo>
                  <a:pt x="180573" y="3260613"/>
                </a:lnTo>
                <a:lnTo>
                  <a:pt x="163158" y="3218284"/>
                </a:lnTo>
                <a:lnTo>
                  <a:pt x="146549" y="3175547"/>
                </a:lnTo>
                <a:lnTo>
                  <a:pt x="130754" y="3132409"/>
                </a:lnTo>
                <a:lnTo>
                  <a:pt x="115785" y="3088881"/>
                </a:lnTo>
                <a:lnTo>
                  <a:pt x="101650" y="3044972"/>
                </a:lnTo>
                <a:lnTo>
                  <a:pt x="88358" y="3000691"/>
                </a:lnTo>
                <a:lnTo>
                  <a:pt x="75919" y="2956048"/>
                </a:lnTo>
                <a:lnTo>
                  <a:pt x="64343" y="2911052"/>
                </a:lnTo>
                <a:lnTo>
                  <a:pt x="53638" y="2865713"/>
                </a:lnTo>
                <a:lnTo>
                  <a:pt x="43815" y="2820039"/>
                </a:lnTo>
                <a:lnTo>
                  <a:pt x="34882" y="2774042"/>
                </a:lnTo>
                <a:lnTo>
                  <a:pt x="26850" y="2727729"/>
                </a:lnTo>
                <a:lnTo>
                  <a:pt x="19728" y="2681111"/>
                </a:lnTo>
                <a:lnTo>
                  <a:pt x="13524" y="2634196"/>
                </a:lnTo>
                <a:lnTo>
                  <a:pt x="8249" y="2586995"/>
                </a:lnTo>
                <a:lnTo>
                  <a:pt x="3912" y="2539517"/>
                </a:lnTo>
                <a:lnTo>
                  <a:pt x="522" y="2491771"/>
                </a:lnTo>
                <a:lnTo>
                  <a:pt x="0" y="2481461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0339" y="5143499"/>
            <a:ext cx="9725025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0717" y="1640713"/>
            <a:ext cx="15846565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45793" y="4570444"/>
            <a:ext cx="399641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060" y="2091335"/>
            <a:ext cx="17715879" cy="4759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61941" y="11"/>
            <a:ext cx="7026275" cy="10274300"/>
          </a:xfrm>
          <a:custGeom>
            <a:avLst/>
            <a:gdLst/>
            <a:ahLst/>
            <a:cxnLst/>
            <a:rect l="l" t="t" r="r" b="b"/>
            <a:pathLst>
              <a:path w="7026275" h="10274300">
                <a:moveTo>
                  <a:pt x="7026046" y="5137899"/>
                </a:moveTo>
                <a:lnTo>
                  <a:pt x="7025602" y="5099799"/>
                </a:lnTo>
                <a:lnTo>
                  <a:pt x="7024268" y="5048999"/>
                </a:lnTo>
                <a:lnTo>
                  <a:pt x="7022046" y="5010899"/>
                </a:lnTo>
                <a:lnTo>
                  <a:pt x="7018947" y="4960099"/>
                </a:lnTo>
                <a:lnTo>
                  <a:pt x="7014972" y="4909299"/>
                </a:lnTo>
                <a:lnTo>
                  <a:pt x="7010146" y="4858499"/>
                </a:lnTo>
                <a:lnTo>
                  <a:pt x="7004469" y="4820399"/>
                </a:lnTo>
                <a:lnTo>
                  <a:pt x="6997941" y="4769599"/>
                </a:lnTo>
                <a:lnTo>
                  <a:pt x="6990588" y="4718799"/>
                </a:lnTo>
                <a:lnTo>
                  <a:pt x="6982396" y="4680699"/>
                </a:lnTo>
                <a:lnTo>
                  <a:pt x="6973392" y="4629899"/>
                </a:lnTo>
                <a:lnTo>
                  <a:pt x="6963575" y="4591799"/>
                </a:lnTo>
                <a:lnTo>
                  <a:pt x="6952945" y="4540999"/>
                </a:lnTo>
                <a:lnTo>
                  <a:pt x="6941528" y="4502899"/>
                </a:lnTo>
                <a:lnTo>
                  <a:pt x="6929323" y="4452099"/>
                </a:lnTo>
                <a:lnTo>
                  <a:pt x="6916331" y="4413999"/>
                </a:lnTo>
                <a:lnTo>
                  <a:pt x="6902564" y="4363199"/>
                </a:lnTo>
                <a:lnTo>
                  <a:pt x="6888035" y="4325099"/>
                </a:lnTo>
                <a:lnTo>
                  <a:pt x="6872757" y="4274299"/>
                </a:lnTo>
                <a:lnTo>
                  <a:pt x="6856717" y="4236199"/>
                </a:lnTo>
                <a:lnTo>
                  <a:pt x="6839953" y="4198099"/>
                </a:lnTo>
                <a:lnTo>
                  <a:pt x="6822440" y="4147299"/>
                </a:lnTo>
                <a:lnTo>
                  <a:pt x="6804215" y="4109199"/>
                </a:lnTo>
                <a:lnTo>
                  <a:pt x="6785254" y="4071099"/>
                </a:lnTo>
                <a:lnTo>
                  <a:pt x="6765607" y="4032999"/>
                </a:lnTo>
                <a:lnTo>
                  <a:pt x="6745237" y="3994899"/>
                </a:lnTo>
                <a:lnTo>
                  <a:pt x="6724193" y="3944099"/>
                </a:lnTo>
                <a:lnTo>
                  <a:pt x="6702450" y="3905999"/>
                </a:lnTo>
                <a:lnTo>
                  <a:pt x="6680035" y="3867899"/>
                </a:lnTo>
                <a:lnTo>
                  <a:pt x="6656946" y="3829799"/>
                </a:lnTo>
                <a:lnTo>
                  <a:pt x="6633197" y="3791699"/>
                </a:lnTo>
                <a:lnTo>
                  <a:pt x="6608800" y="3753599"/>
                </a:lnTo>
                <a:lnTo>
                  <a:pt x="6583743" y="3715499"/>
                </a:lnTo>
                <a:lnTo>
                  <a:pt x="6558064" y="3677399"/>
                </a:lnTo>
                <a:lnTo>
                  <a:pt x="6531750" y="3651999"/>
                </a:lnTo>
                <a:lnTo>
                  <a:pt x="6504813" y="3613899"/>
                </a:lnTo>
                <a:lnTo>
                  <a:pt x="6477254" y="3575799"/>
                </a:lnTo>
                <a:lnTo>
                  <a:pt x="6449098" y="3537699"/>
                </a:lnTo>
                <a:lnTo>
                  <a:pt x="6420345" y="3499599"/>
                </a:lnTo>
                <a:lnTo>
                  <a:pt x="6390995" y="3474199"/>
                </a:lnTo>
                <a:lnTo>
                  <a:pt x="6361062" y="3436099"/>
                </a:lnTo>
                <a:lnTo>
                  <a:pt x="6330556" y="3410699"/>
                </a:lnTo>
                <a:lnTo>
                  <a:pt x="6299492" y="3372599"/>
                </a:lnTo>
                <a:lnTo>
                  <a:pt x="6267856" y="3347199"/>
                </a:lnTo>
                <a:lnTo>
                  <a:pt x="6235674" y="3309099"/>
                </a:lnTo>
                <a:lnTo>
                  <a:pt x="6202959" y="3283699"/>
                </a:lnTo>
                <a:lnTo>
                  <a:pt x="6169698" y="3245599"/>
                </a:lnTo>
                <a:lnTo>
                  <a:pt x="6135916" y="3220199"/>
                </a:lnTo>
                <a:lnTo>
                  <a:pt x="6101600" y="3194799"/>
                </a:lnTo>
                <a:lnTo>
                  <a:pt x="6066790" y="3169399"/>
                </a:lnTo>
                <a:lnTo>
                  <a:pt x="6031471" y="3131299"/>
                </a:lnTo>
                <a:lnTo>
                  <a:pt x="5959348" y="3080499"/>
                </a:lnTo>
                <a:lnTo>
                  <a:pt x="5885319" y="3029699"/>
                </a:lnTo>
                <a:lnTo>
                  <a:pt x="5809424" y="2978899"/>
                </a:lnTo>
                <a:lnTo>
                  <a:pt x="5770804" y="2966199"/>
                </a:lnTo>
                <a:lnTo>
                  <a:pt x="5692254" y="2915399"/>
                </a:lnTo>
                <a:lnTo>
                  <a:pt x="5652338" y="2889999"/>
                </a:lnTo>
                <a:lnTo>
                  <a:pt x="5612003" y="2877299"/>
                </a:lnTo>
                <a:lnTo>
                  <a:pt x="5571274" y="2851899"/>
                </a:lnTo>
                <a:lnTo>
                  <a:pt x="5530126" y="2839199"/>
                </a:lnTo>
                <a:lnTo>
                  <a:pt x="5488597" y="2813799"/>
                </a:lnTo>
                <a:lnTo>
                  <a:pt x="5404383" y="2788399"/>
                </a:lnTo>
                <a:lnTo>
                  <a:pt x="5361724" y="2762999"/>
                </a:lnTo>
                <a:lnTo>
                  <a:pt x="5053431" y="2674099"/>
                </a:lnTo>
                <a:lnTo>
                  <a:pt x="5008105" y="2674099"/>
                </a:lnTo>
                <a:lnTo>
                  <a:pt x="4916563" y="2648699"/>
                </a:lnTo>
                <a:lnTo>
                  <a:pt x="4870374" y="2648699"/>
                </a:lnTo>
                <a:lnTo>
                  <a:pt x="4823904" y="2635999"/>
                </a:lnTo>
                <a:lnTo>
                  <a:pt x="4777181" y="2635999"/>
                </a:lnTo>
                <a:lnTo>
                  <a:pt x="4730178" y="2623299"/>
                </a:lnTo>
                <a:lnTo>
                  <a:pt x="4587748" y="2623299"/>
                </a:lnTo>
                <a:lnTo>
                  <a:pt x="4539805" y="2610599"/>
                </a:lnTo>
                <a:lnTo>
                  <a:pt x="4443488" y="2610599"/>
                </a:lnTo>
                <a:lnTo>
                  <a:pt x="4395546" y="2623299"/>
                </a:lnTo>
                <a:lnTo>
                  <a:pt x="4253103" y="2623299"/>
                </a:lnTo>
                <a:lnTo>
                  <a:pt x="4206113" y="2635999"/>
                </a:lnTo>
                <a:lnTo>
                  <a:pt x="4159389" y="2635999"/>
                </a:lnTo>
                <a:lnTo>
                  <a:pt x="4112920" y="2648699"/>
                </a:lnTo>
                <a:lnTo>
                  <a:pt x="4066717" y="2648699"/>
                </a:lnTo>
                <a:lnTo>
                  <a:pt x="3975189" y="2674099"/>
                </a:lnTo>
                <a:lnTo>
                  <a:pt x="3929862" y="2674099"/>
                </a:lnTo>
                <a:lnTo>
                  <a:pt x="3621570" y="2762999"/>
                </a:lnTo>
                <a:lnTo>
                  <a:pt x="3578910" y="2788399"/>
                </a:lnTo>
                <a:lnTo>
                  <a:pt x="3494697" y="2813799"/>
                </a:lnTo>
                <a:lnTo>
                  <a:pt x="3453168" y="2839199"/>
                </a:lnTo>
                <a:lnTo>
                  <a:pt x="3412020" y="2851899"/>
                </a:lnTo>
                <a:lnTo>
                  <a:pt x="3371278" y="2877299"/>
                </a:lnTo>
                <a:lnTo>
                  <a:pt x="3330956" y="2889999"/>
                </a:lnTo>
                <a:lnTo>
                  <a:pt x="3291040" y="2915399"/>
                </a:lnTo>
                <a:lnTo>
                  <a:pt x="3212477" y="2966199"/>
                </a:lnTo>
                <a:lnTo>
                  <a:pt x="3173857" y="2978899"/>
                </a:lnTo>
                <a:lnTo>
                  <a:pt x="3097974" y="3029699"/>
                </a:lnTo>
                <a:lnTo>
                  <a:pt x="3023933" y="3080499"/>
                </a:lnTo>
                <a:lnTo>
                  <a:pt x="2951823" y="3131299"/>
                </a:lnTo>
                <a:lnTo>
                  <a:pt x="2916504" y="3169399"/>
                </a:lnTo>
                <a:lnTo>
                  <a:pt x="2881680" y="3194799"/>
                </a:lnTo>
                <a:lnTo>
                  <a:pt x="2847378" y="3220199"/>
                </a:lnTo>
                <a:lnTo>
                  <a:pt x="2813596" y="3245599"/>
                </a:lnTo>
                <a:lnTo>
                  <a:pt x="2780334" y="3283699"/>
                </a:lnTo>
                <a:lnTo>
                  <a:pt x="2747619" y="3309099"/>
                </a:lnTo>
                <a:lnTo>
                  <a:pt x="2715437" y="3347199"/>
                </a:lnTo>
                <a:lnTo>
                  <a:pt x="2683802" y="3372599"/>
                </a:lnTo>
                <a:lnTo>
                  <a:pt x="2652738" y="3410699"/>
                </a:lnTo>
                <a:lnTo>
                  <a:pt x="2622232" y="3436099"/>
                </a:lnTo>
                <a:lnTo>
                  <a:pt x="2592298" y="3474199"/>
                </a:lnTo>
                <a:lnTo>
                  <a:pt x="2562949" y="3499599"/>
                </a:lnTo>
                <a:lnTo>
                  <a:pt x="2534196" y="3537699"/>
                </a:lnTo>
                <a:lnTo>
                  <a:pt x="2506040" y="3575799"/>
                </a:lnTo>
                <a:lnTo>
                  <a:pt x="2478481" y="3613899"/>
                </a:lnTo>
                <a:lnTo>
                  <a:pt x="2451544" y="3651999"/>
                </a:lnTo>
                <a:lnTo>
                  <a:pt x="2425230" y="3677399"/>
                </a:lnTo>
                <a:lnTo>
                  <a:pt x="2399538" y="3715499"/>
                </a:lnTo>
                <a:lnTo>
                  <a:pt x="2374493" y="3753599"/>
                </a:lnTo>
                <a:lnTo>
                  <a:pt x="2350097" y="3791699"/>
                </a:lnTo>
                <a:lnTo>
                  <a:pt x="2326348" y="3829799"/>
                </a:lnTo>
                <a:lnTo>
                  <a:pt x="2303259" y="3867899"/>
                </a:lnTo>
                <a:lnTo>
                  <a:pt x="2280843" y="3905999"/>
                </a:lnTo>
                <a:lnTo>
                  <a:pt x="2259101" y="3944099"/>
                </a:lnTo>
                <a:lnTo>
                  <a:pt x="2238044" y="3994899"/>
                </a:lnTo>
                <a:lnTo>
                  <a:pt x="2217686" y="4032999"/>
                </a:lnTo>
                <a:lnTo>
                  <a:pt x="2198027" y="4071099"/>
                </a:lnTo>
                <a:lnTo>
                  <a:pt x="2179078" y="4109199"/>
                </a:lnTo>
                <a:lnTo>
                  <a:pt x="2160854" y="4147299"/>
                </a:lnTo>
                <a:lnTo>
                  <a:pt x="2143341" y="4198099"/>
                </a:lnTo>
                <a:lnTo>
                  <a:pt x="2126564" y="4236199"/>
                </a:lnTo>
                <a:lnTo>
                  <a:pt x="2110536" y="4274299"/>
                </a:lnTo>
                <a:lnTo>
                  <a:pt x="2095258" y="4325099"/>
                </a:lnTo>
                <a:lnTo>
                  <a:pt x="2080729" y="4363199"/>
                </a:lnTo>
                <a:lnTo>
                  <a:pt x="2066963" y="4413999"/>
                </a:lnTo>
                <a:lnTo>
                  <a:pt x="2053971" y="4452099"/>
                </a:lnTo>
                <a:lnTo>
                  <a:pt x="2041766" y="4502899"/>
                </a:lnTo>
                <a:lnTo>
                  <a:pt x="2030349" y="4540999"/>
                </a:lnTo>
                <a:lnTo>
                  <a:pt x="2019719" y="4591799"/>
                </a:lnTo>
                <a:lnTo>
                  <a:pt x="2009902" y="4629899"/>
                </a:lnTo>
                <a:lnTo>
                  <a:pt x="2000897" y="4680699"/>
                </a:lnTo>
                <a:lnTo>
                  <a:pt x="1992706" y="4718799"/>
                </a:lnTo>
                <a:lnTo>
                  <a:pt x="1985340" y="4769599"/>
                </a:lnTo>
                <a:lnTo>
                  <a:pt x="1978825" y="4820399"/>
                </a:lnTo>
                <a:lnTo>
                  <a:pt x="1973148" y="4858499"/>
                </a:lnTo>
                <a:lnTo>
                  <a:pt x="1968322" y="4909299"/>
                </a:lnTo>
                <a:lnTo>
                  <a:pt x="1964347" y="4960099"/>
                </a:lnTo>
                <a:lnTo>
                  <a:pt x="1961248" y="5010899"/>
                </a:lnTo>
                <a:lnTo>
                  <a:pt x="1959025" y="5048999"/>
                </a:lnTo>
                <a:lnTo>
                  <a:pt x="1958441" y="5071008"/>
                </a:lnTo>
                <a:lnTo>
                  <a:pt x="1956650" y="5029200"/>
                </a:lnTo>
                <a:lnTo>
                  <a:pt x="1954161" y="4978400"/>
                </a:lnTo>
                <a:lnTo>
                  <a:pt x="1951380" y="4927600"/>
                </a:lnTo>
                <a:lnTo>
                  <a:pt x="1948319" y="4876800"/>
                </a:lnTo>
                <a:lnTo>
                  <a:pt x="1944954" y="4826000"/>
                </a:lnTo>
                <a:lnTo>
                  <a:pt x="1941296" y="4775200"/>
                </a:lnTo>
                <a:lnTo>
                  <a:pt x="1937346" y="4724400"/>
                </a:lnTo>
                <a:lnTo>
                  <a:pt x="1933092" y="4673600"/>
                </a:lnTo>
                <a:lnTo>
                  <a:pt x="1928558" y="4622800"/>
                </a:lnTo>
                <a:lnTo>
                  <a:pt x="1923732" y="4572000"/>
                </a:lnTo>
                <a:lnTo>
                  <a:pt x="1918614" y="4521200"/>
                </a:lnTo>
                <a:lnTo>
                  <a:pt x="1913191" y="4470400"/>
                </a:lnTo>
                <a:lnTo>
                  <a:pt x="1907489" y="4419600"/>
                </a:lnTo>
                <a:lnTo>
                  <a:pt x="1901494" y="4368800"/>
                </a:lnTo>
                <a:lnTo>
                  <a:pt x="1895195" y="4318000"/>
                </a:lnTo>
                <a:lnTo>
                  <a:pt x="1888617" y="4267200"/>
                </a:lnTo>
                <a:lnTo>
                  <a:pt x="1881746" y="4216400"/>
                </a:lnTo>
                <a:lnTo>
                  <a:pt x="1874583" y="4178300"/>
                </a:lnTo>
                <a:lnTo>
                  <a:pt x="1867115" y="4127500"/>
                </a:lnTo>
                <a:lnTo>
                  <a:pt x="1859368" y="4076700"/>
                </a:lnTo>
                <a:lnTo>
                  <a:pt x="1851329" y="4025900"/>
                </a:lnTo>
                <a:lnTo>
                  <a:pt x="1842998" y="3975100"/>
                </a:lnTo>
                <a:lnTo>
                  <a:pt x="1834375" y="3924300"/>
                </a:lnTo>
                <a:lnTo>
                  <a:pt x="1825459" y="3873500"/>
                </a:lnTo>
                <a:lnTo>
                  <a:pt x="1816265" y="3822700"/>
                </a:lnTo>
                <a:lnTo>
                  <a:pt x="1806765" y="3771900"/>
                </a:lnTo>
                <a:lnTo>
                  <a:pt x="1796986" y="3721100"/>
                </a:lnTo>
                <a:lnTo>
                  <a:pt x="1786902" y="3683000"/>
                </a:lnTo>
                <a:lnTo>
                  <a:pt x="1776539" y="3632200"/>
                </a:lnTo>
                <a:lnTo>
                  <a:pt x="1765884" y="3581400"/>
                </a:lnTo>
                <a:lnTo>
                  <a:pt x="1754936" y="3530600"/>
                </a:lnTo>
                <a:lnTo>
                  <a:pt x="1743697" y="3479800"/>
                </a:lnTo>
                <a:lnTo>
                  <a:pt x="1732178" y="3429000"/>
                </a:lnTo>
                <a:lnTo>
                  <a:pt x="1720367" y="3378200"/>
                </a:lnTo>
                <a:lnTo>
                  <a:pt x="1708251" y="3340100"/>
                </a:lnTo>
                <a:lnTo>
                  <a:pt x="1695869" y="3289300"/>
                </a:lnTo>
                <a:lnTo>
                  <a:pt x="1683181" y="3238500"/>
                </a:lnTo>
                <a:lnTo>
                  <a:pt x="1670202" y="3187700"/>
                </a:lnTo>
                <a:lnTo>
                  <a:pt x="1656943" y="3136900"/>
                </a:lnTo>
                <a:lnTo>
                  <a:pt x="1643392" y="3086100"/>
                </a:lnTo>
                <a:lnTo>
                  <a:pt x="1629562" y="3048000"/>
                </a:lnTo>
                <a:lnTo>
                  <a:pt x="1615427" y="2997200"/>
                </a:lnTo>
                <a:lnTo>
                  <a:pt x="1601012" y="2946400"/>
                </a:lnTo>
                <a:lnTo>
                  <a:pt x="1586306" y="2895600"/>
                </a:lnTo>
                <a:lnTo>
                  <a:pt x="1571320" y="2857500"/>
                </a:lnTo>
                <a:lnTo>
                  <a:pt x="1556029" y="2806700"/>
                </a:lnTo>
                <a:lnTo>
                  <a:pt x="1540459" y="2755900"/>
                </a:lnTo>
                <a:lnTo>
                  <a:pt x="1524609" y="2705100"/>
                </a:lnTo>
                <a:lnTo>
                  <a:pt x="1508455" y="2654300"/>
                </a:lnTo>
                <a:lnTo>
                  <a:pt x="1492034" y="2616200"/>
                </a:lnTo>
                <a:lnTo>
                  <a:pt x="1475308" y="2565400"/>
                </a:lnTo>
                <a:lnTo>
                  <a:pt x="1458302" y="2514600"/>
                </a:lnTo>
                <a:lnTo>
                  <a:pt x="1441005" y="2476500"/>
                </a:lnTo>
                <a:lnTo>
                  <a:pt x="1423428" y="2425700"/>
                </a:lnTo>
                <a:lnTo>
                  <a:pt x="1405559" y="2374900"/>
                </a:lnTo>
                <a:lnTo>
                  <a:pt x="1387398" y="2324100"/>
                </a:lnTo>
                <a:lnTo>
                  <a:pt x="1368958" y="2286000"/>
                </a:lnTo>
                <a:lnTo>
                  <a:pt x="1350225" y="2235200"/>
                </a:lnTo>
                <a:lnTo>
                  <a:pt x="1331214" y="2184400"/>
                </a:lnTo>
                <a:lnTo>
                  <a:pt x="1311910" y="2146300"/>
                </a:lnTo>
                <a:lnTo>
                  <a:pt x="1292326" y="2095500"/>
                </a:lnTo>
                <a:lnTo>
                  <a:pt x="1272552" y="2044700"/>
                </a:lnTo>
                <a:lnTo>
                  <a:pt x="1252524" y="2006600"/>
                </a:lnTo>
                <a:lnTo>
                  <a:pt x="1232242" y="1955800"/>
                </a:lnTo>
                <a:lnTo>
                  <a:pt x="1211694" y="1905000"/>
                </a:lnTo>
                <a:lnTo>
                  <a:pt x="1190904" y="1866900"/>
                </a:lnTo>
                <a:lnTo>
                  <a:pt x="1169847" y="1816100"/>
                </a:lnTo>
                <a:lnTo>
                  <a:pt x="1148549" y="1778000"/>
                </a:lnTo>
                <a:lnTo>
                  <a:pt x="1126985" y="1727200"/>
                </a:lnTo>
                <a:lnTo>
                  <a:pt x="1105179" y="1676400"/>
                </a:lnTo>
                <a:lnTo>
                  <a:pt x="1083106" y="1638300"/>
                </a:lnTo>
                <a:lnTo>
                  <a:pt x="1060792" y="1587500"/>
                </a:lnTo>
                <a:lnTo>
                  <a:pt x="1038212" y="1549400"/>
                </a:lnTo>
                <a:lnTo>
                  <a:pt x="1015390" y="1498600"/>
                </a:lnTo>
                <a:lnTo>
                  <a:pt x="992314" y="1460500"/>
                </a:lnTo>
                <a:lnTo>
                  <a:pt x="968984" y="1409700"/>
                </a:lnTo>
                <a:lnTo>
                  <a:pt x="945400" y="1371600"/>
                </a:lnTo>
                <a:lnTo>
                  <a:pt x="921575" y="1320800"/>
                </a:lnTo>
                <a:lnTo>
                  <a:pt x="897483" y="1282700"/>
                </a:lnTo>
                <a:lnTo>
                  <a:pt x="873150" y="1244600"/>
                </a:lnTo>
                <a:lnTo>
                  <a:pt x="848575" y="1193800"/>
                </a:lnTo>
                <a:lnTo>
                  <a:pt x="823734" y="1155700"/>
                </a:lnTo>
                <a:lnTo>
                  <a:pt x="798652" y="1104900"/>
                </a:lnTo>
                <a:lnTo>
                  <a:pt x="773328" y="1066800"/>
                </a:lnTo>
                <a:lnTo>
                  <a:pt x="747750" y="1016000"/>
                </a:lnTo>
                <a:lnTo>
                  <a:pt x="721918" y="977900"/>
                </a:lnTo>
                <a:lnTo>
                  <a:pt x="695845" y="939800"/>
                </a:lnTo>
                <a:lnTo>
                  <a:pt x="669518" y="889000"/>
                </a:lnTo>
                <a:lnTo>
                  <a:pt x="642950" y="850900"/>
                </a:lnTo>
                <a:lnTo>
                  <a:pt x="616140" y="812800"/>
                </a:lnTo>
                <a:lnTo>
                  <a:pt x="589076" y="762000"/>
                </a:lnTo>
                <a:lnTo>
                  <a:pt x="561759" y="723900"/>
                </a:lnTo>
                <a:lnTo>
                  <a:pt x="534212" y="685800"/>
                </a:lnTo>
                <a:lnTo>
                  <a:pt x="506412" y="647700"/>
                </a:lnTo>
                <a:lnTo>
                  <a:pt x="478370" y="596900"/>
                </a:lnTo>
                <a:lnTo>
                  <a:pt x="450075" y="558800"/>
                </a:lnTo>
                <a:lnTo>
                  <a:pt x="421538" y="520700"/>
                </a:lnTo>
                <a:lnTo>
                  <a:pt x="392760" y="482600"/>
                </a:lnTo>
                <a:lnTo>
                  <a:pt x="363740" y="431800"/>
                </a:lnTo>
                <a:lnTo>
                  <a:pt x="334479" y="393700"/>
                </a:lnTo>
                <a:lnTo>
                  <a:pt x="304977" y="355600"/>
                </a:lnTo>
                <a:lnTo>
                  <a:pt x="275234" y="317500"/>
                </a:lnTo>
                <a:lnTo>
                  <a:pt x="245237" y="279400"/>
                </a:lnTo>
                <a:lnTo>
                  <a:pt x="184531" y="203200"/>
                </a:lnTo>
                <a:lnTo>
                  <a:pt x="153822" y="152400"/>
                </a:lnTo>
                <a:lnTo>
                  <a:pt x="91668" y="76200"/>
                </a:lnTo>
                <a:lnTo>
                  <a:pt x="28562" y="0"/>
                </a:lnTo>
                <a:lnTo>
                  <a:pt x="0" y="0"/>
                </a:lnTo>
                <a:lnTo>
                  <a:pt x="23787" y="25400"/>
                </a:lnTo>
                <a:lnTo>
                  <a:pt x="87604" y="101600"/>
                </a:lnTo>
                <a:lnTo>
                  <a:pt x="150444" y="177800"/>
                </a:lnTo>
                <a:lnTo>
                  <a:pt x="181483" y="215900"/>
                </a:lnTo>
                <a:lnTo>
                  <a:pt x="212280" y="266700"/>
                </a:lnTo>
                <a:lnTo>
                  <a:pt x="242824" y="304800"/>
                </a:lnTo>
                <a:lnTo>
                  <a:pt x="273126" y="342900"/>
                </a:lnTo>
                <a:lnTo>
                  <a:pt x="303187" y="381000"/>
                </a:lnTo>
                <a:lnTo>
                  <a:pt x="332981" y="419100"/>
                </a:lnTo>
                <a:lnTo>
                  <a:pt x="362534" y="469900"/>
                </a:lnTo>
                <a:lnTo>
                  <a:pt x="391833" y="508000"/>
                </a:lnTo>
                <a:lnTo>
                  <a:pt x="420890" y="546100"/>
                </a:lnTo>
                <a:lnTo>
                  <a:pt x="449681" y="584200"/>
                </a:lnTo>
                <a:lnTo>
                  <a:pt x="478231" y="635000"/>
                </a:lnTo>
                <a:lnTo>
                  <a:pt x="506526" y="673100"/>
                </a:lnTo>
                <a:lnTo>
                  <a:pt x="534568" y="711200"/>
                </a:lnTo>
                <a:lnTo>
                  <a:pt x="562368" y="762000"/>
                </a:lnTo>
                <a:lnTo>
                  <a:pt x="589902" y="800100"/>
                </a:lnTo>
                <a:lnTo>
                  <a:pt x="617181" y="838200"/>
                </a:lnTo>
                <a:lnTo>
                  <a:pt x="644220" y="889000"/>
                </a:lnTo>
                <a:lnTo>
                  <a:pt x="670991" y="927100"/>
                </a:lnTo>
                <a:lnTo>
                  <a:pt x="697522" y="977900"/>
                </a:lnTo>
                <a:lnTo>
                  <a:pt x="723785" y="1016000"/>
                </a:lnTo>
                <a:lnTo>
                  <a:pt x="749795" y="1054100"/>
                </a:lnTo>
                <a:lnTo>
                  <a:pt x="775563" y="1104900"/>
                </a:lnTo>
                <a:lnTo>
                  <a:pt x="801065" y="1143000"/>
                </a:lnTo>
                <a:lnTo>
                  <a:pt x="826312" y="1193800"/>
                </a:lnTo>
                <a:lnTo>
                  <a:pt x="851293" y="1231900"/>
                </a:lnTo>
                <a:lnTo>
                  <a:pt x="876033" y="1282700"/>
                </a:lnTo>
                <a:lnTo>
                  <a:pt x="900506" y="1320800"/>
                </a:lnTo>
                <a:lnTo>
                  <a:pt x="924725" y="1371600"/>
                </a:lnTo>
                <a:lnTo>
                  <a:pt x="948677" y="1409700"/>
                </a:lnTo>
                <a:lnTo>
                  <a:pt x="972388" y="1460500"/>
                </a:lnTo>
                <a:lnTo>
                  <a:pt x="995819" y="1498600"/>
                </a:lnTo>
                <a:lnTo>
                  <a:pt x="1019009" y="1549400"/>
                </a:lnTo>
                <a:lnTo>
                  <a:pt x="1041933" y="1587500"/>
                </a:lnTo>
                <a:lnTo>
                  <a:pt x="1064602" y="1638300"/>
                </a:lnTo>
                <a:lnTo>
                  <a:pt x="1087005" y="1689100"/>
                </a:lnTo>
                <a:lnTo>
                  <a:pt x="1109141" y="1727200"/>
                </a:lnTo>
                <a:lnTo>
                  <a:pt x="1131023" y="1778000"/>
                </a:lnTo>
                <a:lnTo>
                  <a:pt x="1152652" y="1816100"/>
                </a:lnTo>
                <a:lnTo>
                  <a:pt x="1174000" y="1866900"/>
                </a:lnTo>
                <a:lnTo>
                  <a:pt x="1195108" y="1917700"/>
                </a:lnTo>
                <a:lnTo>
                  <a:pt x="1215936" y="1955800"/>
                </a:lnTo>
                <a:lnTo>
                  <a:pt x="1236510" y="2006600"/>
                </a:lnTo>
                <a:lnTo>
                  <a:pt x="1256817" y="2057400"/>
                </a:lnTo>
                <a:lnTo>
                  <a:pt x="1276858" y="2095500"/>
                </a:lnTo>
                <a:lnTo>
                  <a:pt x="1296416" y="2146300"/>
                </a:lnTo>
                <a:lnTo>
                  <a:pt x="1315694" y="2197100"/>
                </a:lnTo>
                <a:lnTo>
                  <a:pt x="1334681" y="2235200"/>
                </a:lnTo>
                <a:lnTo>
                  <a:pt x="1353375" y="2286000"/>
                </a:lnTo>
                <a:lnTo>
                  <a:pt x="1371790" y="2336800"/>
                </a:lnTo>
                <a:lnTo>
                  <a:pt x="1389926" y="2387600"/>
                </a:lnTo>
                <a:lnTo>
                  <a:pt x="1407769" y="2425700"/>
                </a:lnTo>
                <a:lnTo>
                  <a:pt x="1425321" y="2476500"/>
                </a:lnTo>
                <a:lnTo>
                  <a:pt x="1442593" y="2527300"/>
                </a:lnTo>
                <a:lnTo>
                  <a:pt x="1459572" y="2565400"/>
                </a:lnTo>
                <a:lnTo>
                  <a:pt x="1476260" y="2616200"/>
                </a:lnTo>
                <a:lnTo>
                  <a:pt x="1492669" y="2667000"/>
                </a:lnTo>
                <a:lnTo>
                  <a:pt x="1508798" y="2717800"/>
                </a:lnTo>
                <a:lnTo>
                  <a:pt x="1524622" y="2755900"/>
                </a:lnTo>
                <a:lnTo>
                  <a:pt x="1540167" y="2806700"/>
                </a:lnTo>
                <a:lnTo>
                  <a:pt x="1555432" y="2857500"/>
                </a:lnTo>
                <a:lnTo>
                  <a:pt x="1570405" y="2908300"/>
                </a:lnTo>
                <a:lnTo>
                  <a:pt x="1585087" y="2946400"/>
                </a:lnTo>
                <a:lnTo>
                  <a:pt x="1599476" y="2997200"/>
                </a:lnTo>
                <a:lnTo>
                  <a:pt x="1613585" y="3048000"/>
                </a:lnTo>
                <a:lnTo>
                  <a:pt x="1627403" y="3098800"/>
                </a:lnTo>
                <a:lnTo>
                  <a:pt x="1640941" y="3149600"/>
                </a:lnTo>
                <a:lnTo>
                  <a:pt x="1654187" y="3187700"/>
                </a:lnTo>
                <a:lnTo>
                  <a:pt x="1667141" y="3238500"/>
                </a:lnTo>
                <a:lnTo>
                  <a:pt x="1679803" y="3289300"/>
                </a:lnTo>
                <a:lnTo>
                  <a:pt x="1692186" y="3340100"/>
                </a:lnTo>
                <a:lnTo>
                  <a:pt x="1704263" y="3390900"/>
                </a:lnTo>
                <a:lnTo>
                  <a:pt x="1716074" y="3441700"/>
                </a:lnTo>
                <a:lnTo>
                  <a:pt x="1727581" y="3479800"/>
                </a:lnTo>
                <a:lnTo>
                  <a:pt x="1738795" y="3530600"/>
                </a:lnTo>
                <a:lnTo>
                  <a:pt x="1749729" y="3581400"/>
                </a:lnTo>
                <a:lnTo>
                  <a:pt x="1760372" y="3632200"/>
                </a:lnTo>
                <a:lnTo>
                  <a:pt x="1770722" y="3683000"/>
                </a:lnTo>
                <a:lnTo>
                  <a:pt x="1780794" y="3733800"/>
                </a:lnTo>
                <a:lnTo>
                  <a:pt x="1790573" y="3784600"/>
                </a:lnTo>
                <a:lnTo>
                  <a:pt x="1800047" y="3822700"/>
                </a:lnTo>
                <a:lnTo>
                  <a:pt x="1809242" y="3873500"/>
                </a:lnTo>
                <a:lnTo>
                  <a:pt x="1818144" y="3924300"/>
                </a:lnTo>
                <a:lnTo>
                  <a:pt x="1826768" y="3975100"/>
                </a:lnTo>
                <a:lnTo>
                  <a:pt x="1835086" y="4025900"/>
                </a:lnTo>
                <a:lnTo>
                  <a:pt x="1843125" y="4076700"/>
                </a:lnTo>
                <a:lnTo>
                  <a:pt x="1850859" y="4127500"/>
                </a:lnTo>
                <a:lnTo>
                  <a:pt x="1858314" y="4178300"/>
                </a:lnTo>
                <a:lnTo>
                  <a:pt x="1865477" y="4229100"/>
                </a:lnTo>
                <a:lnTo>
                  <a:pt x="1872348" y="4279900"/>
                </a:lnTo>
                <a:lnTo>
                  <a:pt x="1878926" y="4318000"/>
                </a:lnTo>
                <a:lnTo>
                  <a:pt x="1885213" y="4368800"/>
                </a:lnTo>
                <a:lnTo>
                  <a:pt x="1891207" y="4419600"/>
                </a:lnTo>
                <a:lnTo>
                  <a:pt x="1896910" y="4470400"/>
                </a:lnTo>
                <a:lnTo>
                  <a:pt x="1902333" y="4521200"/>
                </a:lnTo>
                <a:lnTo>
                  <a:pt x="1907451" y="4572000"/>
                </a:lnTo>
                <a:lnTo>
                  <a:pt x="1912277" y="4622800"/>
                </a:lnTo>
                <a:lnTo>
                  <a:pt x="1916823" y="4673600"/>
                </a:lnTo>
                <a:lnTo>
                  <a:pt x="1921065" y="4724400"/>
                </a:lnTo>
                <a:lnTo>
                  <a:pt x="1925027" y="4775200"/>
                </a:lnTo>
                <a:lnTo>
                  <a:pt x="1928685" y="4826000"/>
                </a:lnTo>
                <a:lnTo>
                  <a:pt x="1932051" y="4876800"/>
                </a:lnTo>
                <a:lnTo>
                  <a:pt x="1935137" y="4927600"/>
                </a:lnTo>
                <a:lnTo>
                  <a:pt x="1937918" y="4978400"/>
                </a:lnTo>
                <a:lnTo>
                  <a:pt x="1940407" y="5029200"/>
                </a:lnTo>
                <a:lnTo>
                  <a:pt x="1942604" y="5080000"/>
                </a:lnTo>
                <a:lnTo>
                  <a:pt x="1944522" y="5130800"/>
                </a:lnTo>
                <a:lnTo>
                  <a:pt x="1946135" y="5181600"/>
                </a:lnTo>
                <a:lnTo>
                  <a:pt x="1947456" y="5232400"/>
                </a:lnTo>
                <a:lnTo>
                  <a:pt x="1948484" y="5283200"/>
                </a:lnTo>
                <a:lnTo>
                  <a:pt x="1949208" y="5334000"/>
                </a:lnTo>
                <a:lnTo>
                  <a:pt x="1949653" y="5384800"/>
                </a:lnTo>
                <a:lnTo>
                  <a:pt x="1949805" y="5435600"/>
                </a:lnTo>
                <a:lnTo>
                  <a:pt x="1949627" y="5486400"/>
                </a:lnTo>
                <a:lnTo>
                  <a:pt x="1949157" y="5537200"/>
                </a:lnTo>
                <a:lnTo>
                  <a:pt x="1948395" y="5588000"/>
                </a:lnTo>
                <a:lnTo>
                  <a:pt x="1947341" y="5638800"/>
                </a:lnTo>
                <a:lnTo>
                  <a:pt x="1945995" y="5689600"/>
                </a:lnTo>
                <a:lnTo>
                  <a:pt x="1944357" y="5740400"/>
                </a:lnTo>
                <a:lnTo>
                  <a:pt x="1942414" y="5791200"/>
                </a:lnTo>
                <a:lnTo>
                  <a:pt x="1940191" y="5842000"/>
                </a:lnTo>
                <a:lnTo>
                  <a:pt x="1937677" y="5892800"/>
                </a:lnTo>
                <a:lnTo>
                  <a:pt x="1934870" y="5943600"/>
                </a:lnTo>
                <a:lnTo>
                  <a:pt x="1931771" y="5994400"/>
                </a:lnTo>
                <a:lnTo>
                  <a:pt x="1928380" y="6045200"/>
                </a:lnTo>
                <a:lnTo>
                  <a:pt x="1924697" y="6096000"/>
                </a:lnTo>
                <a:lnTo>
                  <a:pt x="1920722" y="6146800"/>
                </a:lnTo>
                <a:lnTo>
                  <a:pt x="1916455" y="6197600"/>
                </a:lnTo>
                <a:lnTo>
                  <a:pt x="1911908" y="6248400"/>
                </a:lnTo>
                <a:lnTo>
                  <a:pt x="1907057" y="6299200"/>
                </a:lnTo>
                <a:lnTo>
                  <a:pt x="1901913" y="6350000"/>
                </a:lnTo>
                <a:lnTo>
                  <a:pt x="1896491" y="6388100"/>
                </a:lnTo>
                <a:lnTo>
                  <a:pt x="1890763" y="6438900"/>
                </a:lnTo>
                <a:lnTo>
                  <a:pt x="1884756" y="6489700"/>
                </a:lnTo>
                <a:lnTo>
                  <a:pt x="1878457" y="6540500"/>
                </a:lnTo>
                <a:lnTo>
                  <a:pt x="1871853" y="6591300"/>
                </a:lnTo>
                <a:lnTo>
                  <a:pt x="1864969" y="6642100"/>
                </a:lnTo>
                <a:lnTo>
                  <a:pt x="1857806" y="6692900"/>
                </a:lnTo>
                <a:lnTo>
                  <a:pt x="1850339" y="6743700"/>
                </a:lnTo>
                <a:lnTo>
                  <a:pt x="1842579" y="6794500"/>
                </a:lnTo>
                <a:lnTo>
                  <a:pt x="1834540" y="6845300"/>
                </a:lnTo>
                <a:lnTo>
                  <a:pt x="1826209" y="6896100"/>
                </a:lnTo>
                <a:lnTo>
                  <a:pt x="1817585" y="6946900"/>
                </a:lnTo>
                <a:lnTo>
                  <a:pt x="1808670" y="6985000"/>
                </a:lnTo>
                <a:lnTo>
                  <a:pt x="1799463" y="7035800"/>
                </a:lnTo>
                <a:lnTo>
                  <a:pt x="1789976" y="7086600"/>
                </a:lnTo>
                <a:lnTo>
                  <a:pt x="1780197" y="7137400"/>
                </a:lnTo>
                <a:lnTo>
                  <a:pt x="1770126" y="7188200"/>
                </a:lnTo>
                <a:lnTo>
                  <a:pt x="1759762" y="7239000"/>
                </a:lnTo>
                <a:lnTo>
                  <a:pt x="1749107" y="7289800"/>
                </a:lnTo>
                <a:lnTo>
                  <a:pt x="1738172" y="7327900"/>
                </a:lnTo>
                <a:lnTo>
                  <a:pt x="1726946" y="7378700"/>
                </a:lnTo>
                <a:lnTo>
                  <a:pt x="1715427" y="7429500"/>
                </a:lnTo>
                <a:lnTo>
                  <a:pt x="1703628" y="7480300"/>
                </a:lnTo>
                <a:lnTo>
                  <a:pt x="1691538" y="7531100"/>
                </a:lnTo>
                <a:lnTo>
                  <a:pt x="1679155" y="7581900"/>
                </a:lnTo>
                <a:lnTo>
                  <a:pt x="1666481" y="7620000"/>
                </a:lnTo>
                <a:lnTo>
                  <a:pt x="1653527" y="7670800"/>
                </a:lnTo>
                <a:lnTo>
                  <a:pt x="1640281" y="7721600"/>
                </a:lnTo>
                <a:lnTo>
                  <a:pt x="1626743" y="7772400"/>
                </a:lnTo>
                <a:lnTo>
                  <a:pt x="1612925" y="7823200"/>
                </a:lnTo>
                <a:lnTo>
                  <a:pt x="1598815" y="7861300"/>
                </a:lnTo>
                <a:lnTo>
                  <a:pt x="1584413" y="7912100"/>
                </a:lnTo>
                <a:lnTo>
                  <a:pt x="1569732" y="7962900"/>
                </a:lnTo>
                <a:lnTo>
                  <a:pt x="1554759" y="8013700"/>
                </a:lnTo>
                <a:lnTo>
                  <a:pt x="1539494" y="8064500"/>
                </a:lnTo>
                <a:lnTo>
                  <a:pt x="1523949" y="8102600"/>
                </a:lnTo>
                <a:lnTo>
                  <a:pt x="1508112" y="8153400"/>
                </a:lnTo>
                <a:lnTo>
                  <a:pt x="1491996" y="8204200"/>
                </a:lnTo>
                <a:lnTo>
                  <a:pt x="1475587" y="8255000"/>
                </a:lnTo>
                <a:lnTo>
                  <a:pt x="1458887" y="8293100"/>
                </a:lnTo>
                <a:lnTo>
                  <a:pt x="1441907" y="8343900"/>
                </a:lnTo>
                <a:lnTo>
                  <a:pt x="1424635" y="8394700"/>
                </a:lnTo>
                <a:lnTo>
                  <a:pt x="1407083" y="8432800"/>
                </a:lnTo>
                <a:lnTo>
                  <a:pt x="1389240" y="8483600"/>
                </a:lnTo>
                <a:lnTo>
                  <a:pt x="1371104" y="8534400"/>
                </a:lnTo>
                <a:lnTo>
                  <a:pt x="1352689" y="8585200"/>
                </a:lnTo>
                <a:lnTo>
                  <a:pt x="1333995" y="8623300"/>
                </a:lnTo>
                <a:lnTo>
                  <a:pt x="1315008" y="8674100"/>
                </a:lnTo>
                <a:lnTo>
                  <a:pt x="1295730" y="8724900"/>
                </a:lnTo>
                <a:lnTo>
                  <a:pt x="1276172" y="8763000"/>
                </a:lnTo>
                <a:lnTo>
                  <a:pt x="1256144" y="8813800"/>
                </a:lnTo>
                <a:lnTo>
                  <a:pt x="1235849" y="8864600"/>
                </a:lnTo>
                <a:lnTo>
                  <a:pt x="1215288" y="8902700"/>
                </a:lnTo>
                <a:lnTo>
                  <a:pt x="1194473" y="8953500"/>
                </a:lnTo>
                <a:lnTo>
                  <a:pt x="1173391" y="9004300"/>
                </a:lnTo>
                <a:lnTo>
                  <a:pt x="1152042" y="9042400"/>
                </a:lnTo>
                <a:lnTo>
                  <a:pt x="1130427" y="9093200"/>
                </a:lnTo>
                <a:lnTo>
                  <a:pt x="1108557" y="9144000"/>
                </a:lnTo>
                <a:lnTo>
                  <a:pt x="1086421" y="9182100"/>
                </a:lnTo>
                <a:lnTo>
                  <a:pt x="1064018" y="9232900"/>
                </a:lnTo>
                <a:lnTo>
                  <a:pt x="1041361" y="9271000"/>
                </a:lnTo>
                <a:lnTo>
                  <a:pt x="1018451" y="9321800"/>
                </a:lnTo>
                <a:lnTo>
                  <a:pt x="995273" y="9359900"/>
                </a:lnTo>
                <a:lnTo>
                  <a:pt x="971829" y="9410700"/>
                </a:lnTo>
                <a:lnTo>
                  <a:pt x="948131" y="9461500"/>
                </a:lnTo>
                <a:lnTo>
                  <a:pt x="924179" y="9499600"/>
                </a:lnTo>
                <a:lnTo>
                  <a:pt x="899960" y="9550387"/>
                </a:lnTo>
                <a:lnTo>
                  <a:pt x="875487" y="9588487"/>
                </a:lnTo>
                <a:lnTo>
                  <a:pt x="850760" y="9639287"/>
                </a:lnTo>
                <a:lnTo>
                  <a:pt x="825766" y="9677387"/>
                </a:lnTo>
                <a:lnTo>
                  <a:pt x="800531" y="9715487"/>
                </a:lnTo>
                <a:lnTo>
                  <a:pt x="775030" y="9766287"/>
                </a:lnTo>
                <a:lnTo>
                  <a:pt x="749261" y="9804387"/>
                </a:lnTo>
                <a:lnTo>
                  <a:pt x="723252" y="9855187"/>
                </a:lnTo>
                <a:lnTo>
                  <a:pt x="696988" y="9893287"/>
                </a:lnTo>
                <a:lnTo>
                  <a:pt x="670458" y="9944087"/>
                </a:lnTo>
                <a:lnTo>
                  <a:pt x="643674" y="9982187"/>
                </a:lnTo>
                <a:lnTo>
                  <a:pt x="616648" y="10020287"/>
                </a:lnTo>
                <a:lnTo>
                  <a:pt x="589356" y="10071087"/>
                </a:lnTo>
                <a:lnTo>
                  <a:pt x="561809" y="10109187"/>
                </a:lnTo>
                <a:lnTo>
                  <a:pt x="534022" y="10147287"/>
                </a:lnTo>
                <a:lnTo>
                  <a:pt x="505968" y="10198087"/>
                </a:lnTo>
                <a:lnTo>
                  <a:pt x="477672" y="10236187"/>
                </a:lnTo>
                <a:lnTo>
                  <a:pt x="449122" y="10274287"/>
                </a:lnTo>
                <a:lnTo>
                  <a:pt x="467321" y="10274287"/>
                </a:lnTo>
                <a:lnTo>
                  <a:pt x="477812" y="10261587"/>
                </a:lnTo>
                <a:lnTo>
                  <a:pt x="505853" y="10223487"/>
                </a:lnTo>
                <a:lnTo>
                  <a:pt x="533641" y="10185387"/>
                </a:lnTo>
                <a:lnTo>
                  <a:pt x="561200" y="10134587"/>
                </a:lnTo>
                <a:lnTo>
                  <a:pt x="588505" y="10096487"/>
                </a:lnTo>
                <a:lnTo>
                  <a:pt x="615556" y="10058387"/>
                </a:lnTo>
                <a:lnTo>
                  <a:pt x="642366" y="10020287"/>
                </a:lnTo>
                <a:lnTo>
                  <a:pt x="668934" y="9969487"/>
                </a:lnTo>
                <a:lnTo>
                  <a:pt x="695248" y="9931387"/>
                </a:lnTo>
                <a:lnTo>
                  <a:pt x="721321" y="9893287"/>
                </a:lnTo>
                <a:lnTo>
                  <a:pt x="747141" y="9842487"/>
                </a:lnTo>
                <a:lnTo>
                  <a:pt x="772718" y="9804387"/>
                </a:lnTo>
                <a:lnTo>
                  <a:pt x="798042" y="9753587"/>
                </a:lnTo>
                <a:lnTo>
                  <a:pt x="823125" y="9715487"/>
                </a:lnTo>
                <a:lnTo>
                  <a:pt x="847953" y="9677387"/>
                </a:lnTo>
                <a:lnTo>
                  <a:pt x="872528" y="9626587"/>
                </a:lnTo>
                <a:lnTo>
                  <a:pt x="896861" y="9588487"/>
                </a:lnTo>
                <a:lnTo>
                  <a:pt x="920927" y="9537687"/>
                </a:lnTo>
                <a:lnTo>
                  <a:pt x="944765" y="9499600"/>
                </a:lnTo>
                <a:lnTo>
                  <a:pt x="968336" y="9448800"/>
                </a:lnTo>
                <a:lnTo>
                  <a:pt x="991666" y="9410700"/>
                </a:lnTo>
                <a:lnTo>
                  <a:pt x="1014730" y="9359900"/>
                </a:lnTo>
                <a:lnTo>
                  <a:pt x="1037551" y="9321800"/>
                </a:lnTo>
                <a:lnTo>
                  <a:pt x="1060119" y="9271000"/>
                </a:lnTo>
                <a:lnTo>
                  <a:pt x="1082446" y="9232900"/>
                </a:lnTo>
                <a:lnTo>
                  <a:pt x="1104506" y="9182100"/>
                </a:lnTo>
                <a:lnTo>
                  <a:pt x="1126312" y="9144000"/>
                </a:lnTo>
                <a:lnTo>
                  <a:pt x="1147876" y="9093200"/>
                </a:lnTo>
                <a:lnTo>
                  <a:pt x="1169174" y="9055100"/>
                </a:lnTo>
                <a:lnTo>
                  <a:pt x="1190218" y="9004300"/>
                </a:lnTo>
                <a:lnTo>
                  <a:pt x="1211008" y="8953500"/>
                </a:lnTo>
                <a:lnTo>
                  <a:pt x="1231557" y="8915400"/>
                </a:lnTo>
                <a:lnTo>
                  <a:pt x="1251839" y="8864600"/>
                </a:lnTo>
                <a:lnTo>
                  <a:pt x="1271866" y="8813800"/>
                </a:lnTo>
                <a:lnTo>
                  <a:pt x="1291628" y="8775700"/>
                </a:lnTo>
                <a:lnTo>
                  <a:pt x="1311224" y="8724900"/>
                </a:lnTo>
                <a:lnTo>
                  <a:pt x="1330528" y="8674100"/>
                </a:lnTo>
                <a:lnTo>
                  <a:pt x="1349540" y="8636000"/>
                </a:lnTo>
                <a:lnTo>
                  <a:pt x="1368272" y="8585200"/>
                </a:lnTo>
                <a:lnTo>
                  <a:pt x="1386713" y="8534400"/>
                </a:lnTo>
                <a:lnTo>
                  <a:pt x="1404874" y="8496300"/>
                </a:lnTo>
                <a:lnTo>
                  <a:pt x="1422742" y="8445500"/>
                </a:lnTo>
                <a:lnTo>
                  <a:pt x="1440332" y="8394700"/>
                </a:lnTo>
                <a:lnTo>
                  <a:pt x="1457629" y="8343900"/>
                </a:lnTo>
                <a:lnTo>
                  <a:pt x="1474647" y="8305800"/>
                </a:lnTo>
                <a:lnTo>
                  <a:pt x="1491361" y="8255000"/>
                </a:lnTo>
                <a:lnTo>
                  <a:pt x="1507807" y="8204200"/>
                </a:lnTo>
                <a:lnTo>
                  <a:pt x="1523949" y="8153400"/>
                </a:lnTo>
                <a:lnTo>
                  <a:pt x="1539811" y="8115300"/>
                </a:lnTo>
                <a:lnTo>
                  <a:pt x="1555394" y="8064500"/>
                </a:lnTo>
                <a:lnTo>
                  <a:pt x="1570672" y="8013700"/>
                </a:lnTo>
                <a:lnTo>
                  <a:pt x="1585683" y="7962900"/>
                </a:lnTo>
                <a:lnTo>
                  <a:pt x="1600390" y="7924800"/>
                </a:lnTo>
                <a:lnTo>
                  <a:pt x="1614817" y="7874000"/>
                </a:lnTo>
                <a:lnTo>
                  <a:pt x="1628952" y="7823200"/>
                </a:lnTo>
                <a:lnTo>
                  <a:pt x="1642795" y="7772400"/>
                </a:lnTo>
                <a:lnTo>
                  <a:pt x="1656359" y="7721600"/>
                </a:lnTo>
                <a:lnTo>
                  <a:pt x="1669618" y="7683500"/>
                </a:lnTo>
                <a:lnTo>
                  <a:pt x="1682610" y="7632700"/>
                </a:lnTo>
                <a:lnTo>
                  <a:pt x="1695297" y="7581900"/>
                </a:lnTo>
                <a:lnTo>
                  <a:pt x="1707705" y="7531100"/>
                </a:lnTo>
                <a:lnTo>
                  <a:pt x="1719821" y="7480300"/>
                </a:lnTo>
                <a:lnTo>
                  <a:pt x="1731645" y="7429500"/>
                </a:lnTo>
                <a:lnTo>
                  <a:pt x="1743176" y="7391400"/>
                </a:lnTo>
                <a:lnTo>
                  <a:pt x="1754416" y="7340600"/>
                </a:lnTo>
                <a:lnTo>
                  <a:pt x="1765376" y="7289800"/>
                </a:lnTo>
                <a:lnTo>
                  <a:pt x="1776044" y="7239000"/>
                </a:lnTo>
                <a:lnTo>
                  <a:pt x="1786420" y="7188200"/>
                </a:lnTo>
                <a:lnTo>
                  <a:pt x="1796503" y="7137400"/>
                </a:lnTo>
                <a:lnTo>
                  <a:pt x="1806308" y="7086600"/>
                </a:lnTo>
                <a:lnTo>
                  <a:pt x="1815807" y="7048500"/>
                </a:lnTo>
                <a:lnTo>
                  <a:pt x="1825028" y="6997700"/>
                </a:lnTo>
                <a:lnTo>
                  <a:pt x="1833956" y="6946900"/>
                </a:lnTo>
                <a:lnTo>
                  <a:pt x="1842592" y="6896100"/>
                </a:lnTo>
                <a:lnTo>
                  <a:pt x="1850936" y="6845300"/>
                </a:lnTo>
                <a:lnTo>
                  <a:pt x="1858987" y="6794500"/>
                </a:lnTo>
                <a:lnTo>
                  <a:pt x="1866747" y="6743700"/>
                </a:lnTo>
                <a:lnTo>
                  <a:pt x="1874215" y="6692900"/>
                </a:lnTo>
                <a:lnTo>
                  <a:pt x="1881390" y="6642100"/>
                </a:lnTo>
                <a:lnTo>
                  <a:pt x="1888286" y="6591300"/>
                </a:lnTo>
                <a:lnTo>
                  <a:pt x="1894878" y="6540500"/>
                </a:lnTo>
                <a:lnTo>
                  <a:pt x="1901177" y="6489700"/>
                </a:lnTo>
                <a:lnTo>
                  <a:pt x="1907197" y="6451600"/>
                </a:lnTo>
                <a:lnTo>
                  <a:pt x="1912912" y="6400800"/>
                </a:lnTo>
                <a:lnTo>
                  <a:pt x="1918347" y="6350000"/>
                </a:lnTo>
                <a:lnTo>
                  <a:pt x="1923478" y="6299200"/>
                </a:lnTo>
                <a:lnTo>
                  <a:pt x="1928317" y="6248400"/>
                </a:lnTo>
                <a:lnTo>
                  <a:pt x="1932876" y="6197600"/>
                </a:lnTo>
                <a:lnTo>
                  <a:pt x="1937131" y="6146800"/>
                </a:lnTo>
                <a:lnTo>
                  <a:pt x="1941093" y="6096000"/>
                </a:lnTo>
                <a:lnTo>
                  <a:pt x="1944763" y="6045200"/>
                </a:lnTo>
                <a:lnTo>
                  <a:pt x="1948154" y="5994400"/>
                </a:lnTo>
                <a:lnTo>
                  <a:pt x="1951240" y="5943600"/>
                </a:lnTo>
                <a:lnTo>
                  <a:pt x="1954034" y="5892800"/>
                </a:lnTo>
                <a:lnTo>
                  <a:pt x="1956523" y="5842000"/>
                </a:lnTo>
                <a:lnTo>
                  <a:pt x="1958733" y="5791200"/>
                </a:lnTo>
                <a:lnTo>
                  <a:pt x="1960651" y="5740400"/>
                </a:lnTo>
                <a:lnTo>
                  <a:pt x="1962264" y="5689600"/>
                </a:lnTo>
                <a:lnTo>
                  <a:pt x="1962759" y="5664200"/>
                </a:lnTo>
                <a:lnTo>
                  <a:pt x="1962759" y="5315077"/>
                </a:lnTo>
                <a:lnTo>
                  <a:pt x="1964347" y="5341099"/>
                </a:lnTo>
                <a:lnTo>
                  <a:pt x="1968322" y="5391899"/>
                </a:lnTo>
                <a:lnTo>
                  <a:pt x="1973148" y="5429999"/>
                </a:lnTo>
                <a:lnTo>
                  <a:pt x="1978825" y="5480799"/>
                </a:lnTo>
                <a:lnTo>
                  <a:pt x="1985340" y="5531599"/>
                </a:lnTo>
                <a:lnTo>
                  <a:pt x="1992706" y="5569699"/>
                </a:lnTo>
                <a:lnTo>
                  <a:pt x="2000897" y="5620499"/>
                </a:lnTo>
                <a:lnTo>
                  <a:pt x="2009902" y="5671299"/>
                </a:lnTo>
                <a:lnTo>
                  <a:pt x="2019719" y="5709399"/>
                </a:lnTo>
                <a:lnTo>
                  <a:pt x="2030349" y="5760199"/>
                </a:lnTo>
                <a:lnTo>
                  <a:pt x="2041766" y="5798299"/>
                </a:lnTo>
                <a:lnTo>
                  <a:pt x="2053971" y="5849099"/>
                </a:lnTo>
                <a:lnTo>
                  <a:pt x="2066963" y="5887199"/>
                </a:lnTo>
                <a:lnTo>
                  <a:pt x="2080729" y="5937999"/>
                </a:lnTo>
                <a:lnTo>
                  <a:pt x="2095258" y="5976099"/>
                </a:lnTo>
                <a:lnTo>
                  <a:pt x="2110536" y="6014199"/>
                </a:lnTo>
                <a:lnTo>
                  <a:pt x="2126564" y="6064999"/>
                </a:lnTo>
                <a:lnTo>
                  <a:pt x="2143341" y="6103099"/>
                </a:lnTo>
                <a:lnTo>
                  <a:pt x="2160854" y="6141199"/>
                </a:lnTo>
                <a:lnTo>
                  <a:pt x="2179078" y="6191999"/>
                </a:lnTo>
                <a:lnTo>
                  <a:pt x="2198027" y="6230099"/>
                </a:lnTo>
                <a:lnTo>
                  <a:pt x="2217686" y="6268199"/>
                </a:lnTo>
                <a:lnTo>
                  <a:pt x="2238044" y="6306299"/>
                </a:lnTo>
                <a:lnTo>
                  <a:pt x="2259101" y="6344399"/>
                </a:lnTo>
                <a:lnTo>
                  <a:pt x="2280843" y="6395199"/>
                </a:lnTo>
                <a:lnTo>
                  <a:pt x="2303259" y="6433299"/>
                </a:lnTo>
                <a:lnTo>
                  <a:pt x="2326348" y="6471399"/>
                </a:lnTo>
                <a:lnTo>
                  <a:pt x="2350097" y="6509499"/>
                </a:lnTo>
                <a:lnTo>
                  <a:pt x="2374493" y="6547599"/>
                </a:lnTo>
                <a:lnTo>
                  <a:pt x="2399538" y="6585699"/>
                </a:lnTo>
                <a:lnTo>
                  <a:pt x="2425230" y="6623799"/>
                </a:lnTo>
                <a:lnTo>
                  <a:pt x="2451544" y="6649199"/>
                </a:lnTo>
                <a:lnTo>
                  <a:pt x="2478481" y="6687299"/>
                </a:lnTo>
                <a:lnTo>
                  <a:pt x="2506040" y="6725399"/>
                </a:lnTo>
                <a:lnTo>
                  <a:pt x="2534196" y="6763499"/>
                </a:lnTo>
                <a:lnTo>
                  <a:pt x="2562949" y="6788899"/>
                </a:lnTo>
                <a:lnTo>
                  <a:pt x="2592298" y="6826999"/>
                </a:lnTo>
                <a:lnTo>
                  <a:pt x="2622232" y="6865099"/>
                </a:lnTo>
                <a:lnTo>
                  <a:pt x="2652738" y="6890499"/>
                </a:lnTo>
                <a:lnTo>
                  <a:pt x="2683802" y="6928599"/>
                </a:lnTo>
                <a:lnTo>
                  <a:pt x="2715437" y="6953999"/>
                </a:lnTo>
                <a:lnTo>
                  <a:pt x="2747619" y="6992099"/>
                </a:lnTo>
                <a:lnTo>
                  <a:pt x="2780334" y="7017499"/>
                </a:lnTo>
                <a:lnTo>
                  <a:pt x="2813596" y="7042899"/>
                </a:lnTo>
                <a:lnTo>
                  <a:pt x="2847378" y="7080999"/>
                </a:lnTo>
                <a:lnTo>
                  <a:pt x="2881680" y="7106399"/>
                </a:lnTo>
                <a:lnTo>
                  <a:pt x="2916504" y="7131799"/>
                </a:lnTo>
                <a:lnTo>
                  <a:pt x="2951823" y="7157199"/>
                </a:lnTo>
                <a:lnTo>
                  <a:pt x="2987637" y="7195299"/>
                </a:lnTo>
                <a:lnTo>
                  <a:pt x="3060725" y="7246099"/>
                </a:lnTo>
                <a:lnTo>
                  <a:pt x="3135693" y="7296899"/>
                </a:lnTo>
                <a:lnTo>
                  <a:pt x="3173857" y="7309599"/>
                </a:lnTo>
                <a:lnTo>
                  <a:pt x="3212477" y="7334999"/>
                </a:lnTo>
                <a:lnTo>
                  <a:pt x="3291040" y="7385799"/>
                </a:lnTo>
                <a:lnTo>
                  <a:pt x="3330956" y="7398499"/>
                </a:lnTo>
                <a:lnTo>
                  <a:pt x="3412020" y="7449299"/>
                </a:lnTo>
                <a:lnTo>
                  <a:pt x="3494697" y="7474699"/>
                </a:lnTo>
                <a:lnTo>
                  <a:pt x="3536619" y="7500099"/>
                </a:lnTo>
                <a:lnTo>
                  <a:pt x="3621570" y="7525499"/>
                </a:lnTo>
                <a:lnTo>
                  <a:pt x="3664597" y="7550899"/>
                </a:lnTo>
                <a:lnTo>
                  <a:pt x="3929862" y="7627099"/>
                </a:lnTo>
                <a:lnTo>
                  <a:pt x="3975189" y="7627099"/>
                </a:lnTo>
                <a:lnTo>
                  <a:pt x="4066717" y="7652499"/>
                </a:lnTo>
                <a:lnTo>
                  <a:pt x="4112920" y="7652499"/>
                </a:lnTo>
                <a:lnTo>
                  <a:pt x="4159389" y="7665199"/>
                </a:lnTo>
                <a:lnTo>
                  <a:pt x="4823904" y="7665199"/>
                </a:lnTo>
                <a:lnTo>
                  <a:pt x="4870374" y="7652499"/>
                </a:lnTo>
                <a:lnTo>
                  <a:pt x="4916563" y="7652499"/>
                </a:lnTo>
                <a:lnTo>
                  <a:pt x="5008105" y="7627099"/>
                </a:lnTo>
                <a:lnTo>
                  <a:pt x="5053431" y="7627099"/>
                </a:lnTo>
                <a:lnTo>
                  <a:pt x="5318696" y="7550899"/>
                </a:lnTo>
                <a:lnTo>
                  <a:pt x="5361724" y="7525499"/>
                </a:lnTo>
                <a:lnTo>
                  <a:pt x="5446674" y="7500099"/>
                </a:lnTo>
                <a:lnTo>
                  <a:pt x="5488597" y="7474699"/>
                </a:lnTo>
                <a:lnTo>
                  <a:pt x="5571274" y="7449299"/>
                </a:lnTo>
                <a:lnTo>
                  <a:pt x="5652338" y="7398499"/>
                </a:lnTo>
                <a:lnTo>
                  <a:pt x="5692254" y="7385799"/>
                </a:lnTo>
                <a:lnTo>
                  <a:pt x="5770804" y="7334999"/>
                </a:lnTo>
                <a:lnTo>
                  <a:pt x="5809424" y="7309599"/>
                </a:lnTo>
                <a:lnTo>
                  <a:pt x="5847600" y="7296899"/>
                </a:lnTo>
                <a:lnTo>
                  <a:pt x="5922569" y="7246099"/>
                </a:lnTo>
                <a:lnTo>
                  <a:pt x="5995657" y="7195299"/>
                </a:lnTo>
                <a:lnTo>
                  <a:pt x="6031471" y="7157199"/>
                </a:lnTo>
                <a:lnTo>
                  <a:pt x="6066790" y="7131799"/>
                </a:lnTo>
                <a:lnTo>
                  <a:pt x="6101600" y="7106399"/>
                </a:lnTo>
                <a:lnTo>
                  <a:pt x="6135916" y="7080999"/>
                </a:lnTo>
                <a:lnTo>
                  <a:pt x="6169698" y="7042899"/>
                </a:lnTo>
                <a:lnTo>
                  <a:pt x="6202959" y="7017499"/>
                </a:lnTo>
                <a:lnTo>
                  <a:pt x="6235674" y="6992099"/>
                </a:lnTo>
                <a:lnTo>
                  <a:pt x="6267856" y="6953999"/>
                </a:lnTo>
                <a:lnTo>
                  <a:pt x="6299492" y="6928599"/>
                </a:lnTo>
                <a:lnTo>
                  <a:pt x="6330556" y="6890499"/>
                </a:lnTo>
                <a:lnTo>
                  <a:pt x="6361062" y="6865099"/>
                </a:lnTo>
                <a:lnTo>
                  <a:pt x="6390995" y="6826999"/>
                </a:lnTo>
                <a:lnTo>
                  <a:pt x="6420345" y="6788899"/>
                </a:lnTo>
                <a:lnTo>
                  <a:pt x="6449098" y="6763499"/>
                </a:lnTo>
                <a:lnTo>
                  <a:pt x="6477254" y="6725399"/>
                </a:lnTo>
                <a:lnTo>
                  <a:pt x="6504813" y="6687299"/>
                </a:lnTo>
                <a:lnTo>
                  <a:pt x="6531750" y="6649199"/>
                </a:lnTo>
                <a:lnTo>
                  <a:pt x="6558064" y="6623799"/>
                </a:lnTo>
                <a:lnTo>
                  <a:pt x="6583743" y="6585699"/>
                </a:lnTo>
                <a:lnTo>
                  <a:pt x="6608800" y="6547599"/>
                </a:lnTo>
                <a:lnTo>
                  <a:pt x="6633197" y="6509499"/>
                </a:lnTo>
                <a:lnTo>
                  <a:pt x="6656946" y="6471399"/>
                </a:lnTo>
                <a:lnTo>
                  <a:pt x="6680035" y="6433299"/>
                </a:lnTo>
                <a:lnTo>
                  <a:pt x="6702450" y="6395199"/>
                </a:lnTo>
                <a:lnTo>
                  <a:pt x="6724193" y="6344399"/>
                </a:lnTo>
                <a:lnTo>
                  <a:pt x="6745237" y="6306299"/>
                </a:lnTo>
                <a:lnTo>
                  <a:pt x="6765607" y="6268199"/>
                </a:lnTo>
                <a:lnTo>
                  <a:pt x="6785254" y="6230099"/>
                </a:lnTo>
                <a:lnTo>
                  <a:pt x="6804215" y="6191999"/>
                </a:lnTo>
                <a:lnTo>
                  <a:pt x="6822440" y="6141199"/>
                </a:lnTo>
                <a:lnTo>
                  <a:pt x="6839953" y="6103099"/>
                </a:lnTo>
                <a:lnTo>
                  <a:pt x="6856717" y="6064999"/>
                </a:lnTo>
                <a:lnTo>
                  <a:pt x="6872757" y="6014199"/>
                </a:lnTo>
                <a:lnTo>
                  <a:pt x="6888035" y="5976099"/>
                </a:lnTo>
                <a:lnTo>
                  <a:pt x="6902564" y="5937999"/>
                </a:lnTo>
                <a:lnTo>
                  <a:pt x="6916331" y="5887199"/>
                </a:lnTo>
                <a:lnTo>
                  <a:pt x="6929323" y="5849099"/>
                </a:lnTo>
                <a:lnTo>
                  <a:pt x="6941528" y="5798299"/>
                </a:lnTo>
                <a:lnTo>
                  <a:pt x="6952945" y="5760199"/>
                </a:lnTo>
                <a:lnTo>
                  <a:pt x="6963575" y="5709399"/>
                </a:lnTo>
                <a:lnTo>
                  <a:pt x="6973392" y="5671299"/>
                </a:lnTo>
                <a:lnTo>
                  <a:pt x="6982396" y="5620499"/>
                </a:lnTo>
                <a:lnTo>
                  <a:pt x="6990588" y="5569699"/>
                </a:lnTo>
                <a:lnTo>
                  <a:pt x="6997941" y="5531599"/>
                </a:lnTo>
                <a:lnTo>
                  <a:pt x="7004469" y="5480799"/>
                </a:lnTo>
                <a:lnTo>
                  <a:pt x="7010146" y="5429999"/>
                </a:lnTo>
                <a:lnTo>
                  <a:pt x="7014972" y="5391899"/>
                </a:lnTo>
                <a:lnTo>
                  <a:pt x="7018947" y="5341099"/>
                </a:lnTo>
                <a:lnTo>
                  <a:pt x="7022046" y="5290299"/>
                </a:lnTo>
                <a:lnTo>
                  <a:pt x="7024268" y="5252199"/>
                </a:lnTo>
                <a:lnTo>
                  <a:pt x="7025602" y="5201399"/>
                </a:lnTo>
                <a:lnTo>
                  <a:pt x="7026046" y="5137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958" y="3113217"/>
            <a:ext cx="3892550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2325" algn="l"/>
              </a:tabLst>
            </a:pPr>
            <a:r>
              <a:rPr lang="en-IN" sz="5850" spc="-30" dirty="0" smtClean="0"/>
              <a:t>INFO5100</a:t>
            </a:r>
            <a:endParaRPr sz="5850" dirty="0"/>
          </a:p>
        </p:txBody>
      </p:sp>
      <p:sp>
        <p:nvSpPr>
          <p:cNvPr id="4" name="object 4"/>
          <p:cNvSpPr txBox="1"/>
          <p:nvPr/>
        </p:nvSpPr>
        <p:spPr>
          <a:xfrm>
            <a:off x="566958" y="4734589"/>
            <a:ext cx="10359390" cy="3596497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 marR="5080">
              <a:lnSpc>
                <a:spcPts val="6380"/>
              </a:lnSpc>
              <a:spcBef>
                <a:spcPts val="845"/>
              </a:spcBef>
              <a:tabLst>
                <a:tab pos="740410" algn="l"/>
                <a:tab pos="5055235" algn="l"/>
              </a:tabLst>
            </a:pPr>
            <a:r>
              <a:rPr lang="en-IN" sz="5850" spc="235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APPLICATION ENGINEERING AND DEVELOPMENT </a:t>
            </a:r>
          </a:p>
          <a:p>
            <a:pPr marL="12700" marR="5080">
              <a:lnSpc>
                <a:spcPts val="6380"/>
              </a:lnSpc>
              <a:spcBef>
                <a:spcPts val="845"/>
              </a:spcBef>
              <a:tabLst>
                <a:tab pos="740410" algn="l"/>
                <a:tab pos="5055235" algn="l"/>
              </a:tabLst>
            </a:pPr>
            <a:endParaRPr lang="en-IN" sz="5850" spc="235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ts val="6380"/>
              </a:lnSpc>
              <a:spcBef>
                <a:spcPts val="845"/>
              </a:spcBef>
              <a:tabLst>
                <a:tab pos="740410" algn="l"/>
                <a:tab pos="5055235" algn="l"/>
              </a:tabLst>
            </a:pPr>
            <a:r>
              <a:rPr lang="en-IN" sz="5850" b="1" spc="235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EDUAID</a:t>
            </a:r>
            <a:endParaRPr sz="5850" b="1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4894" y="3543112"/>
            <a:ext cx="4614545" cy="3256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56335" algn="ctr">
              <a:lnSpc>
                <a:spcPct val="106000"/>
              </a:lnSpc>
              <a:spcBef>
                <a:spcPts val="95"/>
              </a:spcBef>
            </a:pPr>
            <a:r>
              <a:rPr lang="en-IN" sz="2800" spc="65" dirty="0" smtClean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VANDANA RANGASWAMY</a:t>
            </a:r>
          </a:p>
          <a:p>
            <a:pPr marL="12700" marR="1156335" algn="ctr">
              <a:lnSpc>
                <a:spcPct val="106000"/>
              </a:lnSpc>
              <a:spcBef>
                <a:spcPts val="95"/>
              </a:spcBef>
            </a:pPr>
            <a:endParaRPr lang="en-IN" sz="2800" spc="65" dirty="0" smtClean="0">
              <a:solidFill>
                <a:srgbClr val="D83A3A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1156335" algn="ctr">
              <a:lnSpc>
                <a:spcPct val="106000"/>
              </a:lnSpc>
              <a:spcBef>
                <a:spcPts val="95"/>
              </a:spcBef>
            </a:pPr>
            <a:r>
              <a:rPr lang="en-IN" sz="2800" spc="65" dirty="0" smtClean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DHAANUSH AMRUTHUR SATISH</a:t>
            </a:r>
          </a:p>
          <a:p>
            <a:pPr marL="12700" marR="1156335" algn="ctr">
              <a:lnSpc>
                <a:spcPct val="106000"/>
              </a:lnSpc>
              <a:spcBef>
                <a:spcPts val="95"/>
              </a:spcBef>
            </a:pPr>
            <a:endParaRPr lang="en-IN" sz="2800" spc="65" dirty="0" smtClean="0">
              <a:solidFill>
                <a:srgbClr val="D83A3A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1156335" algn="ctr">
              <a:lnSpc>
                <a:spcPct val="106000"/>
              </a:lnSpc>
              <a:spcBef>
                <a:spcPts val="95"/>
              </a:spcBef>
            </a:pPr>
            <a:r>
              <a:rPr lang="en-IN" sz="2800" spc="65" dirty="0" smtClean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ANIRUDH RAJ</a:t>
            </a:r>
            <a:endParaRPr sz="28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7582" y="9525"/>
            <a:ext cx="0" cy="10267950"/>
          </a:xfrm>
          <a:custGeom>
            <a:avLst/>
            <a:gdLst/>
            <a:ahLst/>
            <a:cxnLst/>
            <a:rect l="l" t="t" r="r" b="b"/>
            <a:pathLst>
              <a:path h="10267950">
                <a:moveTo>
                  <a:pt x="0" y="1026794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74982"/>
            <a:ext cx="1503045" cy="3537585"/>
          </a:xfrm>
          <a:custGeom>
            <a:avLst/>
            <a:gdLst/>
            <a:ahLst/>
            <a:cxnLst/>
            <a:rect l="l" t="t" r="r" b="b"/>
            <a:pathLst>
              <a:path w="1503045" h="3537584">
                <a:moveTo>
                  <a:pt x="1502456" y="1714127"/>
                </a:moveTo>
                <a:lnTo>
                  <a:pt x="1502456" y="1822925"/>
                </a:lnTo>
                <a:lnTo>
                  <a:pt x="1500770" y="1865224"/>
                </a:lnTo>
                <a:lnTo>
                  <a:pt x="1497588" y="1913078"/>
                </a:lnTo>
                <a:lnTo>
                  <a:pt x="1493161" y="1960582"/>
                </a:lnTo>
                <a:lnTo>
                  <a:pt x="1487506" y="2007718"/>
                </a:lnTo>
                <a:lnTo>
                  <a:pt x="1480639" y="2054471"/>
                </a:lnTo>
                <a:lnTo>
                  <a:pt x="1472576" y="2100825"/>
                </a:lnTo>
                <a:lnTo>
                  <a:pt x="1463333" y="2146763"/>
                </a:lnTo>
                <a:lnTo>
                  <a:pt x="1452927" y="2192269"/>
                </a:lnTo>
                <a:lnTo>
                  <a:pt x="1441374" y="2237326"/>
                </a:lnTo>
                <a:lnTo>
                  <a:pt x="1428690" y="2281919"/>
                </a:lnTo>
                <a:lnTo>
                  <a:pt x="1414891" y="2326032"/>
                </a:lnTo>
                <a:lnTo>
                  <a:pt x="1399994" y="2369647"/>
                </a:lnTo>
                <a:lnTo>
                  <a:pt x="1384015" y="2412749"/>
                </a:lnTo>
                <a:lnTo>
                  <a:pt x="1366970" y="2455321"/>
                </a:lnTo>
                <a:lnTo>
                  <a:pt x="1348875" y="2497347"/>
                </a:lnTo>
                <a:lnTo>
                  <a:pt x="1329747" y="2538812"/>
                </a:lnTo>
                <a:lnTo>
                  <a:pt x="1309602" y="2579698"/>
                </a:lnTo>
                <a:lnTo>
                  <a:pt x="1288456" y="2619989"/>
                </a:lnTo>
                <a:lnTo>
                  <a:pt x="1266325" y="2659670"/>
                </a:lnTo>
                <a:lnTo>
                  <a:pt x="1243226" y="2698723"/>
                </a:lnTo>
                <a:lnTo>
                  <a:pt x="1219175" y="2737133"/>
                </a:lnTo>
                <a:lnTo>
                  <a:pt x="1194188" y="2774884"/>
                </a:lnTo>
                <a:lnTo>
                  <a:pt x="1168281" y="2811959"/>
                </a:lnTo>
                <a:lnTo>
                  <a:pt x="1141471" y="2848342"/>
                </a:lnTo>
                <a:lnTo>
                  <a:pt x="1113774" y="2884016"/>
                </a:lnTo>
                <a:lnTo>
                  <a:pt x="1085206" y="2918966"/>
                </a:lnTo>
                <a:lnTo>
                  <a:pt x="1055784" y="2953175"/>
                </a:lnTo>
                <a:lnTo>
                  <a:pt x="1025523" y="2986627"/>
                </a:lnTo>
                <a:lnTo>
                  <a:pt x="994440" y="3019305"/>
                </a:lnTo>
                <a:lnTo>
                  <a:pt x="962551" y="3051194"/>
                </a:lnTo>
                <a:lnTo>
                  <a:pt x="929873" y="3082277"/>
                </a:lnTo>
                <a:lnTo>
                  <a:pt x="896421" y="3112538"/>
                </a:lnTo>
                <a:lnTo>
                  <a:pt x="862212" y="3141961"/>
                </a:lnTo>
                <a:lnTo>
                  <a:pt x="827262" y="3170529"/>
                </a:lnTo>
                <a:lnTo>
                  <a:pt x="791588" y="3198226"/>
                </a:lnTo>
                <a:lnTo>
                  <a:pt x="755205" y="3225036"/>
                </a:lnTo>
                <a:lnTo>
                  <a:pt x="718130" y="3250943"/>
                </a:lnTo>
                <a:lnTo>
                  <a:pt x="680380" y="3275930"/>
                </a:lnTo>
                <a:lnTo>
                  <a:pt x="641970" y="3299981"/>
                </a:lnTo>
                <a:lnTo>
                  <a:pt x="602916" y="3323081"/>
                </a:lnTo>
                <a:lnTo>
                  <a:pt x="563235" y="3345211"/>
                </a:lnTo>
                <a:lnTo>
                  <a:pt x="522944" y="3366357"/>
                </a:lnTo>
                <a:lnTo>
                  <a:pt x="482058" y="3386503"/>
                </a:lnTo>
                <a:lnTo>
                  <a:pt x="440593" y="3405631"/>
                </a:lnTo>
                <a:lnTo>
                  <a:pt x="398567" y="3423726"/>
                </a:lnTo>
                <a:lnTo>
                  <a:pt x="355995" y="3440771"/>
                </a:lnTo>
                <a:lnTo>
                  <a:pt x="312893" y="3456750"/>
                </a:lnTo>
                <a:lnTo>
                  <a:pt x="269277" y="3471647"/>
                </a:lnTo>
                <a:lnTo>
                  <a:pt x="225165" y="3485446"/>
                </a:lnTo>
                <a:lnTo>
                  <a:pt x="180572" y="3498130"/>
                </a:lnTo>
                <a:lnTo>
                  <a:pt x="135514" y="3509684"/>
                </a:lnTo>
                <a:lnTo>
                  <a:pt x="90008" y="3520090"/>
                </a:lnTo>
                <a:lnTo>
                  <a:pt x="44070" y="3529333"/>
                </a:lnTo>
                <a:lnTo>
                  <a:pt x="0" y="3536999"/>
                </a:lnTo>
                <a:lnTo>
                  <a:pt x="0" y="0"/>
                </a:lnTo>
                <a:lnTo>
                  <a:pt x="44070" y="7666"/>
                </a:lnTo>
                <a:lnTo>
                  <a:pt x="90008" y="16909"/>
                </a:lnTo>
                <a:lnTo>
                  <a:pt x="135514" y="27315"/>
                </a:lnTo>
                <a:lnTo>
                  <a:pt x="180572" y="38868"/>
                </a:lnTo>
                <a:lnTo>
                  <a:pt x="225165" y="51553"/>
                </a:lnTo>
                <a:lnTo>
                  <a:pt x="269277" y="65352"/>
                </a:lnTo>
                <a:lnTo>
                  <a:pt x="312893" y="80249"/>
                </a:lnTo>
                <a:lnTo>
                  <a:pt x="355995" y="96229"/>
                </a:lnTo>
                <a:lnTo>
                  <a:pt x="398567" y="113275"/>
                </a:lnTo>
                <a:lnTo>
                  <a:pt x="440593" y="131370"/>
                </a:lnTo>
                <a:lnTo>
                  <a:pt x="482058" y="150498"/>
                </a:lnTo>
                <a:lnTo>
                  <a:pt x="522944" y="170644"/>
                </a:lnTo>
                <a:lnTo>
                  <a:pt x="563235" y="191791"/>
                </a:lnTo>
                <a:lnTo>
                  <a:pt x="602916" y="213922"/>
                </a:lnTo>
                <a:lnTo>
                  <a:pt x="641970" y="237022"/>
                </a:lnTo>
                <a:lnTo>
                  <a:pt x="680380" y="261074"/>
                </a:lnTo>
                <a:lnTo>
                  <a:pt x="718130" y="286061"/>
                </a:lnTo>
                <a:lnTo>
                  <a:pt x="755205" y="311969"/>
                </a:lnTo>
                <a:lnTo>
                  <a:pt x="791588" y="338780"/>
                </a:lnTo>
                <a:lnTo>
                  <a:pt x="827262" y="366477"/>
                </a:lnTo>
                <a:lnTo>
                  <a:pt x="862212" y="395046"/>
                </a:lnTo>
                <a:lnTo>
                  <a:pt x="896421" y="424470"/>
                </a:lnTo>
                <a:lnTo>
                  <a:pt x="929873" y="454732"/>
                </a:lnTo>
                <a:lnTo>
                  <a:pt x="962551" y="485815"/>
                </a:lnTo>
                <a:lnTo>
                  <a:pt x="994440" y="517705"/>
                </a:lnTo>
                <a:lnTo>
                  <a:pt x="1025523" y="550385"/>
                </a:lnTo>
                <a:lnTo>
                  <a:pt x="1055784" y="583838"/>
                </a:lnTo>
                <a:lnTo>
                  <a:pt x="1085206" y="618048"/>
                </a:lnTo>
                <a:lnTo>
                  <a:pt x="1113774" y="652998"/>
                </a:lnTo>
                <a:lnTo>
                  <a:pt x="1141471" y="688674"/>
                </a:lnTo>
                <a:lnTo>
                  <a:pt x="1168281" y="725058"/>
                </a:lnTo>
                <a:lnTo>
                  <a:pt x="1194188" y="762134"/>
                </a:lnTo>
                <a:lnTo>
                  <a:pt x="1219175" y="799885"/>
                </a:lnTo>
                <a:lnTo>
                  <a:pt x="1243226" y="838297"/>
                </a:lnTo>
                <a:lnTo>
                  <a:pt x="1266325" y="877352"/>
                </a:lnTo>
                <a:lnTo>
                  <a:pt x="1288456" y="917034"/>
                </a:lnTo>
                <a:lnTo>
                  <a:pt x="1309602" y="957326"/>
                </a:lnTo>
                <a:lnTo>
                  <a:pt x="1329747" y="998214"/>
                </a:lnTo>
                <a:lnTo>
                  <a:pt x="1348875" y="1039680"/>
                </a:lnTo>
                <a:lnTo>
                  <a:pt x="1366970" y="1081707"/>
                </a:lnTo>
                <a:lnTo>
                  <a:pt x="1384015" y="1124281"/>
                </a:lnTo>
                <a:lnTo>
                  <a:pt x="1399994" y="1167384"/>
                </a:lnTo>
                <a:lnTo>
                  <a:pt x="1414891" y="1211001"/>
                </a:lnTo>
                <a:lnTo>
                  <a:pt x="1428690" y="1255115"/>
                </a:lnTo>
                <a:lnTo>
                  <a:pt x="1441374" y="1299710"/>
                </a:lnTo>
                <a:lnTo>
                  <a:pt x="1452927" y="1344769"/>
                </a:lnTo>
                <a:lnTo>
                  <a:pt x="1463333" y="1390276"/>
                </a:lnTo>
                <a:lnTo>
                  <a:pt x="1472576" y="1436216"/>
                </a:lnTo>
                <a:lnTo>
                  <a:pt x="1480639" y="1482572"/>
                </a:lnTo>
                <a:lnTo>
                  <a:pt x="1487506" y="1529327"/>
                </a:lnTo>
                <a:lnTo>
                  <a:pt x="1493161" y="1576465"/>
                </a:lnTo>
                <a:lnTo>
                  <a:pt x="1497588" y="1623971"/>
                </a:lnTo>
                <a:lnTo>
                  <a:pt x="1500770" y="1671827"/>
                </a:lnTo>
                <a:lnTo>
                  <a:pt x="1502456" y="1714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81465" y="1579206"/>
            <a:ext cx="3762375" cy="3564254"/>
          </a:xfrm>
          <a:custGeom>
            <a:avLst/>
            <a:gdLst/>
            <a:ahLst/>
            <a:cxnLst/>
            <a:rect l="l" t="t" r="r" b="b"/>
            <a:pathLst>
              <a:path w="3762375" h="3564254">
                <a:moveTo>
                  <a:pt x="1036637" y="239141"/>
                </a:moveTo>
                <a:lnTo>
                  <a:pt x="561022" y="239141"/>
                </a:lnTo>
                <a:lnTo>
                  <a:pt x="561022" y="946772"/>
                </a:lnTo>
                <a:lnTo>
                  <a:pt x="1032497" y="520839"/>
                </a:lnTo>
                <a:lnTo>
                  <a:pt x="1036637" y="239141"/>
                </a:lnTo>
                <a:close/>
              </a:path>
              <a:path w="3762375" h="3564254">
                <a:moveTo>
                  <a:pt x="3205899" y="2751747"/>
                </a:moveTo>
                <a:lnTo>
                  <a:pt x="3205873" y="1811553"/>
                </a:lnTo>
                <a:lnTo>
                  <a:pt x="1883905" y="640765"/>
                </a:lnTo>
                <a:lnTo>
                  <a:pt x="561022" y="1812124"/>
                </a:lnTo>
                <a:lnTo>
                  <a:pt x="561022" y="3485870"/>
                </a:lnTo>
                <a:lnTo>
                  <a:pt x="567156" y="3516274"/>
                </a:lnTo>
                <a:lnTo>
                  <a:pt x="583895" y="3541026"/>
                </a:lnTo>
                <a:lnTo>
                  <a:pt x="608736" y="3557676"/>
                </a:lnTo>
                <a:lnTo>
                  <a:pt x="639191" y="3563772"/>
                </a:lnTo>
                <a:lnTo>
                  <a:pt x="1465910" y="3563772"/>
                </a:lnTo>
                <a:lnTo>
                  <a:pt x="1465910" y="2829903"/>
                </a:lnTo>
                <a:lnTo>
                  <a:pt x="1472006" y="2799448"/>
                </a:lnTo>
                <a:lnTo>
                  <a:pt x="1488655" y="2774619"/>
                </a:lnTo>
                <a:lnTo>
                  <a:pt x="1513408" y="2757881"/>
                </a:lnTo>
                <a:lnTo>
                  <a:pt x="1543812" y="2751747"/>
                </a:lnTo>
                <a:lnTo>
                  <a:pt x="2223122" y="2751747"/>
                </a:lnTo>
                <a:lnTo>
                  <a:pt x="2253526" y="2757881"/>
                </a:lnTo>
                <a:lnTo>
                  <a:pt x="2278278" y="2774619"/>
                </a:lnTo>
                <a:lnTo>
                  <a:pt x="2294928" y="2799448"/>
                </a:lnTo>
                <a:lnTo>
                  <a:pt x="2301024" y="2829903"/>
                </a:lnTo>
                <a:lnTo>
                  <a:pt x="2301024" y="3563772"/>
                </a:lnTo>
                <a:lnTo>
                  <a:pt x="3127997" y="3563772"/>
                </a:lnTo>
                <a:lnTo>
                  <a:pt x="3158401" y="3557676"/>
                </a:lnTo>
                <a:lnTo>
                  <a:pt x="3183153" y="3541026"/>
                </a:lnTo>
                <a:lnTo>
                  <a:pt x="3199803" y="3516274"/>
                </a:lnTo>
                <a:lnTo>
                  <a:pt x="3205899" y="3485870"/>
                </a:lnTo>
                <a:lnTo>
                  <a:pt x="3205899" y="2751747"/>
                </a:lnTo>
                <a:close/>
              </a:path>
              <a:path w="3762375" h="3564254">
                <a:moveTo>
                  <a:pt x="3762362" y="1657159"/>
                </a:moveTo>
                <a:lnTo>
                  <a:pt x="2332748" y="391045"/>
                </a:lnTo>
                <a:lnTo>
                  <a:pt x="1900732" y="8445"/>
                </a:lnTo>
                <a:lnTo>
                  <a:pt x="1891195" y="0"/>
                </a:lnTo>
                <a:lnTo>
                  <a:pt x="1883905" y="8445"/>
                </a:lnTo>
                <a:lnTo>
                  <a:pt x="1876234" y="0"/>
                </a:lnTo>
                <a:lnTo>
                  <a:pt x="0" y="1661248"/>
                </a:lnTo>
                <a:lnTo>
                  <a:pt x="197624" y="1884197"/>
                </a:lnTo>
                <a:lnTo>
                  <a:pt x="1883879" y="391045"/>
                </a:lnTo>
                <a:lnTo>
                  <a:pt x="3569728" y="1884197"/>
                </a:lnTo>
                <a:lnTo>
                  <a:pt x="3762362" y="1666455"/>
                </a:lnTo>
                <a:lnTo>
                  <a:pt x="3762362" y="1657159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13974" y="6855239"/>
            <a:ext cx="4561205" cy="900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750" spc="3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57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750" spc="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endParaRPr sz="57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757" y="2019606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757" y="3825546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57510" y="2248180"/>
            <a:ext cx="17715879" cy="3407410"/>
          </a:xfrm>
          <a:prstGeom prst="rect">
            <a:avLst/>
          </a:prstGeom>
        </p:spPr>
        <p:txBody>
          <a:bodyPr vert="horz" wrap="square" lIns="0" tIns="1364615" rIns="0" bIns="0" rtlCol="0">
            <a:spAutoFit/>
          </a:bodyPr>
          <a:lstStyle/>
          <a:p>
            <a:pPr marL="9324340" marR="5080">
              <a:lnSpc>
                <a:spcPct val="115000"/>
              </a:lnSpc>
              <a:spcBef>
                <a:spcPts val="95"/>
              </a:spcBef>
            </a:pPr>
            <a:r>
              <a:rPr lang="en-US" altLang="en-US"/>
              <a:t>A list of affordable housing options near college campuses is presented and assigned to the student.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7" y="7125006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77089" y="6855740"/>
            <a:ext cx="7566025" cy="205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5000"/>
              </a:lnSpc>
              <a:spcBef>
                <a:spcPts val="95"/>
              </a:spcBef>
            </a:pPr>
            <a:r>
              <a:rPr sz="385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Both</a:t>
            </a:r>
            <a:r>
              <a:rPr sz="385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temporary</a:t>
            </a:r>
            <a:r>
              <a:rPr sz="385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3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850" spc="-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permanant </a:t>
            </a:r>
            <a:r>
              <a:rPr sz="3850" spc="-1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housing </a:t>
            </a:r>
            <a:r>
              <a:rPr sz="38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solutions </a:t>
            </a:r>
            <a:r>
              <a:rPr sz="3850" spc="2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385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offered </a:t>
            </a:r>
            <a:r>
              <a:rPr sz="385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850" spc="-1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students.</a:t>
            </a:r>
            <a:endParaRPr sz="38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600949" y="1579352"/>
            <a:ext cx="7877175" cy="1500505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51130" marR="17780">
              <a:lnSpc>
                <a:spcPts val="5330"/>
              </a:lnSpc>
            </a:pPr>
            <a:r>
              <a:rPr sz="3850" spc="155" dirty="0"/>
              <a:t>A</a:t>
            </a:r>
            <a:r>
              <a:rPr sz="3850" spc="-15" dirty="0"/>
              <a:t> </a:t>
            </a:r>
            <a:r>
              <a:rPr sz="3850" spc="60" dirty="0"/>
              <a:t>student</a:t>
            </a:r>
            <a:r>
              <a:rPr sz="3850" spc="-10" dirty="0"/>
              <a:t> </a:t>
            </a:r>
            <a:r>
              <a:rPr sz="3850" spc="330" dirty="0"/>
              <a:t>can</a:t>
            </a:r>
            <a:r>
              <a:rPr sz="3850" spc="-10" dirty="0"/>
              <a:t> </a:t>
            </a:r>
            <a:r>
              <a:rPr sz="3850" spc="114" dirty="0"/>
              <a:t>request</a:t>
            </a:r>
            <a:r>
              <a:rPr sz="3850" spc="-15" dirty="0"/>
              <a:t> </a:t>
            </a:r>
            <a:r>
              <a:rPr sz="3850" spc="75" dirty="0"/>
              <a:t>for</a:t>
            </a:r>
            <a:r>
              <a:rPr sz="3850" spc="-10" dirty="0"/>
              <a:t> </a:t>
            </a:r>
            <a:r>
              <a:rPr sz="3850" spc="305" dirty="0"/>
              <a:t>an</a:t>
            </a:r>
            <a:r>
              <a:rPr sz="3850" spc="-10" dirty="0"/>
              <a:t> </a:t>
            </a:r>
            <a:r>
              <a:rPr sz="3850" spc="120" dirty="0"/>
              <a:t>off- </a:t>
            </a:r>
            <a:r>
              <a:rPr sz="3850" spc="-1145" dirty="0"/>
              <a:t> </a:t>
            </a:r>
            <a:r>
              <a:rPr sz="3850" spc="220" dirty="0"/>
              <a:t>campus</a:t>
            </a:r>
            <a:r>
              <a:rPr sz="3850" spc="-10" dirty="0"/>
              <a:t> </a:t>
            </a:r>
            <a:r>
              <a:rPr sz="3850" spc="55" dirty="0"/>
              <a:t>housing.</a:t>
            </a:r>
            <a:endParaRPr sz="3850"/>
          </a:p>
        </p:txBody>
      </p:sp>
      <p:sp>
        <p:nvSpPr>
          <p:cNvPr id="12" name="Text Box 11"/>
          <p:cNvSpPr txBox="1"/>
          <p:nvPr/>
        </p:nvSpPr>
        <p:spPr>
          <a:xfrm>
            <a:off x="9662795" y="502920"/>
            <a:ext cx="7863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6000" b="1">
                <a:solidFill>
                  <a:schemeClr val="bg1"/>
                </a:solidFill>
              </a:rPr>
              <a:t>HOUSING SUPPORT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7582" y="9525"/>
            <a:ext cx="0" cy="10267950"/>
          </a:xfrm>
          <a:custGeom>
            <a:avLst/>
            <a:gdLst/>
            <a:ahLst/>
            <a:cxnLst/>
            <a:rect l="l" t="t" r="r" b="b"/>
            <a:pathLst>
              <a:path h="10267950">
                <a:moveTo>
                  <a:pt x="0" y="1026794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3374983"/>
            <a:ext cx="1503045" cy="3537585"/>
          </a:xfrm>
          <a:custGeom>
            <a:avLst/>
            <a:gdLst/>
            <a:ahLst/>
            <a:cxnLst/>
            <a:rect l="l" t="t" r="r" b="b"/>
            <a:pathLst>
              <a:path w="1503045" h="3537584">
                <a:moveTo>
                  <a:pt x="1502456" y="1714127"/>
                </a:moveTo>
                <a:lnTo>
                  <a:pt x="1502456" y="1822925"/>
                </a:lnTo>
                <a:lnTo>
                  <a:pt x="1500770" y="1865224"/>
                </a:lnTo>
                <a:lnTo>
                  <a:pt x="1497588" y="1913078"/>
                </a:lnTo>
                <a:lnTo>
                  <a:pt x="1493161" y="1960582"/>
                </a:lnTo>
                <a:lnTo>
                  <a:pt x="1487506" y="2007718"/>
                </a:lnTo>
                <a:lnTo>
                  <a:pt x="1480639" y="2054471"/>
                </a:lnTo>
                <a:lnTo>
                  <a:pt x="1472576" y="2100825"/>
                </a:lnTo>
                <a:lnTo>
                  <a:pt x="1463333" y="2146763"/>
                </a:lnTo>
                <a:lnTo>
                  <a:pt x="1452927" y="2192269"/>
                </a:lnTo>
                <a:lnTo>
                  <a:pt x="1441374" y="2237326"/>
                </a:lnTo>
                <a:lnTo>
                  <a:pt x="1428690" y="2281919"/>
                </a:lnTo>
                <a:lnTo>
                  <a:pt x="1414891" y="2326032"/>
                </a:lnTo>
                <a:lnTo>
                  <a:pt x="1399994" y="2369647"/>
                </a:lnTo>
                <a:lnTo>
                  <a:pt x="1384015" y="2412749"/>
                </a:lnTo>
                <a:lnTo>
                  <a:pt x="1366970" y="2455321"/>
                </a:lnTo>
                <a:lnTo>
                  <a:pt x="1348875" y="2497347"/>
                </a:lnTo>
                <a:lnTo>
                  <a:pt x="1329747" y="2538812"/>
                </a:lnTo>
                <a:lnTo>
                  <a:pt x="1309602" y="2579698"/>
                </a:lnTo>
                <a:lnTo>
                  <a:pt x="1288456" y="2619989"/>
                </a:lnTo>
                <a:lnTo>
                  <a:pt x="1266325" y="2659670"/>
                </a:lnTo>
                <a:lnTo>
                  <a:pt x="1243226" y="2698723"/>
                </a:lnTo>
                <a:lnTo>
                  <a:pt x="1219175" y="2737133"/>
                </a:lnTo>
                <a:lnTo>
                  <a:pt x="1194188" y="2774884"/>
                </a:lnTo>
                <a:lnTo>
                  <a:pt x="1168281" y="2811959"/>
                </a:lnTo>
                <a:lnTo>
                  <a:pt x="1141471" y="2848342"/>
                </a:lnTo>
                <a:lnTo>
                  <a:pt x="1113774" y="2884016"/>
                </a:lnTo>
                <a:lnTo>
                  <a:pt x="1085206" y="2918966"/>
                </a:lnTo>
                <a:lnTo>
                  <a:pt x="1055784" y="2953175"/>
                </a:lnTo>
                <a:lnTo>
                  <a:pt x="1025523" y="2986627"/>
                </a:lnTo>
                <a:lnTo>
                  <a:pt x="994440" y="3019305"/>
                </a:lnTo>
                <a:lnTo>
                  <a:pt x="962551" y="3051194"/>
                </a:lnTo>
                <a:lnTo>
                  <a:pt x="929873" y="3082277"/>
                </a:lnTo>
                <a:lnTo>
                  <a:pt x="896421" y="3112538"/>
                </a:lnTo>
                <a:lnTo>
                  <a:pt x="862212" y="3141961"/>
                </a:lnTo>
                <a:lnTo>
                  <a:pt x="827262" y="3170529"/>
                </a:lnTo>
                <a:lnTo>
                  <a:pt x="791588" y="3198226"/>
                </a:lnTo>
                <a:lnTo>
                  <a:pt x="755205" y="3225036"/>
                </a:lnTo>
                <a:lnTo>
                  <a:pt x="718130" y="3250943"/>
                </a:lnTo>
                <a:lnTo>
                  <a:pt x="680380" y="3275930"/>
                </a:lnTo>
                <a:lnTo>
                  <a:pt x="641970" y="3299981"/>
                </a:lnTo>
                <a:lnTo>
                  <a:pt x="602916" y="3323081"/>
                </a:lnTo>
                <a:lnTo>
                  <a:pt x="563235" y="3345211"/>
                </a:lnTo>
                <a:lnTo>
                  <a:pt x="522944" y="3366357"/>
                </a:lnTo>
                <a:lnTo>
                  <a:pt x="482058" y="3386503"/>
                </a:lnTo>
                <a:lnTo>
                  <a:pt x="440593" y="3405631"/>
                </a:lnTo>
                <a:lnTo>
                  <a:pt x="398567" y="3423726"/>
                </a:lnTo>
                <a:lnTo>
                  <a:pt x="355995" y="3440771"/>
                </a:lnTo>
                <a:lnTo>
                  <a:pt x="312893" y="3456750"/>
                </a:lnTo>
                <a:lnTo>
                  <a:pt x="269277" y="3471647"/>
                </a:lnTo>
                <a:lnTo>
                  <a:pt x="225165" y="3485446"/>
                </a:lnTo>
                <a:lnTo>
                  <a:pt x="180572" y="3498130"/>
                </a:lnTo>
                <a:lnTo>
                  <a:pt x="135514" y="3509684"/>
                </a:lnTo>
                <a:lnTo>
                  <a:pt x="90008" y="3520090"/>
                </a:lnTo>
                <a:lnTo>
                  <a:pt x="44070" y="3529333"/>
                </a:lnTo>
                <a:lnTo>
                  <a:pt x="0" y="3536999"/>
                </a:lnTo>
                <a:lnTo>
                  <a:pt x="0" y="0"/>
                </a:lnTo>
                <a:lnTo>
                  <a:pt x="44070" y="7666"/>
                </a:lnTo>
                <a:lnTo>
                  <a:pt x="90008" y="16909"/>
                </a:lnTo>
                <a:lnTo>
                  <a:pt x="135514" y="27315"/>
                </a:lnTo>
                <a:lnTo>
                  <a:pt x="180572" y="38868"/>
                </a:lnTo>
                <a:lnTo>
                  <a:pt x="225165" y="51553"/>
                </a:lnTo>
                <a:lnTo>
                  <a:pt x="269277" y="65352"/>
                </a:lnTo>
                <a:lnTo>
                  <a:pt x="312893" y="80249"/>
                </a:lnTo>
                <a:lnTo>
                  <a:pt x="355995" y="96229"/>
                </a:lnTo>
                <a:lnTo>
                  <a:pt x="398567" y="113275"/>
                </a:lnTo>
                <a:lnTo>
                  <a:pt x="440593" y="131370"/>
                </a:lnTo>
                <a:lnTo>
                  <a:pt x="482058" y="150498"/>
                </a:lnTo>
                <a:lnTo>
                  <a:pt x="522944" y="170644"/>
                </a:lnTo>
                <a:lnTo>
                  <a:pt x="563235" y="191791"/>
                </a:lnTo>
                <a:lnTo>
                  <a:pt x="602916" y="213922"/>
                </a:lnTo>
                <a:lnTo>
                  <a:pt x="641970" y="237022"/>
                </a:lnTo>
                <a:lnTo>
                  <a:pt x="680380" y="261074"/>
                </a:lnTo>
                <a:lnTo>
                  <a:pt x="718130" y="286061"/>
                </a:lnTo>
                <a:lnTo>
                  <a:pt x="755205" y="311969"/>
                </a:lnTo>
                <a:lnTo>
                  <a:pt x="791588" y="338780"/>
                </a:lnTo>
                <a:lnTo>
                  <a:pt x="827262" y="366477"/>
                </a:lnTo>
                <a:lnTo>
                  <a:pt x="862212" y="395046"/>
                </a:lnTo>
                <a:lnTo>
                  <a:pt x="896421" y="424470"/>
                </a:lnTo>
                <a:lnTo>
                  <a:pt x="929873" y="454732"/>
                </a:lnTo>
                <a:lnTo>
                  <a:pt x="962551" y="485815"/>
                </a:lnTo>
                <a:lnTo>
                  <a:pt x="994440" y="517705"/>
                </a:lnTo>
                <a:lnTo>
                  <a:pt x="1025523" y="550385"/>
                </a:lnTo>
                <a:lnTo>
                  <a:pt x="1055784" y="583838"/>
                </a:lnTo>
                <a:lnTo>
                  <a:pt x="1085206" y="618048"/>
                </a:lnTo>
                <a:lnTo>
                  <a:pt x="1113774" y="652998"/>
                </a:lnTo>
                <a:lnTo>
                  <a:pt x="1141471" y="688674"/>
                </a:lnTo>
                <a:lnTo>
                  <a:pt x="1168281" y="725058"/>
                </a:lnTo>
                <a:lnTo>
                  <a:pt x="1194188" y="762134"/>
                </a:lnTo>
                <a:lnTo>
                  <a:pt x="1219175" y="799885"/>
                </a:lnTo>
                <a:lnTo>
                  <a:pt x="1243226" y="838297"/>
                </a:lnTo>
                <a:lnTo>
                  <a:pt x="1266325" y="877352"/>
                </a:lnTo>
                <a:lnTo>
                  <a:pt x="1288456" y="917034"/>
                </a:lnTo>
                <a:lnTo>
                  <a:pt x="1309602" y="957326"/>
                </a:lnTo>
                <a:lnTo>
                  <a:pt x="1329747" y="998214"/>
                </a:lnTo>
                <a:lnTo>
                  <a:pt x="1348875" y="1039680"/>
                </a:lnTo>
                <a:lnTo>
                  <a:pt x="1366970" y="1081707"/>
                </a:lnTo>
                <a:lnTo>
                  <a:pt x="1384015" y="1124281"/>
                </a:lnTo>
                <a:lnTo>
                  <a:pt x="1399994" y="1167384"/>
                </a:lnTo>
                <a:lnTo>
                  <a:pt x="1414891" y="1211001"/>
                </a:lnTo>
                <a:lnTo>
                  <a:pt x="1428690" y="1255115"/>
                </a:lnTo>
                <a:lnTo>
                  <a:pt x="1441374" y="1299710"/>
                </a:lnTo>
                <a:lnTo>
                  <a:pt x="1452927" y="1344769"/>
                </a:lnTo>
                <a:lnTo>
                  <a:pt x="1463333" y="1390276"/>
                </a:lnTo>
                <a:lnTo>
                  <a:pt x="1472576" y="1436216"/>
                </a:lnTo>
                <a:lnTo>
                  <a:pt x="1480639" y="1482572"/>
                </a:lnTo>
                <a:lnTo>
                  <a:pt x="1487506" y="1529327"/>
                </a:lnTo>
                <a:lnTo>
                  <a:pt x="1493161" y="1576465"/>
                </a:lnTo>
                <a:lnTo>
                  <a:pt x="1497588" y="1623971"/>
                </a:lnTo>
                <a:lnTo>
                  <a:pt x="1500770" y="1671827"/>
                </a:lnTo>
                <a:lnTo>
                  <a:pt x="1502456" y="1714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3305" y="1817971"/>
            <a:ext cx="4365613" cy="41021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31186" y="7033521"/>
            <a:ext cx="4561205" cy="900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750" spc="3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57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750" spc="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endParaRPr sz="57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0197" y="2934005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55757" y="5524805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524689" y="2552980"/>
            <a:ext cx="8349615" cy="548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15670">
              <a:lnSpc>
                <a:spcPct val="115000"/>
              </a:lnSpc>
              <a:spcBef>
                <a:spcPts val="95"/>
              </a:spcBef>
            </a:pPr>
            <a:r>
              <a:rPr lang="en-US" altLang="en-US" sz="38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Students can continue their education and pursue a graduate degree.</a:t>
            </a:r>
          </a:p>
          <a:p>
            <a:pPr marL="12700" marR="915670">
              <a:lnSpc>
                <a:spcPct val="115000"/>
              </a:lnSpc>
              <a:spcBef>
                <a:spcPts val="95"/>
              </a:spcBef>
            </a:pPr>
            <a:endParaRPr lang="en-US" altLang="en-US" sz="3850" spc="85" dirty="0">
              <a:solidFill>
                <a:srgbClr val="FFFFF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marR="915670">
              <a:lnSpc>
                <a:spcPct val="115000"/>
              </a:lnSpc>
              <a:spcBef>
                <a:spcPts val="95"/>
              </a:spcBef>
            </a:pPr>
            <a:r>
              <a:rPr lang="en-US" altLang="en-US" sz="385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Students who were unable to continue their education due to financial constraints can now achieve a master’s degree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823362" y="307620"/>
            <a:ext cx="92589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95" dirty="0">
                <a:latin typeface="Arial" panose="020B0604020202020204"/>
                <a:cs typeface="Arial" panose="020B0604020202020204"/>
              </a:rPr>
              <a:t>Higher</a:t>
            </a:r>
            <a:r>
              <a:rPr sz="5600" b="1" spc="-275" dirty="0">
                <a:latin typeface="Arial" panose="020B0604020202020204"/>
                <a:cs typeface="Arial" panose="020B0604020202020204"/>
              </a:rPr>
              <a:t> </a:t>
            </a:r>
            <a:r>
              <a:rPr sz="5600" b="1" spc="80" dirty="0">
                <a:latin typeface="Arial" panose="020B0604020202020204"/>
                <a:cs typeface="Arial" panose="020B0604020202020204"/>
              </a:rPr>
              <a:t>Education</a:t>
            </a:r>
            <a:r>
              <a:rPr sz="5600" b="1" spc="-270" dirty="0">
                <a:latin typeface="Arial" panose="020B0604020202020204"/>
                <a:cs typeface="Arial" panose="020B0604020202020204"/>
              </a:rPr>
              <a:t> </a:t>
            </a:r>
            <a:r>
              <a:rPr sz="5600" b="1" spc="25" dirty="0">
                <a:latin typeface="Arial" panose="020B0604020202020204"/>
                <a:cs typeface="Arial" panose="020B0604020202020204"/>
              </a:rPr>
              <a:t>Learning</a:t>
            </a:r>
            <a:endParaRPr sz="56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6234" y="446486"/>
            <a:ext cx="438150" cy="885190"/>
          </a:xfrm>
          <a:custGeom>
            <a:avLst/>
            <a:gdLst/>
            <a:ahLst/>
            <a:cxnLst/>
            <a:rect l="l" t="t" r="r" b="b"/>
            <a:pathLst>
              <a:path w="438150" h="885190">
                <a:moveTo>
                  <a:pt x="0" y="501205"/>
                </a:moveTo>
                <a:lnTo>
                  <a:pt x="0" y="383714"/>
                </a:lnTo>
                <a:lnTo>
                  <a:pt x="5892" y="347541"/>
                </a:lnTo>
                <a:lnTo>
                  <a:pt x="18244" y="302608"/>
                </a:lnTo>
                <a:lnTo>
                  <a:pt x="35069" y="259719"/>
                </a:lnTo>
                <a:lnTo>
                  <a:pt x="56096" y="219142"/>
                </a:lnTo>
                <a:lnTo>
                  <a:pt x="81056" y="181149"/>
                </a:lnTo>
                <a:lnTo>
                  <a:pt x="109680" y="146009"/>
                </a:lnTo>
                <a:lnTo>
                  <a:pt x="141696" y="113993"/>
                </a:lnTo>
                <a:lnTo>
                  <a:pt x="176836" y="85369"/>
                </a:lnTo>
                <a:lnTo>
                  <a:pt x="214829" y="60409"/>
                </a:lnTo>
                <a:lnTo>
                  <a:pt x="255406" y="39381"/>
                </a:lnTo>
                <a:lnTo>
                  <a:pt x="298295" y="22556"/>
                </a:lnTo>
                <a:lnTo>
                  <a:pt x="343229" y="10205"/>
                </a:lnTo>
                <a:lnTo>
                  <a:pt x="389936" y="2596"/>
                </a:lnTo>
                <a:lnTo>
                  <a:pt x="438146" y="0"/>
                </a:lnTo>
                <a:lnTo>
                  <a:pt x="438146" y="884931"/>
                </a:lnTo>
                <a:lnTo>
                  <a:pt x="389936" y="882335"/>
                </a:lnTo>
                <a:lnTo>
                  <a:pt x="343229" y="874726"/>
                </a:lnTo>
                <a:lnTo>
                  <a:pt x="298295" y="862374"/>
                </a:lnTo>
                <a:lnTo>
                  <a:pt x="255406" y="845549"/>
                </a:lnTo>
                <a:lnTo>
                  <a:pt x="214829" y="824521"/>
                </a:lnTo>
                <a:lnTo>
                  <a:pt x="176836" y="799560"/>
                </a:lnTo>
                <a:lnTo>
                  <a:pt x="141696" y="770935"/>
                </a:lnTo>
                <a:lnTo>
                  <a:pt x="109680" y="738918"/>
                </a:lnTo>
                <a:lnTo>
                  <a:pt x="81056" y="703777"/>
                </a:lnTo>
                <a:lnTo>
                  <a:pt x="56096" y="665783"/>
                </a:lnTo>
                <a:lnTo>
                  <a:pt x="35069" y="625205"/>
                </a:lnTo>
                <a:lnTo>
                  <a:pt x="18244" y="582314"/>
                </a:lnTo>
                <a:lnTo>
                  <a:pt x="5892" y="537379"/>
                </a:lnTo>
                <a:lnTo>
                  <a:pt x="0" y="501205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231" y="2377733"/>
            <a:ext cx="15313251" cy="57313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362091"/>
            <a:ext cx="841756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spc="215" dirty="0">
                <a:solidFill>
                  <a:srgbClr val="000000"/>
                </a:solidFill>
              </a:rPr>
              <a:t>Ecosystem</a:t>
            </a:r>
            <a:r>
              <a:rPr sz="5900" spc="-45" dirty="0">
                <a:solidFill>
                  <a:srgbClr val="000000"/>
                </a:solidFill>
              </a:rPr>
              <a:t> </a:t>
            </a:r>
            <a:r>
              <a:rPr sz="5900" spc="140" dirty="0">
                <a:solidFill>
                  <a:srgbClr val="000000"/>
                </a:solidFill>
              </a:rPr>
              <a:t>Architecture</a:t>
            </a:r>
            <a:endParaRPr sz="5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698" y="263151"/>
            <a:ext cx="377825" cy="755015"/>
          </a:xfrm>
          <a:custGeom>
            <a:avLst/>
            <a:gdLst/>
            <a:ahLst/>
            <a:cxnLst/>
            <a:rect l="l" t="t" r="r" b="b"/>
            <a:pathLst>
              <a:path w="377825" h="755015">
                <a:moveTo>
                  <a:pt x="0" y="377273"/>
                </a:moveTo>
                <a:lnTo>
                  <a:pt x="2939" y="329949"/>
                </a:lnTo>
                <a:lnTo>
                  <a:pt x="11522" y="284379"/>
                </a:lnTo>
                <a:lnTo>
                  <a:pt x="25394" y="240917"/>
                </a:lnTo>
                <a:lnTo>
                  <a:pt x="44203" y="199916"/>
                </a:lnTo>
                <a:lnTo>
                  <a:pt x="67595" y="161730"/>
                </a:lnTo>
                <a:lnTo>
                  <a:pt x="95215" y="126712"/>
                </a:lnTo>
                <a:lnTo>
                  <a:pt x="126711" y="95216"/>
                </a:lnTo>
                <a:lnTo>
                  <a:pt x="161729" y="67595"/>
                </a:lnTo>
                <a:lnTo>
                  <a:pt x="199915" y="44204"/>
                </a:lnTo>
                <a:lnTo>
                  <a:pt x="240916" y="25395"/>
                </a:lnTo>
                <a:lnTo>
                  <a:pt x="284379" y="11522"/>
                </a:lnTo>
                <a:lnTo>
                  <a:pt x="329949" y="2939"/>
                </a:lnTo>
                <a:lnTo>
                  <a:pt x="377273" y="0"/>
                </a:lnTo>
                <a:lnTo>
                  <a:pt x="377273" y="754558"/>
                </a:lnTo>
                <a:lnTo>
                  <a:pt x="329949" y="751618"/>
                </a:lnTo>
                <a:lnTo>
                  <a:pt x="284379" y="743035"/>
                </a:lnTo>
                <a:lnTo>
                  <a:pt x="240916" y="729162"/>
                </a:lnTo>
                <a:lnTo>
                  <a:pt x="199915" y="710353"/>
                </a:lnTo>
                <a:lnTo>
                  <a:pt x="161729" y="686961"/>
                </a:lnTo>
                <a:lnTo>
                  <a:pt x="126711" y="659340"/>
                </a:lnTo>
                <a:lnTo>
                  <a:pt x="95215" y="627843"/>
                </a:lnTo>
                <a:lnTo>
                  <a:pt x="67595" y="592824"/>
                </a:lnTo>
                <a:lnTo>
                  <a:pt x="44203" y="554636"/>
                </a:lnTo>
                <a:lnTo>
                  <a:pt x="25394" y="513634"/>
                </a:lnTo>
                <a:lnTo>
                  <a:pt x="11522" y="470170"/>
                </a:lnTo>
                <a:lnTo>
                  <a:pt x="2939" y="424599"/>
                </a:lnTo>
                <a:lnTo>
                  <a:pt x="0" y="377273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715" y="1574765"/>
            <a:ext cx="17361586" cy="799607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3407" y="178757"/>
            <a:ext cx="5153025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spc="380" dirty="0">
                <a:solidFill>
                  <a:srgbClr val="000000"/>
                </a:solidFill>
              </a:rPr>
              <a:t>Object</a:t>
            </a:r>
            <a:r>
              <a:rPr sz="5900" spc="-75" dirty="0">
                <a:solidFill>
                  <a:srgbClr val="000000"/>
                </a:solidFill>
              </a:rPr>
              <a:t> </a:t>
            </a:r>
            <a:r>
              <a:rPr sz="5900" spc="550" dirty="0">
                <a:solidFill>
                  <a:srgbClr val="000000"/>
                </a:solidFill>
              </a:rPr>
              <a:t>Model</a:t>
            </a:r>
            <a:endParaRPr sz="5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698" y="263151"/>
            <a:ext cx="377825" cy="755015"/>
          </a:xfrm>
          <a:custGeom>
            <a:avLst/>
            <a:gdLst/>
            <a:ahLst/>
            <a:cxnLst/>
            <a:rect l="l" t="t" r="r" b="b"/>
            <a:pathLst>
              <a:path w="377825" h="755015">
                <a:moveTo>
                  <a:pt x="0" y="377273"/>
                </a:moveTo>
                <a:lnTo>
                  <a:pt x="2939" y="329949"/>
                </a:lnTo>
                <a:lnTo>
                  <a:pt x="11522" y="284379"/>
                </a:lnTo>
                <a:lnTo>
                  <a:pt x="25394" y="240917"/>
                </a:lnTo>
                <a:lnTo>
                  <a:pt x="44203" y="199916"/>
                </a:lnTo>
                <a:lnTo>
                  <a:pt x="67595" y="161730"/>
                </a:lnTo>
                <a:lnTo>
                  <a:pt x="95215" y="126712"/>
                </a:lnTo>
                <a:lnTo>
                  <a:pt x="126711" y="95216"/>
                </a:lnTo>
                <a:lnTo>
                  <a:pt x="161729" y="67595"/>
                </a:lnTo>
                <a:lnTo>
                  <a:pt x="199915" y="44204"/>
                </a:lnTo>
                <a:lnTo>
                  <a:pt x="240916" y="25395"/>
                </a:lnTo>
                <a:lnTo>
                  <a:pt x="284379" y="11522"/>
                </a:lnTo>
                <a:lnTo>
                  <a:pt x="329949" y="2939"/>
                </a:lnTo>
                <a:lnTo>
                  <a:pt x="377273" y="0"/>
                </a:lnTo>
                <a:lnTo>
                  <a:pt x="377273" y="754558"/>
                </a:lnTo>
                <a:lnTo>
                  <a:pt x="329949" y="751618"/>
                </a:lnTo>
                <a:lnTo>
                  <a:pt x="284379" y="743035"/>
                </a:lnTo>
                <a:lnTo>
                  <a:pt x="240916" y="729162"/>
                </a:lnTo>
                <a:lnTo>
                  <a:pt x="199915" y="710353"/>
                </a:lnTo>
                <a:lnTo>
                  <a:pt x="161729" y="686961"/>
                </a:lnTo>
                <a:lnTo>
                  <a:pt x="126711" y="659340"/>
                </a:lnTo>
                <a:lnTo>
                  <a:pt x="95215" y="627843"/>
                </a:lnTo>
                <a:lnTo>
                  <a:pt x="67595" y="592824"/>
                </a:lnTo>
                <a:lnTo>
                  <a:pt x="44203" y="554636"/>
                </a:lnTo>
                <a:lnTo>
                  <a:pt x="25394" y="513634"/>
                </a:lnTo>
                <a:lnTo>
                  <a:pt x="11522" y="470170"/>
                </a:lnTo>
                <a:lnTo>
                  <a:pt x="2939" y="424599"/>
                </a:lnTo>
                <a:lnTo>
                  <a:pt x="0" y="377273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5015" y="1161038"/>
            <a:ext cx="10410823" cy="90106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73407" y="178758"/>
            <a:ext cx="609600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900" spc="250" dirty="0">
                <a:solidFill>
                  <a:srgbClr val="000000"/>
                </a:solidFill>
              </a:rPr>
              <a:t>User</a:t>
            </a:r>
            <a:r>
              <a:rPr sz="5900" spc="-40" dirty="0">
                <a:solidFill>
                  <a:srgbClr val="000000"/>
                </a:solidFill>
              </a:rPr>
              <a:t> </a:t>
            </a:r>
            <a:r>
              <a:rPr sz="5900" spc="175" dirty="0">
                <a:solidFill>
                  <a:srgbClr val="000000"/>
                </a:solidFill>
              </a:rPr>
              <a:t>Flow</a:t>
            </a:r>
            <a:r>
              <a:rPr sz="5900" spc="-35" dirty="0">
                <a:solidFill>
                  <a:srgbClr val="000000"/>
                </a:solidFill>
              </a:rPr>
              <a:t> </a:t>
            </a:r>
            <a:r>
              <a:rPr sz="5900" spc="550" dirty="0">
                <a:solidFill>
                  <a:srgbClr val="000000"/>
                </a:solidFill>
              </a:rPr>
              <a:t>Model</a:t>
            </a:r>
            <a:endParaRPr sz="5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5424" y="439850"/>
            <a:ext cx="96551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16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5200" b="1" spc="-2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-4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Login</a:t>
            </a:r>
            <a:r>
              <a:rPr sz="5200" b="1" spc="-24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page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24" y="1261194"/>
            <a:ext cx="16746223" cy="863531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2057" y="542207"/>
            <a:ext cx="118967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8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Enterprise</a:t>
            </a:r>
            <a:r>
              <a:rPr sz="5200" b="1" spc="-28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Registration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18757"/>
            <a:ext cx="13106400" cy="8247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557" y="439848"/>
            <a:ext cx="109588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1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Student</a:t>
            </a:r>
            <a:r>
              <a:rPr sz="5200" b="1" spc="-2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9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registration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82" y="1785468"/>
            <a:ext cx="16364518" cy="79785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565" y="202596"/>
            <a:ext cx="152450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lang="en-US" sz="5200" b="1" spc="10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Medical Assistance </a:t>
            </a:r>
            <a:r>
              <a:rPr sz="5200" b="1" spc="50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Request</a:t>
            </a:r>
            <a:endParaRPr sz="52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928363"/>
            <a:ext cx="12496800" cy="77530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1134" y="202597"/>
            <a:ext cx="148177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2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Mental</a:t>
            </a:r>
            <a:r>
              <a:rPr sz="5200" b="1" spc="-2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04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Health</a:t>
            </a:r>
            <a:r>
              <a:rPr lang="en-US" sz="5200" b="1" spc="204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care</a:t>
            </a:r>
            <a:r>
              <a:rPr sz="5200" b="1" spc="-229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50" dirty="0" smtClean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Request</a:t>
            </a:r>
            <a:endParaRPr sz="52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114691"/>
            <a:ext cx="10515599" cy="8553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0717" y="1640713"/>
            <a:ext cx="40862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600" b="1" dirty="0" err="1" smtClean="0">
                <a:latin typeface="Trebuchet MS" panose="020B0603020202020204"/>
                <a:cs typeface="Trebuchet MS" panose="020B0603020202020204"/>
              </a:rPr>
              <a:t>EduAid</a:t>
            </a:r>
            <a:endParaRPr sz="9600" b="1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717" y="4827619"/>
            <a:ext cx="9559290" cy="210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3400" dirty="0">
                <a:latin typeface="Trebuchet MS" panose="020B0603020202020204"/>
                <a:cs typeface="Trebuchet MS" panose="020B0603020202020204"/>
              </a:rPr>
              <a:t>A student support system for the underprivileged, the underrepresented, the underserved — empowering them to overcome challenges and achieve their academic and personal goals.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9465" y="202600"/>
            <a:ext cx="1438148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2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Mental</a:t>
            </a:r>
            <a:r>
              <a:rPr sz="5200" b="1" spc="-2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0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Health</a:t>
            </a:r>
            <a:r>
              <a:rPr sz="5200" b="1" spc="-2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Care</a:t>
            </a:r>
            <a:r>
              <a:rPr sz="5200" b="1" spc="-229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Dashboard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242" y="1593598"/>
            <a:ext cx="13271703" cy="78171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105" y="202596"/>
            <a:ext cx="93402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Job</a:t>
            </a:r>
            <a:r>
              <a:rPr sz="5200" b="1" spc="-2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Dashboard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1257300"/>
            <a:ext cx="12774169" cy="79377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316" y="202596"/>
            <a:ext cx="107188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Job</a:t>
            </a:r>
            <a:r>
              <a:rPr sz="5200" b="1" spc="-2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Request</a:t>
            </a:r>
            <a:r>
              <a:rPr sz="5200" b="1" spc="-25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8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Queue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70" y="1498402"/>
            <a:ext cx="12593930" cy="79122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6974" y="202596"/>
            <a:ext cx="107715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Housing</a:t>
            </a:r>
            <a:r>
              <a:rPr sz="5200" b="1" spc="-2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Dashboard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020477"/>
            <a:ext cx="10618742" cy="9139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184" y="202597"/>
            <a:ext cx="1140333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Education</a:t>
            </a:r>
            <a:r>
              <a:rPr sz="5200" b="1" spc="-28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Dashboard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485900"/>
            <a:ext cx="11539998" cy="76462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815" y="202600"/>
            <a:ext cx="117919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7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Education</a:t>
            </a:r>
            <a:r>
              <a:rPr sz="5200" b="1" spc="-25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Work</a:t>
            </a:r>
            <a:r>
              <a:rPr sz="5200" b="1" spc="-26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8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Queue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14500"/>
            <a:ext cx="10914935" cy="81535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984" y="202596"/>
            <a:ext cx="66440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8805" algn="l"/>
              </a:tabLst>
            </a:pPr>
            <a:r>
              <a:rPr sz="5200" b="1" spc="5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Screenshot</a:t>
            </a:r>
            <a:r>
              <a:rPr sz="5200" b="1" spc="-215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5200" b="1" spc="270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-	</a:t>
            </a:r>
            <a:r>
              <a:rPr sz="5200" b="1" spc="114" dirty="0">
                <a:solidFill>
                  <a:srgbClr val="000000"/>
                </a:solidFill>
                <a:latin typeface="Arial" panose="020B0604020202020204"/>
                <a:cs typeface="Arial" panose="020B0604020202020204"/>
              </a:rPr>
              <a:t>Report</a:t>
            </a:r>
            <a:endParaRPr sz="5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81101"/>
            <a:ext cx="13322066" cy="80711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0741" y="0"/>
            <a:ext cx="14825980" cy="10274300"/>
          </a:xfrm>
          <a:custGeom>
            <a:avLst/>
            <a:gdLst/>
            <a:ahLst/>
            <a:cxnLst/>
            <a:rect l="l" t="t" r="r" b="b"/>
            <a:pathLst>
              <a:path w="14825980" h="10274300">
                <a:moveTo>
                  <a:pt x="2094847" y="10274300"/>
                </a:moveTo>
                <a:lnTo>
                  <a:pt x="2065023" y="10274300"/>
                </a:lnTo>
                <a:lnTo>
                  <a:pt x="1995545" y="10198100"/>
                </a:lnTo>
                <a:lnTo>
                  <a:pt x="1927155" y="10121900"/>
                </a:lnTo>
                <a:lnTo>
                  <a:pt x="1859857" y="10045700"/>
                </a:lnTo>
                <a:lnTo>
                  <a:pt x="1793656" y="9969500"/>
                </a:lnTo>
                <a:lnTo>
                  <a:pt x="1728555" y="9893300"/>
                </a:lnTo>
                <a:lnTo>
                  <a:pt x="1696419" y="9855200"/>
                </a:lnTo>
                <a:lnTo>
                  <a:pt x="1664559" y="9817100"/>
                </a:lnTo>
                <a:lnTo>
                  <a:pt x="1632976" y="9779000"/>
                </a:lnTo>
                <a:lnTo>
                  <a:pt x="1601670" y="9740900"/>
                </a:lnTo>
                <a:lnTo>
                  <a:pt x="1570643" y="9702800"/>
                </a:lnTo>
                <a:lnTo>
                  <a:pt x="1539894" y="9664700"/>
                </a:lnTo>
                <a:lnTo>
                  <a:pt x="1509424" y="9626600"/>
                </a:lnTo>
                <a:lnTo>
                  <a:pt x="1479234" y="9575800"/>
                </a:lnTo>
                <a:lnTo>
                  <a:pt x="1449324" y="9537700"/>
                </a:lnTo>
                <a:lnTo>
                  <a:pt x="1419694" y="9499600"/>
                </a:lnTo>
                <a:lnTo>
                  <a:pt x="1390345" y="9461500"/>
                </a:lnTo>
                <a:lnTo>
                  <a:pt x="1361277" y="9423400"/>
                </a:lnTo>
                <a:lnTo>
                  <a:pt x="1332492" y="9385300"/>
                </a:lnTo>
                <a:lnTo>
                  <a:pt x="1303989" y="9334500"/>
                </a:lnTo>
                <a:lnTo>
                  <a:pt x="1275769" y="9296400"/>
                </a:lnTo>
                <a:lnTo>
                  <a:pt x="1247832" y="9258300"/>
                </a:lnTo>
                <a:lnTo>
                  <a:pt x="1220179" y="9220200"/>
                </a:lnTo>
                <a:lnTo>
                  <a:pt x="1192811" y="9169400"/>
                </a:lnTo>
                <a:lnTo>
                  <a:pt x="1165728" y="9131300"/>
                </a:lnTo>
                <a:lnTo>
                  <a:pt x="1138930" y="9093200"/>
                </a:lnTo>
                <a:lnTo>
                  <a:pt x="1112417" y="9042400"/>
                </a:lnTo>
                <a:lnTo>
                  <a:pt x="1086191" y="9004300"/>
                </a:lnTo>
                <a:lnTo>
                  <a:pt x="1060253" y="8966200"/>
                </a:lnTo>
                <a:lnTo>
                  <a:pt x="1034601" y="8915400"/>
                </a:lnTo>
                <a:lnTo>
                  <a:pt x="1009237" y="8877300"/>
                </a:lnTo>
                <a:lnTo>
                  <a:pt x="984162" y="8826500"/>
                </a:lnTo>
                <a:lnTo>
                  <a:pt x="959375" y="8788400"/>
                </a:lnTo>
                <a:lnTo>
                  <a:pt x="934878" y="8750300"/>
                </a:lnTo>
                <a:lnTo>
                  <a:pt x="910670" y="8699500"/>
                </a:lnTo>
                <a:lnTo>
                  <a:pt x="886753" y="8661400"/>
                </a:lnTo>
                <a:lnTo>
                  <a:pt x="863126" y="8610600"/>
                </a:lnTo>
                <a:lnTo>
                  <a:pt x="839791" y="8572500"/>
                </a:lnTo>
                <a:lnTo>
                  <a:pt x="816748" y="8521700"/>
                </a:lnTo>
                <a:lnTo>
                  <a:pt x="793997" y="8483600"/>
                </a:lnTo>
                <a:lnTo>
                  <a:pt x="771538" y="8432800"/>
                </a:lnTo>
                <a:lnTo>
                  <a:pt x="749373" y="8394700"/>
                </a:lnTo>
                <a:lnTo>
                  <a:pt x="727502" y="8343900"/>
                </a:lnTo>
                <a:lnTo>
                  <a:pt x="705924" y="8293100"/>
                </a:lnTo>
                <a:lnTo>
                  <a:pt x="684642" y="8255000"/>
                </a:lnTo>
                <a:lnTo>
                  <a:pt x="663654" y="8204200"/>
                </a:lnTo>
                <a:lnTo>
                  <a:pt x="642963" y="8166100"/>
                </a:lnTo>
                <a:lnTo>
                  <a:pt x="622567" y="8115300"/>
                </a:lnTo>
                <a:lnTo>
                  <a:pt x="602468" y="8064500"/>
                </a:lnTo>
                <a:lnTo>
                  <a:pt x="582667" y="8026400"/>
                </a:lnTo>
                <a:lnTo>
                  <a:pt x="563165" y="7975600"/>
                </a:lnTo>
                <a:lnTo>
                  <a:pt x="543993" y="7924800"/>
                </a:lnTo>
                <a:lnTo>
                  <a:pt x="525150" y="7886700"/>
                </a:lnTo>
                <a:lnTo>
                  <a:pt x="506636" y="7835900"/>
                </a:lnTo>
                <a:lnTo>
                  <a:pt x="488452" y="7785100"/>
                </a:lnTo>
                <a:lnTo>
                  <a:pt x="470598" y="7747000"/>
                </a:lnTo>
                <a:lnTo>
                  <a:pt x="453074" y="7696200"/>
                </a:lnTo>
                <a:lnTo>
                  <a:pt x="435879" y="7645400"/>
                </a:lnTo>
                <a:lnTo>
                  <a:pt x="419015" y="7594600"/>
                </a:lnTo>
                <a:lnTo>
                  <a:pt x="402481" y="7556500"/>
                </a:lnTo>
                <a:lnTo>
                  <a:pt x="386277" y="7505700"/>
                </a:lnTo>
                <a:lnTo>
                  <a:pt x="370404" y="7454900"/>
                </a:lnTo>
                <a:lnTo>
                  <a:pt x="354862" y="7404100"/>
                </a:lnTo>
                <a:lnTo>
                  <a:pt x="339651" y="7366000"/>
                </a:lnTo>
                <a:lnTo>
                  <a:pt x="324770" y="7315200"/>
                </a:lnTo>
                <a:lnTo>
                  <a:pt x="310221" y="7264400"/>
                </a:lnTo>
                <a:lnTo>
                  <a:pt x="296003" y="7213600"/>
                </a:lnTo>
                <a:lnTo>
                  <a:pt x="282117" y="7175500"/>
                </a:lnTo>
                <a:lnTo>
                  <a:pt x="268562" y="7124700"/>
                </a:lnTo>
                <a:lnTo>
                  <a:pt x="255339" y="7073900"/>
                </a:lnTo>
                <a:lnTo>
                  <a:pt x="242448" y="7023100"/>
                </a:lnTo>
                <a:lnTo>
                  <a:pt x="229889" y="6972300"/>
                </a:lnTo>
                <a:lnTo>
                  <a:pt x="217663" y="6934200"/>
                </a:lnTo>
                <a:lnTo>
                  <a:pt x="205768" y="6883400"/>
                </a:lnTo>
                <a:lnTo>
                  <a:pt x="194207" y="6832600"/>
                </a:lnTo>
                <a:lnTo>
                  <a:pt x="182977" y="6781800"/>
                </a:lnTo>
                <a:lnTo>
                  <a:pt x="172081" y="6731000"/>
                </a:lnTo>
                <a:lnTo>
                  <a:pt x="161517" y="6680200"/>
                </a:lnTo>
                <a:lnTo>
                  <a:pt x="151287" y="6642100"/>
                </a:lnTo>
                <a:lnTo>
                  <a:pt x="141390" y="6591300"/>
                </a:lnTo>
                <a:lnTo>
                  <a:pt x="131826" y="6540500"/>
                </a:lnTo>
                <a:lnTo>
                  <a:pt x="122596" y="6489700"/>
                </a:lnTo>
                <a:lnTo>
                  <a:pt x="113700" y="6438900"/>
                </a:lnTo>
                <a:lnTo>
                  <a:pt x="105137" y="6388100"/>
                </a:lnTo>
                <a:lnTo>
                  <a:pt x="96908" y="6337300"/>
                </a:lnTo>
                <a:lnTo>
                  <a:pt x="89014" y="6286500"/>
                </a:lnTo>
                <a:lnTo>
                  <a:pt x="81454" y="6248400"/>
                </a:lnTo>
                <a:lnTo>
                  <a:pt x="74228" y="6197600"/>
                </a:lnTo>
                <a:lnTo>
                  <a:pt x="67337" y="6146800"/>
                </a:lnTo>
                <a:lnTo>
                  <a:pt x="60780" y="6096000"/>
                </a:lnTo>
                <a:lnTo>
                  <a:pt x="54558" y="6045200"/>
                </a:lnTo>
                <a:lnTo>
                  <a:pt x="48672" y="5994400"/>
                </a:lnTo>
                <a:lnTo>
                  <a:pt x="43120" y="5943600"/>
                </a:lnTo>
                <a:lnTo>
                  <a:pt x="37904" y="5892800"/>
                </a:lnTo>
                <a:lnTo>
                  <a:pt x="33024" y="5842000"/>
                </a:lnTo>
                <a:lnTo>
                  <a:pt x="28478" y="5791200"/>
                </a:lnTo>
                <a:lnTo>
                  <a:pt x="24269" y="5740400"/>
                </a:lnTo>
                <a:lnTo>
                  <a:pt x="20396" y="5689600"/>
                </a:lnTo>
                <a:lnTo>
                  <a:pt x="16858" y="5638800"/>
                </a:lnTo>
                <a:lnTo>
                  <a:pt x="13657" y="5588000"/>
                </a:lnTo>
                <a:lnTo>
                  <a:pt x="10792" y="5537200"/>
                </a:lnTo>
                <a:lnTo>
                  <a:pt x="8264" y="5486400"/>
                </a:lnTo>
                <a:lnTo>
                  <a:pt x="6072" y="5435600"/>
                </a:lnTo>
                <a:lnTo>
                  <a:pt x="4217" y="5384800"/>
                </a:lnTo>
                <a:lnTo>
                  <a:pt x="2699" y="5334000"/>
                </a:lnTo>
                <a:lnTo>
                  <a:pt x="1518" y="5283200"/>
                </a:lnTo>
                <a:lnTo>
                  <a:pt x="674" y="5245100"/>
                </a:lnTo>
                <a:lnTo>
                  <a:pt x="168" y="5194300"/>
                </a:lnTo>
                <a:lnTo>
                  <a:pt x="0" y="5130800"/>
                </a:lnTo>
                <a:lnTo>
                  <a:pt x="168" y="5080000"/>
                </a:lnTo>
                <a:lnTo>
                  <a:pt x="674" y="5029200"/>
                </a:lnTo>
                <a:lnTo>
                  <a:pt x="1518" y="4978400"/>
                </a:lnTo>
                <a:lnTo>
                  <a:pt x="2699" y="4927600"/>
                </a:lnTo>
                <a:lnTo>
                  <a:pt x="4217" y="4889500"/>
                </a:lnTo>
                <a:lnTo>
                  <a:pt x="6072" y="4838700"/>
                </a:lnTo>
                <a:lnTo>
                  <a:pt x="8264" y="4787900"/>
                </a:lnTo>
                <a:lnTo>
                  <a:pt x="10793" y="4737100"/>
                </a:lnTo>
                <a:lnTo>
                  <a:pt x="13658" y="4686300"/>
                </a:lnTo>
                <a:lnTo>
                  <a:pt x="16860" y="4635500"/>
                </a:lnTo>
                <a:lnTo>
                  <a:pt x="20398" y="4584700"/>
                </a:lnTo>
                <a:lnTo>
                  <a:pt x="24272" y="4533900"/>
                </a:lnTo>
                <a:lnTo>
                  <a:pt x="28482" y="4483100"/>
                </a:lnTo>
                <a:lnTo>
                  <a:pt x="33027" y="4432300"/>
                </a:lnTo>
                <a:lnTo>
                  <a:pt x="37909" y="4381500"/>
                </a:lnTo>
                <a:lnTo>
                  <a:pt x="43126" y="4330700"/>
                </a:lnTo>
                <a:lnTo>
                  <a:pt x="48679" y="4279900"/>
                </a:lnTo>
                <a:lnTo>
                  <a:pt x="54567" y="4229100"/>
                </a:lnTo>
                <a:lnTo>
                  <a:pt x="60790" y="4178300"/>
                </a:lnTo>
                <a:lnTo>
                  <a:pt x="67348" y="4127500"/>
                </a:lnTo>
                <a:lnTo>
                  <a:pt x="74241" y="4076700"/>
                </a:lnTo>
                <a:lnTo>
                  <a:pt x="81469" y="4025900"/>
                </a:lnTo>
                <a:lnTo>
                  <a:pt x="89032" y="3987800"/>
                </a:lnTo>
                <a:lnTo>
                  <a:pt x="96928" y="3937000"/>
                </a:lnTo>
                <a:lnTo>
                  <a:pt x="105160" y="3886200"/>
                </a:lnTo>
                <a:lnTo>
                  <a:pt x="113725" y="3835400"/>
                </a:lnTo>
                <a:lnTo>
                  <a:pt x="122625" y="3784600"/>
                </a:lnTo>
                <a:lnTo>
                  <a:pt x="131858" y="3733800"/>
                </a:lnTo>
                <a:lnTo>
                  <a:pt x="141425" y="3683000"/>
                </a:lnTo>
                <a:lnTo>
                  <a:pt x="151326" y="3632200"/>
                </a:lnTo>
                <a:lnTo>
                  <a:pt x="161561" y="3594100"/>
                </a:lnTo>
                <a:lnTo>
                  <a:pt x="172128" y="3543300"/>
                </a:lnTo>
                <a:lnTo>
                  <a:pt x="183029" y="3492500"/>
                </a:lnTo>
                <a:lnTo>
                  <a:pt x="194263" y="3441700"/>
                </a:lnTo>
                <a:lnTo>
                  <a:pt x="205830" y="3390900"/>
                </a:lnTo>
                <a:lnTo>
                  <a:pt x="217730" y="3340100"/>
                </a:lnTo>
                <a:lnTo>
                  <a:pt x="229963" y="3302000"/>
                </a:lnTo>
                <a:lnTo>
                  <a:pt x="242528" y="3251200"/>
                </a:lnTo>
                <a:lnTo>
                  <a:pt x="255425" y="3200400"/>
                </a:lnTo>
                <a:lnTo>
                  <a:pt x="268655" y="3149600"/>
                </a:lnTo>
                <a:lnTo>
                  <a:pt x="282217" y="3098800"/>
                </a:lnTo>
                <a:lnTo>
                  <a:pt x="296111" y="3060700"/>
                </a:lnTo>
                <a:lnTo>
                  <a:pt x="310336" y="3009900"/>
                </a:lnTo>
                <a:lnTo>
                  <a:pt x="324894" y="2959100"/>
                </a:lnTo>
                <a:lnTo>
                  <a:pt x="339782" y="2908300"/>
                </a:lnTo>
                <a:lnTo>
                  <a:pt x="355003" y="2857500"/>
                </a:lnTo>
                <a:lnTo>
                  <a:pt x="370554" y="2819400"/>
                </a:lnTo>
                <a:lnTo>
                  <a:pt x="386437" y="2768600"/>
                </a:lnTo>
                <a:lnTo>
                  <a:pt x="402651" y="2717800"/>
                </a:lnTo>
                <a:lnTo>
                  <a:pt x="419196" y="2679700"/>
                </a:lnTo>
                <a:lnTo>
                  <a:pt x="436071" y="2628900"/>
                </a:lnTo>
                <a:lnTo>
                  <a:pt x="453277" y="2578100"/>
                </a:lnTo>
                <a:lnTo>
                  <a:pt x="470813" y="2527300"/>
                </a:lnTo>
                <a:lnTo>
                  <a:pt x="488680" y="2489200"/>
                </a:lnTo>
                <a:lnTo>
                  <a:pt x="506877" y="2438400"/>
                </a:lnTo>
                <a:lnTo>
                  <a:pt x="525404" y="2387600"/>
                </a:lnTo>
                <a:lnTo>
                  <a:pt x="544261" y="2349500"/>
                </a:lnTo>
                <a:lnTo>
                  <a:pt x="563448" y="2298700"/>
                </a:lnTo>
                <a:lnTo>
                  <a:pt x="582964" y="2247900"/>
                </a:lnTo>
                <a:lnTo>
                  <a:pt x="602766" y="2209800"/>
                </a:lnTo>
                <a:lnTo>
                  <a:pt x="622864" y="2159000"/>
                </a:lnTo>
                <a:lnTo>
                  <a:pt x="643260" y="2108200"/>
                </a:lnTo>
                <a:lnTo>
                  <a:pt x="663952" y="2070100"/>
                </a:lnTo>
                <a:lnTo>
                  <a:pt x="684939" y="2019300"/>
                </a:lnTo>
                <a:lnTo>
                  <a:pt x="706221" y="1981200"/>
                </a:lnTo>
                <a:lnTo>
                  <a:pt x="727799" y="1930400"/>
                </a:lnTo>
                <a:lnTo>
                  <a:pt x="749670" y="1879600"/>
                </a:lnTo>
                <a:lnTo>
                  <a:pt x="771835" y="1841500"/>
                </a:lnTo>
                <a:lnTo>
                  <a:pt x="794294" y="1790700"/>
                </a:lnTo>
                <a:lnTo>
                  <a:pt x="817045" y="1752600"/>
                </a:lnTo>
                <a:lnTo>
                  <a:pt x="840088" y="1701800"/>
                </a:lnTo>
                <a:lnTo>
                  <a:pt x="863424" y="1663700"/>
                </a:lnTo>
                <a:lnTo>
                  <a:pt x="887050" y="1612900"/>
                </a:lnTo>
                <a:lnTo>
                  <a:pt x="910967" y="1574800"/>
                </a:lnTo>
                <a:lnTo>
                  <a:pt x="935175" y="1524000"/>
                </a:lnTo>
                <a:lnTo>
                  <a:pt x="959672" y="1485900"/>
                </a:lnTo>
                <a:lnTo>
                  <a:pt x="984459" y="1447800"/>
                </a:lnTo>
                <a:lnTo>
                  <a:pt x="1009534" y="1397000"/>
                </a:lnTo>
                <a:lnTo>
                  <a:pt x="1034898" y="1358900"/>
                </a:lnTo>
                <a:lnTo>
                  <a:pt x="1060550" y="1308100"/>
                </a:lnTo>
                <a:lnTo>
                  <a:pt x="1086489" y="1270000"/>
                </a:lnTo>
                <a:lnTo>
                  <a:pt x="1112715" y="1231900"/>
                </a:lnTo>
                <a:lnTo>
                  <a:pt x="1139227" y="1181100"/>
                </a:lnTo>
                <a:lnTo>
                  <a:pt x="1166025" y="1143000"/>
                </a:lnTo>
                <a:lnTo>
                  <a:pt x="1193108" y="1104900"/>
                </a:lnTo>
                <a:lnTo>
                  <a:pt x="1220477" y="1054100"/>
                </a:lnTo>
                <a:lnTo>
                  <a:pt x="1248129" y="1016000"/>
                </a:lnTo>
                <a:lnTo>
                  <a:pt x="1276066" y="977900"/>
                </a:lnTo>
                <a:lnTo>
                  <a:pt x="1304286" y="939800"/>
                </a:lnTo>
                <a:lnTo>
                  <a:pt x="1332789" y="889000"/>
                </a:lnTo>
                <a:lnTo>
                  <a:pt x="1361575" y="850900"/>
                </a:lnTo>
                <a:lnTo>
                  <a:pt x="1390642" y="812800"/>
                </a:lnTo>
                <a:lnTo>
                  <a:pt x="1419991" y="774700"/>
                </a:lnTo>
                <a:lnTo>
                  <a:pt x="1449621" y="736600"/>
                </a:lnTo>
                <a:lnTo>
                  <a:pt x="1479531" y="685800"/>
                </a:lnTo>
                <a:lnTo>
                  <a:pt x="1509721" y="647700"/>
                </a:lnTo>
                <a:lnTo>
                  <a:pt x="1540191" y="609600"/>
                </a:lnTo>
                <a:lnTo>
                  <a:pt x="1570940" y="571500"/>
                </a:lnTo>
                <a:lnTo>
                  <a:pt x="1601968" y="533400"/>
                </a:lnTo>
                <a:lnTo>
                  <a:pt x="1633273" y="495300"/>
                </a:lnTo>
                <a:lnTo>
                  <a:pt x="1664856" y="457200"/>
                </a:lnTo>
                <a:lnTo>
                  <a:pt x="1696716" y="419100"/>
                </a:lnTo>
                <a:lnTo>
                  <a:pt x="1728852" y="381000"/>
                </a:lnTo>
                <a:lnTo>
                  <a:pt x="1793953" y="304800"/>
                </a:lnTo>
                <a:lnTo>
                  <a:pt x="1860154" y="228600"/>
                </a:lnTo>
                <a:lnTo>
                  <a:pt x="1927452" y="152400"/>
                </a:lnTo>
                <a:lnTo>
                  <a:pt x="1995842" y="76200"/>
                </a:lnTo>
                <a:lnTo>
                  <a:pt x="2065320" y="0"/>
                </a:lnTo>
                <a:lnTo>
                  <a:pt x="2095050" y="0"/>
                </a:lnTo>
                <a:lnTo>
                  <a:pt x="2075600" y="12700"/>
                </a:lnTo>
                <a:lnTo>
                  <a:pt x="2006245" y="88900"/>
                </a:lnTo>
                <a:lnTo>
                  <a:pt x="1937979" y="165100"/>
                </a:lnTo>
                <a:lnTo>
                  <a:pt x="1870804" y="241300"/>
                </a:lnTo>
                <a:lnTo>
                  <a:pt x="1804724" y="317500"/>
                </a:lnTo>
                <a:lnTo>
                  <a:pt x="1739742" y="393700"/>
                </a:lnTo>
                <a:lnTo>
                  <a:pt x="1707665" y="431800"/>
                </a:lnTo>
                <a:lnTo>
                  <a:pt x="1675863" y="469900"/>
                </a:lnTo>
                <a:lnTo>
                  <a:pt x="1644338" y="508000"/>
                </a:lnTo>
                <a:lnTo>
                  <a:pt x="1613090" y="546100"/>
                </a:lnTo>
                <a:lnTo>
                  <a:pt x="1582119" y="584200"/>
                </a:lnTo>
                <a:lnTo>
                  <a:pt x="1551426" y="622300"/>
                </a:lnTo>
                <a:lnTo>
                  <a:pt x="1521012" y="660400"/>
                </a:lnTo>
                <a:lnTo>
                  <a:pt x="1490876" y="698500"/>
                </a:lnTo>
                <a:lnTo>
                  <a:pt x="1461019" y="736600"/>
                </a:lnTo>
                <a:lnTo>
                  <a:pt x="1431442" y="787400"/>
                </a:lnTo>
                <a:lnTo>
                  <a:pt x="1402145" y="825500"/>
                </a:lnTo>
                <a:lnTo>
                  <a:pt x="1373128" y="863600"/>
                </a:lnTo>
                <a:lnTo>
                  <a:pt x="1344393" y="901700"/>
                </a:lnTo>
                <a:lnTo>
                  <a:pt x="1315939" y="939800"/>
                </a:lnTo>
                <a:lnTo>
                  <a:pt x="1287767" y="990600"/>
                </a:lnTo>
                <a:lnTo>
                  <a:pt x="1259877" y="1028700"/>
                </a:lnTo>
                <a:lnTo>
                  <a:pt x="1232270" y="1066800"/>
                </a:lnTo>
                <a:lnTo>
                  <a:pt x="1204946" y="1104900"/>
                </a:lnTo>
                <a:lnTo>
                  <a:pt x="1177906" y="1155700"/>
                </a:lnTo>
                <a:lnTo>
                  <a:pt x="1151150" y="1193800"/>
                </a:lnTo>
                <a:lnTo>
                  <a:pt x="1124679" y="1231900"/>
                </a:lnTo>
                <a:lnTo>
                  <a:pt x="1098493" y="1282700"/>
                </a:lnTo>
                <a:lnTo>
                  <a:pt x="1072592" y="1320800"/>
                </a:lnTo>
                <a:lnTo>
                  <a:pt x="1046977" y="1358900"/>
                </a:lnTo>
                <a:lnTo>
                  <a:pt x="1021649" y="1409700"/>
                </a:lnTo>
                <a:lnTo>
                  <a:pt x="996607" y="1447800"/>
                </a:lnTo>
                <a:lnTo>
                  <a:pt x="971853" y="1498600"/>
                </a:lnTo>
                <a:lnTo>
                  <a:pt x="947387" y="1536700"/>
                </a:lnTo>
                <a:lnTo>
                  <a:pt x="923208" y="1574800"/>
                </a:lnTo>
                <a:lnTo>
                  <a:pt x="899319" y="1625600"/>
                </a:lnTo>
                <a:lnTo>
                  <a:pt x="875719" y="1663700"/>
                </a:lnTo>
                <a:lnTo>
                  <a:pt x="852408" y="1714500"/>
                </a:lnTo>
                <a:lnTo>
                  <a:pt x="829387" y="1752600"/>
                </a:lnTo>
                <a:lnTo>
                  <a:pt x="806657" y="1803400"/>
                </a:lnTo>
                <a:lnTo>
                  <a:pt x="784217" y="1841500"/>
                </a:lnTo>
                <a:lnTo>
                  <a:pt x="762069" y="1892300"/>
                </a:lnTo>
                <a:lnTo>
                  <a:pt x="740213" y="1930400"/>
                </a:lnTo>
                <a:lnTo>
                  <a:pt x="718649" y="1981200"/>
                </a:lnTo>
                <a:lnTo>
                  <a:pt x="697378" y="2032000"/>
                </a:lnTo>
                <a:lnTo>
                  <a:pt x="676400" y="2070100"/>
                </a:lnTo>
                <a:lnTo>
                  <a:pt x="655716" y="2120900"/>
                </a:lnTo>
                <a:lnTo>
                  <a:pt x="635326" y="2159000"/>
                </a:lnTo>
                <a:lnTo>
                  <a:pt x="615230" y="2209800"/>
                </a:lnTo>
                <a:lnTo>
                  <a:pt x="595430" y="2260600"/>
                </a:lnTo>
                <a:lnTo>
                  <a:pt x="575973" y="2298700"/>
                </a:lnTo>
                <a:lnTo>
                  <a:pt x="556845" y="2349500"/>
                </a:lnTo>
                <a:lnTo>
                  <a:pt x="538044" y="2400300"/>
                </a:lnTo>
                <a:lnTo>
                  <a:pt x="519573" y="2438400"/>
                </a:lnTo>
                <a:lnTo>
                  <a:pt x="501429" y="2489200"/>
                </a:lnTo>
                <a:lnTo>
                  <a:pt x="483615" y="2540000"/>
                </a:lnTo>
                <a:lnTo>
                  <a:pt x="466129" y="2578100"/>
                </a:lnTo>
                <a:lnTo>
                  <a:pt x="448972" y="2628900"/>
                </a:lnTo>
                <a:lnTo>
                  <a:pt x="432145" y="2679700"/>
                </a:lnTo>
                <a:lnTo>
                  <a:pt x="415647" y="2730500"/>
                </a:lnTo>
                <a:lnTo>
                  <a:pt x="399478" y="2768600"/>
                </a:lnTo>
                <a:lnTo>
                  <a:pt x="383640" y="2819400"/>
                </a:lnTo>
                <a:lnTo>
                  <a:pt x="368130" y="2870200"/>
                </a:lnTo>
                <a:lnTo>
                  <a:pt x="352951" y="2921000"/>
                </a:lnTo>
                <a:lnTo>
                  <a:pt x="338102" y="2959100"/>
                </a:lnTo>
                <a:lnTo>
                  <a:pt x="323584" y="3009900"/>
                </a:lnTo>
                <a:lnTo>
                  <a:pt x="309395" y="3060700"/>
                </a:lnTo>
                <a:lnTo>
                  <a:pt x="295538" y="3111500"/>
                </a:lnTo>
                <a:lnTo>
                  <a:pt x="282011" y="3149600"/>
                </a:lnTo>
                <a:lnTo>
                  <a:pt x="268815" y="3200400"/>
                </a:lnTo>
                <a:lnTo>
                  <a:pt x="255950" y="3251200"/>
                </a:lnTo>
                <a:lnTo>
                  <a:pt x="243417" y="3302000"/>
                </a:lnTo>
                <a:lnTo>
                  <a:pt x="231214" y="3352800"/>
                </a:lnTo>
                <a:lnTo>
                  <a:pt x="219344" y="3390900"/>
                </a:lnTo>
                <a:lnTo>
                  <a:pt x="207804" y="3441700"/>
                </a:lnTo>
                <a:lnTo>
                  <a:pt x="196597" y="3492500"/>
                </a:lnTo>
                <a:lnTo>
                  <a:pt x="185722" y="3543300"/>
                </a:lnTo>
                <a:lnTo>
                  <a:pt x="175179" y="3594100"/>
                </a:lnTo>
                <a:lnTo>
                  <a:pt x="164968" y="3644900"/>
                </a:lnTo>
                <a:lnTo>
                  <a:pt x="155090" y="3683000"/>
                </a:lnTo>
                <a:lnTo>
                  <a:pt x="145545" y="3733800"/>
                </a:lnTo>
                <a:lnTo>
                  <a:pt x="136332" y="3784600"/>
                </a:lnTo>
                <a:lnTo>
                  <a:pt x="127452" y="3835400"/>
                </a:lnTo>
                <a:lnTo>
                  <a:pt x="118905" y="3886200"/>
                </a:lnTo>
                <a:lnTo>
                  <a:pt x="110692" y="3937000"/>
                </a:lnTo>
                <a:lnTo>
                  <a:pt x="102811" y="3987800"/>
                </a:lnTo>
                <a:lnTo>
                  <a:pt x="95265" y="4038600"/>
                </a:lnTo>
                <a:lnTo>
                  <a:pt x="88052" y="4076700"/>
                </a:lnTo>
                <a:lnTo>
                  <a:pt x="81173" y="4127500"/>
                </a:lnTo>
                <a:lnTo>
                  <a:pt x="74628" y="4178300"/>
                </a:lnTo>
                <a:lnTo>
                  <a:pt x="68418" y="4229100"/>
                </a:lnTo>
                <a:lnTo>
                  <a:pt x="62541" y="4279900"/>
                </a:lnTo>
                <a:lnTo>
                  <a:pt x="56999" y="4330700"/>
                </a:lnTo>
                <a:lnTo>
                  <a:pt x="51792" y="4381500"/>
                </a:lnTo>
                <a:lnTo>
                  <a:pt x="46920" y="4432300"/>
                </a:lnTo>
                <a:lnTo>
                  <a:pt x="42382" y="4483100"/>
                </a:lnTo>
                <a:lnTo>
                  <a:pt x="38180" y="4533900"/>
                </a:lnTo>
                <a:lnTo>
                  <a:pt x="34313" y="4584700"/>
                </a:lnTo>
                <a:lnTo>
                  <a:pt x="30782" y="4635500"/>
                </a:lnTo>
                <a:lnTo>
                  <a:pt x="27586" y="4686300"/>
                </a:lnTo>
                <a:lnTo>
                  <a:pt x="24726" y="4737100"/>
                </a:lnTo>
                <a:lnTo>
                  <a:pt x="22201" y="4787900"/>
                </a:lnTo>
                <a:lnTo>
                  <a:pt x="20013" y="4838700"/>
                </a:lnTo>
                <a:lnTo>
                  <a:pt x="18161" y="4889500"/>
                </a:lnTo>
                <a:lnTo>
                  <a:pt x="16645" y="4940300"/>
                </a:lnTo>
                <a:lnTo>
                  <a:pt x="15466" y="4978400"/>
                </a:lnTo>
                <a:lnTo>
                  <a:pt x="14624" y="5029200"/>
                </a:lnTo>
                <a:lnTo>
                  <a:pt x="14118" y="5080000"/>
                </a:lnTo>
                <a:lnTo>
                  <a:pt x="13950" y="5130800"/>
                </a:lnTo>
                <a:lnTo>
                  <a:pt x="14118" y="5181600"/>
                </a:lnTo>
                <a:lnTo>
                  <a:pt x="14624" y="5232400"/>
                </a:lnTo>
                <a:lnTo>
                  <a:pt x="15466" y="5283200"/>
                </a:lnTo>
                <a:lnTo>
                  <a:pt x="16645" y="5334000"/>
                </a:lnTo>
                <a:lnTo>
                  <a:pt x="18161" y="5384800"/>
                </a:lnTo>
                <a:lnTo>
                  <a:pt x="20013" y="5435600"/>
                </a:lnTo>
                <a:lnTo>
                  <a:pt x="22201" y="5486400"/>
                </a:lnTo>
                <a:lnTo>
                  <a:pt x="24726" y="5537200"/>
                </a:lnTo>
                <a:lnTo>
                  <a:pt x="27586" y="5588000"/>
                </a:lnTo>
                <a:lnTo>
                  <a:pt x="30782" y="5638800"/>
                </a:lnTo>
                <a:lnTo>
                  <a:pt x="34313" y="5689600"/>
                </a:lnTo>
                <a:lnTo>
                  <a:pt x="38180" y="5740400"/>
                </a:lnTo>
                <a:lnTo>
                  <a:pt x="42382" y="5791200"/>
                </a:lnTo>
                <a:lnTo>
                  <a:pt x="46920" y="5842000"/>
                </a:lnTo>
                <a:lnTo>
                  <a:pt x="51792" y="5892800"/>
                </a:lnTo>
                <a:lnTo>
                  <a:pt x="56999" y="5943600"/>
                </a:lnTo>
                <a:lnTo>
                  <a:pt x="62541" y="5994400"/>
                </a:lnTo>
                <a:lnTo>
                  <a:pt x="68418" y="6045200"/>
                </a:lnTo>
                <a:lnTo>
                  <a:pt x="74628" y="6096000"/>
                </a:lnTo>
                <a:lnTo>
                  <a:pt x="81173" y="6146800"/>
                </a:lnTo>
                <a:lnTo>
                  <a:pt x="88052" y="6184900"/>
                </a:lnTo>
                <a:lnTo>
                  <a:pt x="95265" y="6235700"/>
                </a:lnTo>
                <a:lnTo>
                  <a:pt x="102811" y="6286500"/>
                </a:lnTo>
                <a:lnTo>
                  <a:pt x="110692" y="6337300"/>
                </a:lnTo>
                <a:lnTo>
                  <a:pt x="118905" y="6388100"/>
                </a:lnTo>
                <a:lnTo>
                  <a:pt x="127452" y="6438900"/>
                </a:lnTo>
                <a:lnTo>
                  <a:pt x="136332" y="6489700"/>
                </a:lnTo>
                <a:lnTo>
                  <a:pt x="145545" y="6540500"/>
                </a:lnTo>
                <a:lnTo>
                  <a:pt x="155090" y="6578600"/>
                </a:lnTo>
                <a:lnTo>
                  <a:pt x="164968" y="6629400"/>
                </a:lnTo>
                <a:lnTo>
                  <a:pt x="175179" y="6680200"/>
                </a:lnTo>
                <a:lnTo>
                  <a:pt x="185722" y="6731000"/>
                </a:lnTo>
                <a:lnTo>
                  <a:pt x="196597" y="6781800"/>
                </a:lnTo>
                <a:lnTo>
                  <a:pt x="207804" y="6832600"/>
                </a:lnTo>
                <a:lnTo>
                  <a:pt x="219344" y="6883400"/>
                </a:lnTo>
                <a:lnTo>
                  <a:pt x="231214" y="6921500"/>
                </a:lnTo>
                <a:lnTo>
                  <a:pt x="243417" y="6972300"/>
                </a:lnTo>
                <a:lnTo>
                  <a:pt x="255950" y="7023100"/>
                </a:lnTo>
                <a:lnTo>
                  <a:pt x="268815" y="7073900"/>
                </a:lnTo>
                <a:lnTo>
                  <a:pt x="282011" y="7124700"/>
                </a:lnTo>
                <a:lnTo>
                  <a:pt x="295538" y="7162800"/>
                </a:lnTo>
                <a:lnTo>
                  <a:pt x="309395" y="7213600"/>
                </a:lnTo>
                <a:lnTo>
                  <a:pt x="323584" y="7264400"/>
                </a:lnTo>
                <a:lnTo>
                  <a:pt x="338102" y="7315200"/>
                </a:lnTo>
                <a:lnTo>
                  <a:pt x="352951" y="7353300"/>
                </a:lnTo>
                <a:lnTo>
                  <a:pt x="368130" y="7404100"/>
                </a:lnTo>
                <a:lnTo>
                  <a:pt x="383640" y="7454900"/>
                </a:lnTo>
                <a:lnTo>
                  <a:pt x="399478" y="7505700"/>
                </a:lnTo>
                <a:lnTo>
                  <a:pt x="415647" y="7543800"/>
                </a:lnTo>
                <a:lnTo>
                  <a:pt x="432145" y="7594600"/>
                </a:lnTo>
                <a:lnTo>
                  <a:pt x="448972" y="7645400"/>
                </a:lnTo>
                <a:lnTo>
                  <a:pt x="466129" y="7683500"/>
                </a:lnTo>
                <a:lnTo>
                  <a:pt x="483615" y="7734300"/>
                </a:lnTo>
                <a:lnTo>
                  <a:pt x="501429" y="7785100"/>
                </a:lnTo>
                <a:lnTo>
                  <a:pt x="519573" y="7835900"/>
                </a:lnTo>
                <a:lnTo>
                  <a:pt x="538044" y="7874000"/>
                </a:lnTo>
                <a:lnTo>
                  <a:pt x="556845" y="7924800"/>
                </a:lnTo>
                <a:lnTo>
                  <a:pt x="575973" y="7975600"/>
                </a:lnTo>
                <a:lnTo>
                  <a:pt x="595430" y="8013700"/>
                </a:lnTo>
                <a:lnTo>
                  <a:pt x="615200" y="8064500"/>
                </a:lnTo>
                <a:lnTo>
                  <a:pt x="635266" y="8115300"/>
                </a:lnTo>
                <a:lnTo>
                  <a:pt x="655627" y="8153400"/>
                </a:lnTo>
                <a:lnTo>
                  <a:pt x="676284" y="8204200"/>
                </a:lnTo>
                <a:lnTo>
                  <a:pt x="697235" y="8242300"/>
                </a:lnTo>
                <a:lnTo>
                  <a:pt x="718481" y="8293100"/>
                </a:lnTo>
                <a:lnTo>
                  <a:pt x="740020" y="8331200"/>
                </a:lnTo>
                <a:lnTo>
                  <a:pt x="761853" y="8382000"/>
                </a:lnTo>
                <a:lnTo>
                  <a:pt x="783978" y="8432800"/>
                </a:lnTo>
                <a:lnTo>
                  <a:pt x="806396" y="8470900"/>
                </a:lnTo>
                <a:lnTo>
                  <a:pt x="829105" y="8521700"/>
                </a:lnTo>
                <a:lnTo>
                  <a:pt x="852106" y="8559800"/>
                </a:lnTo>
                <a:lnTo>
                  <a:pt x="875398" y="8610600"/>
                </a:lnTo>
                <a:lnTo>
                  <a:pt x="898980" y="8648700"/>
                </a:lnTo>
                <a:lnTo>
                  <a:pt x="922852" y="8699500"/>
                </a:lnTo>
                <a:lnTo>
                  <a:pt x="947014" y="8737600"/>
                </a:lnTo>
                <a:lnTo>
                  <a:pt x="971464" y="8775700"/>
                </a:lnTo>
                <a:lnTo>
                  <a:pt x="996203" y="8826500"/>
                </a:lnTo>
                <a:lnTo>
                  <a:pt x="1021231" y="8864600"/>
                </a:lnTo>
                <a:lnTo>
                  <a:pt x="1046546" y="8915400"/>
                </a:lnTo>
                <a:lnTo>
                  <a:pt x="1072147" y="8953500"/>
                </a:lnTo>
                <a:lnTo>
                  <a:pt x="1098036" y="8991600"/>
                </a:lnTo>
                <a:lnTo>
                  <a:pt x="1124211" y="9042400"/>
                </a:lnTo>
                <a:lnTo>
                  <a:pt x="1150671" y="9080500"/>
                </a:lnTo>
                <a:lnTo>
                  <a:pt x="1177417" y="9118600"/>
                </a:lnTo>
                <a:lnTo>
                  <a:pt x="1204448" y="9169400"/>
                </a:lnTo>
                <a:lnTo>
                  <a:pt x="1231762" y="9207500"/>
                </a:lnTo>
                <a:lnTo>
                  <a:pt x="1259361" y="9245600"/>
                </a:lnTo>
                <a:lnTo>
                  <a:pt x="1287243" y="9283700"/>
                </a:lnTo>
                <a:lnTo>
                  <a:pt x="1315408" y="9334500"/>
                </a:lnTo>
                <a:lnTo>
                  <a:pt x="1343855" y="9372600"/>
                </a:lnTo>
                <a:lnTo>
                  <a:pt x="1372584" y="9410700"/>
                </a:lnTo>
                <a:lnTo>
                  <a:pt x="1401595" y="9448800"/>
                </a:lnTo>
                <a:lnTo>
                  <a:pt x="1430887" y="9486900"/>
                </a:lnTo>
                <a:lnTo>
                  <a:pt x="1460459" y="9537700"/>
                </a:lnTo>
                <a:lnTo>
                  <a:pt x="1490311" y="9575800"/>
                </a:lnTo>
                <a:lnTo>
                  <a:pt x="1520443" y="9613900"/>
                </a:lnTo>
                <a:lnTo>
                  <a:pt x="1550854" y="9652000"/>
                </a:lnTo>
                <a:lnTo>
                  <a:pt x="1581544" y="9690100"/>
                </a:lnTo>
                <a:lnTo>
                  <a:pt x="1612512" y="9728200"/>
                </a:lnTo>
                <a:lnTo>
                  <a:pt x="1643757" y="9766300"/>
                </a:lnTo>
                <a:lnTo>
                  <a:pt x="1675280" y="9804400"/>
                </a:lnTo>
                <a:lnTo>
                  <a:pt x="1707080" y="9842500"/>
                </a:lnTo>
                <a:lnTo>
                  <a:pt x="1739155" y="9880600"/>
                </a:lnTo>
                <a:lnTo>
                  <a:pt x="1804134" y="9956800"/>
                </a:lnTo>
                <a:lnTo>
                  <a:pt x="1870212" y="10033000"/>
                </a:lnTo>
                <a:lnTo>
                  <a:pt x="1937386" y="10109200"/>
                </a:lnTo>
                <a:lnTo>
                  <a:pt x="2005652" y="10185400"/>
                </a:lnTo>
                <a:lnTo>
                  <a:pt x="2075006" y="10261600"/>
                </a:lnTo>
                <a:lnTo>
                  <a:pt x="2094847" y="10274300"/>
                </a:lnTo>
                <a:close/>
              </a:path>
              <a:path w="14825980" h="10274300">
                <a:moveTo>
                  <a:pt x="12760829" y="10274300"/>
                </a:moveTo>
                <a:lnTo>
                  <a:pt x="12730368" y="10274300"/>
                </a:lnTo>
                <a:lnTo>
                  <a:pt x="12750213" y="10261600"/>
                </a:lnTo>
                <a:lnTo>
                  <a:pt x="12819571" y="10185400"/>
                </a:lnTo>
                <a:lnTo>
                  <a:pt x="12887842" y="10109200"/>
                </a:lnTo>
                <a:lnTo>
                  <a:pt x="12955023" y="10033000"/>
                </a:lnTo>
                <a:lnTo>
                  <a:pt x="13021109" y="9956800"/>
                </a:lnTo>
                <a:lnTo>
                  <a:pt x="13086097" y="9880600"/>
                </a:lnTo>
                <a:lnTo>
                  <a:pt x="13118177" y="9842500"/>
                </a:lnTo>
                <a:lnTo>
                  <a:pt x="13149982" y="9804400"/>
                </a:lnTo>
                <a:lnTo>
                  <a:pt x="13181510" y="9766300"/>
                </a:lnTo>
                <a:lnTo>
                  <a:pt x="13212760" y="9728200"/>
                </a:lnTo>
                <a:lnTo>
                  <a:pt x="13243733" y="9690100"/>
                </a:lnTo>
                <a:lnTo>
                  <a:pt x="13274428" y="9652000"/>
                </a:lnTo>
                <a:lnTo>
                  <a:pt x="13304844" y="9613900"/>
                </a:lnTo>
                <a:lnTo>
                  <a:pt x="13334982" y="9575800"/>
                </a:lnTo>
                <a:lnTo>
                  <a:pt x="13364839" y="9537700"/>
                </a:lnTo>
                <a:lnTo>
                  <a:pt x="13394416" y="9486900"/>
                </a:lnTo>
                <a:lnTo>
                  <a:pt x="13423713" y="9448800"/>
                </a:lnTo>
                <a:lnTo>
                  <a:pt x="13452728" y="9410700"/>
                </a:lnTo>
                <a:lnTo>
                  <a:pt x="13481462" y="9372600"/>
                </a:lnTo>
                <a:lnTo>
                  <a:pt x="13509914" y="9334500"/>
                </a:lnTo>
                <a:lnTo>
                  <a:pt x="13538083" y="9283700"/>
                </a:lnTo>
                <a:lnTo>
                  <a:pt x="13565969" y="9245600"/>
                </a:lnTo>
                <a:lnTo>
                  <a:pt x="13593571" y="9207500"/>
                </a:lnTo>
                <a:lnTo>
                  <a:pt x="13620889" y="9169400"/>
                </a:lnTo>
                <a:lnTo>
                  <a:pt x="13647923" y="9118600"/>
                </a:lnTo>
                <a:lnTo>
                  <a:pt x="13674671" y="9080500"/>
                </a:lnTo>
                <a:lnTo>
                  <a:pt x="13701134" y="9042400"/>
                </a:lnTo>
                <a:lnTo>
                  <a:pt x="13727310" y="8991600"/>
                </a:lnTo>
                <a:lnTo>
                  <a:pt x="13753200" y="8953500"/>
                </a:lnTo>
                <a:lnTo>
                  <a:pt x="13778803" y="8915400"/>
                </a:lnTo>
                <a:lnTo>
                  <a:pt x="13804118" y="8864600"/>
                </a:lnTo>
                <a:lnTo>
                  <a:pt x="13829145" y="8826500"/>
                </a:lnTo>
                <a:lnTo>
                  <a:pt x="13853883" y="8775700"/>
                </a:lnTo>
                <a:lnTo>
                  <a:pt x="13878332" y="8737600"/>
                </a:lnTo>
                <a:lnTo>
                  <a:pt x="13902492" y="8686800"/>
                </a:lnTo>
                <a:lnTo>
                  <a:pt x="13926361" y="8648700"/>
                </a:lnTo>
                <a:lnTo>
                  <a:pt x="13949940" y="8610600"/>
                </a:lnTo>
                <a:lnTo>
                  <a:pt x="13973227" y="8559800"/>
                </a:lnTo>
                <a:lnTo>
                  <a:pt x="13996223" y="8521700"/>
                </a:lnTo>
                <a:lnTo>
                  <a:pt x="14018927" y="8470900"/>
                </a:lnTo>
                <a:lnTo>
                  <a:pt x="14041338" y="8432800"/>
                </a:lnTo>
                <a:lnTo>
                  <a:pt x="14063456" y="8382000"/>
                </a:lnTo>
                <a:lnTo>
                  <a:pt x="14085281" y="8331200"/>
                </a:lnTo>
                <a:lnTo>
                  <a:pt x="14106811" y="8293100"/>
                </a:lnTo>
                <a:lnTo>
                  <a:pt x="14128046" y="8242300"/>
                </a:lnTo>
                <a:lnTo>
                  <a:pt x="14148987" y="8204200"/>
                </a:lnTo>
                <a:lnTo>
                  <a:pt x="14169631" y="8153400"/>
                </a:lnTo>
                <a:lnTo>
                  <a:pt x="14189980" y="8115300"/>
                </a:lnTo>
                <a:lnTo>
                  <a:pt x="14210032" y="8064500"/>
                </a:lnTo>
                <a:lnTo>
                  <a:pt x="14229787" y="8013700"/>
                </a:lnTo>
                <a:lnTo>
                  <a:pt x="14249243" y="7975600"/>
                </a:lnTo>
                <a:lnTo>
                  <a:pt x="14268372" y="7924800"/>
                </a:lnTo>
                <a:lnTo>
                  <a:pt x="14287172" y="7874000"/>
                </a:lnTo>
                <a:lnTo>
                  <a:pt x="14305644" y="7835900"/>
                </a:lnTo>
                <a:lnTo>
                  <a:pt x="14323787" y="7785100"/>
                </a:lnTo>
                <a:lnTo>
                  <a:pt x="14341602" y="7734300"/>
                </a:lnTo>
                <a:lnTo>
                  <a:pt x="14359088" y="7683500"/>
                </a:lnTo>
                <a:lnTo>
                  <a:pt x="14376245" y="7645400"/>
                </a:lnTo>
                <a:lnTo>
                  <a:pt x="14393073" y="7594600"/>
                </a:lnTo>
                <a:lnTo>
                  <a:pt x="14409572" y="7543800"/>
                </a:lnTo>
                <a:lnTo>
                  <a:pt x="14425742" y="7505700"/>
                </a:lnTo>
                <a:lnTo>
                  <a:pt x="14441582" y="7454900"/>
                </a:lnTo>
                <a:lnTo>
                  <a:pt x="14457092" y="7404100"/>
                </a:lnTo>
                <a:lnTo>
                  <a:pt x="14472273" y="7353300"/>
                </a:lnTo>
                <a:lnTo>
                  <a:pt x="14487124" y="7315200"/>
                </a:lnTo>
                <a:lnTo>
                  <a:pt x="14501645" y="7264400"/>
                </a:lnTo>
                <a:lnTo>
                  <a:pt x="14515835" y="7213600"/>
                </a:lnTo>
                <a:lnTo>
                  <a:pt x="14529695" y="7162800"/>
                </a:lnTo>
                <a:lnTo>
                  <a:pt x="14543225" y="7124700"/>
                </a:lnTo>
                <a:lnTo>
                  <a:pt x="14556425" y="7073900"/>
                </a:lnTo>
                <a:lnTo>
                  <a:pt x="14569293" y="7023100"/>
                </a:lnTo>
                <a:lnTo>
                  <a:pt x="14581831" y="6972300"/>
                </a:lnTo>
                <a:lnTo>
                  <a:pt x="14594037" y="6921500"/>
                </a:lnTo>
                <a:lnTo>
                  <a:pt x="14605913" y="6883400"/>
                </a:lnTo>
                <a:lnTo>
                  <a:pt x="14617457" y="6832600"/>
                </a:lnTo>
                <a:lnTo>
                  <a:pt x="14628670" y="6781800"/>
                </a:lnTo>
                <a:lnTo>
                  <a:pt x="14639551" y="6731000"/>
                </a:lnTo>
                <a:lnTo>
                  <a:pt x="14650101" y="6680200"/>
                </a:lnTo>
                <a:lnTo>
                  <a:pt x="14660319" y="6629400"/>
                </a:lnTo>
                <a:lnTo>
                  <a:pt x="14670204" y="6578600"/>
                </a:lnTo>
                <a:lnTo>
                  <a:pt x="14679758" y="6540500"/>
                </a:lnTo>
                <a:lnTo>
                  <a:pt x="14688979" y="6489700"/>
                </a:lnTo>
                <a:lnTo>
                  <a:pt x="14697868" y="6438900"/>
                </a:lnTo>
                <a:lnTo>
                  <a:pt x="14706425" y="6388100"/>
                </a:lnTo>
                <a:lnTo>
                  <a:pt x="14714649" y="6337300"/>
                </a:lnTo>
                <a:lnTo>
                  <a:pt x="14722540" y="6286500"/>
                </a:lnTo>
                <a:lnTo>
                  <a:pt x="14730098" y="6235700"/>
                </a:lnTo>
                <a:lnTo>
                  <a:pt x="14737323" y="6184900"/>
                </a:lnTo>
                <a:lnTo>
                  <a:pt x="14744215" y="6146800"/>
                </a:lnTo>
                <a:lnTo>
                  <a:pt x="14750773" y="6096000"/>
                </a:lnTo>
                <a:lnTo>
                  <a:pt x="14756998" y="6045200"/>
                </a:lnTo>
                <a:lnTo>
                  <a:pt x="14762889" y="5994400"/>
                </a:lnTo>
                <a:lnTo>
                  <a:pt x="14768447" y="5943600"/>
                </a:lnTo>
                <a:lnTo>
                  <a:pt x="14773670" y="5892800"/>
                </a:lnTo>
                <a:lnTo>
                  <a:pt x="14778560" y="5842000"/>
                </a:lnTo>
                <a:lnTo>
                  <a:pt x="14783115" y="5791200"/>
                </a:lnTo>
                <a:lnTo>
                  <a:pt x="14787336" y="5740400"/>
                </a:lnTo>
                <a:lnTo>
                  <a:pt x="14791223" y="5689600"/>
                </a:lnTo>
                <a:lnTo>
                  <a:pt x="14794775" y="5638800"/>
                </a:lnTo>
                <a:lnTo>
                  <a:pt x="14797992" y="5588000"/>
                </a:lnTo>
                <a:lnTo>
                  <a:pt x="14800874" y="5537200"/>
                </a:lnTo>
                <a:lnTo>
                  <a:pt x="14803421" y="5486400"/>
                </a:lnTo>
                <a:lnTo>
                  <a:pt x="14805634" y="5435600"/>
                </a:lnTo>
                <a:lnTo>
                  <a:pt x="14807510" y="5384800"/>
                </a:lnTo>
                <a:lnTo>
                  <a:pt x="14809052" y="5334000"/>
                </a:lnTo>
                <a:lnTo>
                  <a:pt x="14810257" y="5283200"/>
                </a:lnTo>
                <a:lnTo>
                  <a:pt x="14811128" y="5232400"/>
                </a:lnTo>
                <a:lnTo>
                  <a:pt x="14811662" y="5181600"/>
                </a:lnTo>
                <a:lnTo>
                  <a:pt x="14811860" y="5130800"/>
                </a:lnTo>
                <a:lnTo>
                  <a:pt x="14811691" y="5080000"/>
                </a:lnTo>
                <a:lnTo>
                  <a:pt x="14811186" y="5041900"/>
                </a:lnTo>
                <a:lnTo>
                  <a:pt x="14810343" y="4991100"/>
                </a:lnTo>
                <a:lnTo>
                  <a:pt x="14809164" y="4940300"/>
                </a:lnTo>
                <a:lnTo>
                  <a:pt x="14807649" y="4889500"/>
                </a:lnTo>
                <a:lnTo>
                  <a:pt x="14805797" y="4838700"/>
                </a:lnTo>
                <a:lnTo>
                  <a:pt x="14803609" y="4787900"/>
                </a:lnTo>
                <a:lnTo>
                  <a:pt x="14801084" y="4737100"/>
                </a:lnTo>
                <a:lnTo>
                  <a:pt x="14798224" y="4686300"/>
                </a:lnTo>
                <a:lnTo>
                  <a:pt x="14795028" y="4635500"/>
                </a:lnTo>
                <a:lnTo>
                  <a:pt x="14791497" y="4584700"/>
                </a:lnTo>
                <a:lnTo>
                  <a:pt x="14787630" y="4533900"/>
                </a:lnTo>
                <a:lnTo>
                  <a:pt x="14783427" y="4483100"/>
                </a:lnTo>
                <a:lnTo>
                  <a:pt x="14778890" y="4432300"/>
                </a:lnTo>
                <a:lnTo>
                  <a:pt x="14774018" y="4381500"/>
                </a:lnTo>
                <a:lnTo>
                  <a:pt x="14768810" y="4330700"/>
                </a:lnTo>
                <a:lnTo>
                  <a:pt x="14763269" y="4279900"/>
                </a:lnTo>
                <a:lnTo>
                  <a:pt x="14757392" y="4229100"/>
                </a:lnTo>
                <a:lnTo>
                  <a:pt x="14751181" y="4178300"/>
                </a:lnTo>
                <a:lnTo>
                  <a:pt x="14744637" y="4127500"/>
                </a:lnTo>
                <a:lnTo>
                  <a:pt x="14737758" y="4089400"/>
                </a:lnTo>
                <a:lnTo>
                  <a:pt x="14730545" y="4038600"/>
                </a:lnTo>
                <a:lnTo>
                  <a:pt x="14722998" y="3987800"/>
                </a:lnTo>
                <a:lnTo>
                  <a:pt x="14715118" y="3937000"/>
                </a:lnTo>
                <a:lnTo>
                  <a:pt x="14706905" y="3886200"/>
                </a:lnTo>
                <a:lnTo>
                  <a:pt x="14698358" y="3835400"/>
                </a:lnTo>
                <a:lnTo>
                  <a:pt x="14689478" y="3784600"/>
                </a:lnTo>
                <a:lnTo>
                  <a:pt x="14680265" y="3733800"/>
                </a:lnTo>
                <a:lnTo>
                  <a:pt x="14670720" y="3683000"/>
                </a:lnTo>
                <a:lnTo>
                  <a:pt x="14660841" y="3644900"/>
                </a:lnTo>
                <a:lnTo>
                  <a:pt x="14650631" y="3594100"/>
                </a:lnTo>
                <a:lnTo>
                  <a:pt x="14640088" y="3543300"/>
                </a:lnTo>
                <a:lnTo>
                  <a:pt x="14629213" y="3492500"/>
                </a:lnTo>
                <a:lnTo>
                  <a:pt x="14618005" y="3441700"/>
                </a:lnTo>
                <a:lnTo>
                  <a:pt x="14606466" y="3390900"/>
                </a:lnTo>
                <a:lnTo>
                  <a:pt x="14594596" y="3352800"/>
                </a:lnTo>
                <a:lnTo>
                  <a:pt x="14582393" y="3302000"/>
                </a:lnTo>
                <a:lnTo>
                  <a:pt x="14569860" y="3251200"/>
                </a:lnTo>
                <a:lnTo>
                  <a:pt x="14556995" y="3200400"/>
                </a:lnTo>
                <a:lnTo>
                  <a:pt x="14543799" y="3149600"/>
                </a:lnTo>
                <a:lnTo>
                  <a:pt x="14530272" y="3111500"/>
                </a:lnTo>
                <a:lnTo>
                  <a:pt x="14516414" y="3060700"/>
                </a:lnTo>
                <a:lnTo>
                  <a:pt x="14502226" y="3009900"/>
                </a:lnTo>
                <a:lnTo>
                  <a:pt x="14487707" y="2959100"/>
                </a:lnTo>
                <a:lnTo>
                  <a:pt x="14472858" y="2921000"/>
                </a:lnTo>
                <a:lnTo>
                  <a:pt x="14457679" y="2870200"/>
                </a:lnTo>
                <a:lnTo>
                  <a:pt x="14442170" y="2819400"/>
                </a:lnTo>
                <a:lnTo>
                  <a:pt x="14426331" y="2768600"/>
                </a:lnTo>
                <a:lnTo>
                  <a:pt x="14410163" y="2730500"/>
                </a:lnTo>
                <a:lnTo>
                  <a:pt x="14393665" y="2679700"/>
                </a:lnTo>
                <a:lnTo>
                  <a:pt x="14376837" y="2628900"/>
                </a:lnTo>
                <a:lnTo>
                  <a:pt x="14359681" y="2578100"/>
                </a:lnTo>
                <a:lnTo>
                  <a:pt x="14342195" y="2540000"/>
                </a:lnTo>
                <a:lnTo>
                  <a:pt x="14324380" y="2489200"/>
                </a:lnTo>
                <a:lnTo>
                  <a:pt x="14306237" y="2438400"/>
                </a:lnTo>
                <a:lnTo>
                  <a:pt x="14287765" y="2400300"/>
                </a:lnTo>
                <a:lnTo>
                  <a:pt x="14268965" y="2349500"/>
                </a:lnTo>
                <a:lnTo>
                  <a:pt x="14249837" y="2298700"/>
                </a:lnTo>
                <a:lnTo>
                  <a:pt x="14230380" y="2260600"/>
                </a:lnTo>
                <a:lnTo>
                  <a:pt x="14210610" y="2209800"/>
                </a:lnTo>
                <a:lnTo>
                  <a:pt x="14190544" y="2159000"/>
                </a:lnTo>
                <a:lnTo>
                  <a:pt x="14170183" y="2120900"/>
                </a:lnTo>
                <a:lnTo>
                  <a:pt x="14149526" y="2070100"/>
                </a:lnTo>
                <a:lnTo>
                  <a:pt x="14128574" y="2032000"/>
                </a:lnTo>
                <a:lnTo>
                  <a:pt x="14107329" y="1981200"/>
                </a:lnTo>
                <a:lnTo>
                  <a:pt x="14085790" y="1943100"/>
                </a:lnTo>
                <a:lnTo>
                  <a:pt x="14063957" y="1892300"/>
                </a:lnTo>
                <a:lnTo>
                  <a:pt x="14041832" y="1841500"/>
                </a:lnTo>
                <a:lnTo>
                  <a:pt x="14019414" y="1803400"/>
                </a:lnTo>
                <a:lnTo>
                  <a:pt x="13996705" y="1752600"/>
                </a:lnTo>
                <a:lnTo>
                  <a:pt x="13973704" y="1714500"/>
                </a:lnTo>
                <a:lnTo>
                  <a:pt x="13950412" y="1663700"/>
                </a:lnTo>
                <a:lnTo>
                  <a:pt x="13926830" y="1625600"/>
                </a:lnTo>
                <a:lnTo>
                  <a:pt x="13902958" y="1574800"/>
                </a:lnTo>
                <a:lnTo>
                  <a:pt x="13878796" y="1536700"/>
                </a:lnTo>
                <a:lnTo>
                  <a:pt x="13854346" y="1498600"/>
                </a:lnTo>
                <a:lnTo>
                  <a:pt x="13829607" y="1447800"/>
                </a:lnTo>
                <a:lnTo>
                  <a:pt x="13804579" y="1409700"/>
                </a:lnTo>
                <a:lnTo>
                  <a:pt x="13779265" y="1358900"/>
                </a:lnTo>
                <a:lnTo>
                  <a:pt x="13753663" y="1320800"/>
                </a:lnTo>
                <a:lnTo>
                  <a:pt x="13727774" y="1282700"/>
                </a:lnTo>
                <a:lnTo>
                  <a:pt x="13701599" y="1231900"/>
                </a:lnTo>
                <a:lnTo>
                  <a:pt x="13675139" y="1193800"/>
                </a:lnTo>
                <a:lnTo>
                  <a:pt x="13648393" y="1155700"/>
                </a:lnTo>
                <a:lnTo>
                  <a:pt x="13621363" y="1104900"/>
                </a:lnTo>
                <a:lnTo>
                  <a:pt x="13594048" y="1066800"/>
                </a:lnTo>
                <a:lnTo>
                  <a:pt x="13566449" y="1028700"/>
                </a:lnTo>
                <a:lnTo>
                  <a:pt x="13538567" y="990600"/>
                </a:lnTo>
                <a:lnTo>
                  <a:pt x="13510402" y="939800"/>
                </a:lnTo>
                <a:lnTo>
                  <a:pt x="13481955" y="901700"/>
                </a:lnTo>
                <a:lnTo>
                  <a:pt x="13453226" y="863600"/>
                </a:lnTo>
                <a:lnTo>
                  <a:pt x="13424215" y="825500"/>
                </a:lnTo>
                <a:lnTo>
                  <a:pt x="13394923" y="787400"/>
                </a:lnTo>
                <a:lnTo>
                  <a:pt x="13365351" y="736600"/>
                </a:lnTo>
                <a:lnTo>
                  <a:pt x="13335499" y="698500"/>
                </a:lnTo>
                <a:lnTo>
                  <a:pt x="13305367" y="660400"/>
                </a:lnTo>
                <a:lnTo>
                  <a:pt x="13274956" y="622300"/>
                </a:lnTo>
                <a:lnTo>
                  <a:pt x="13244266" y="584200"/>
                </a:lnTo>
                <a:lnTo>
                  <a:pt x="13213299" y="546100"/>
                </a:lnTo>
                <a:lnTo>
                  <a:pt x="13182053" y="508000"/>
                </a:lnTo>
                <a:lnTo>
                  <a:pt x="13150530" y="469900"/>
                </a:lnTo>
                <a:lnTo>
                  <a:pt x="13118731" y="431800"/>
                </a:lnTo>
                <a:lnTo>
                  <a:pt x="13086655" y="393700"/>
                </a:lnTo>
                <a:lnTo>
                  <a:pt x="13021676" y="317500"/>
                </a:lnTo>
                <a:lnTo>
                  <a:pt x="12955598" y="241300"/>
                </a:lnTo>
                <a:lnTo>
                  <a:pt x="12888425" y="165100"/>
                </a:lnTo>
                <a:lnTo>
                  <a:pt x="12820159" y="88900"/>
                </a:lnTo>
                <a:lnTo>
                  <a:pt x="12750805" y="12700"/>
                </a:lnTo>
                <a:lnTo>
                  <a:pt x="12731354" y="0"/>
                </a:lnTo>
                <a:lnTo>
                  <a:pt x="12761381" y="0"/>
                </a:lnTo>
                <a:lnTo>
                  <a:pt x="12830860" y="76200"/>
                </a:lnTo>
                <a:lnTo>
                  <a:pt x="12899250" y="152400"/>
                </a:lnTo>
                <a:lnTo>
                  <a:pt x="12966547" y="228600"/>
                </a:lnTo>
                <a:lnTo>
                  <a:pt x="13032749" y="304800"/>
                </a:lnTo>
                <a:lnTo>
                  <a:pt x="13097849" y="381000"/>
                </a:lnTo>
                <a:lnTo>
                  <a:pt x="13129986" y="419100"/>
                </a:lnTo>
                <a:lnTo>
                  <a:pt x="13161846" y="457200"/>
                </a:lnTo>
                <a:lnTo>
                  <a:pt x="13193429" y="495300"/>
                </a:lnTo>
                <a:lnTo>
                  <a:pt x="13224734" y="533400"/>
                </a:lnTo>
                <a:lnTo>
                  <a:pt x="13255762" y="571500"/>
                </a:lnTo>
                <a:lnTo>
                  <a:pt x="13286510" y="609600"/>
                </a:lnTo>
                <a:lnTo>
                  <a:pt x="13316980" y="647700"/>
                </a:lnTo>
                <a:lnTo>
                  <a:pt x="13347171" y="685800"/>
                </a:lnTo>
                <a:lnTo>
                  <a:pt x="13377081" y="736600"/>
                </a:lnTo>
                <a:lnTo>
                  <a:pt x="13406711" y="774700"/>
                </a:lnTo>
                <a:lnTo>
                  <a:pt x="13436060" y="812800"/>
                </a:lnTo>
                <a:lnTo>
                  <a:pt x="13465127" y="850900"/>
                </a:lnTo>
                <a:lnTo>
                  <a:pt x="13493913" y="889000"/>
                </a:lnTo>
                <a:lnTo>
                  <a:pt x="13522416" y="939800"/>
                </a:lnTo>
                <a:lnTo>
                  <a:pt x="13550636" y="977900"/>
                </a:lnTo>
                <a:lnTo>
                  <a:pt x="13578572" y="1016000"/>
                </a:lnTo>
                <a:lnTo>
                  <a:pt x="13606225" y="1054100"/>
                </a:lnTo>
                <a:lnTo>
                  <a:pt x="13633593" y="1104900"/>
                </a:lnTo>
                <a:lnTo>
                  <a:pt x="13660677" y="1143000"/>
                </a:lnTo>
                <a:lnTo>
                  <a:pt x="13687475" y="1181100"/>
                </a:lnTo>
                <a:lnTo>
                  <a:pt x="13713987" y="1231900"/>
                </a:lnTo>
                <a:lnTo>
                  <a:pt x="13740213" y="1270000"/>
                </a:lnTo>
                <a:lnTo>
                  <a:pt x="13766152" y="1308100"/>
                </a:lnTo>
                <a:lnTo>
                  <a:pt x="13791804" y="1358900"/>
                </a:lnTo>
                <a:lnTo>
                  <a:pt x="13817167" y="1397000"/>
                </a:lnTo>
                <a:lnTo>
                  <a:pt x="13842243" y="1447800"/>
                </a:lnTo>
                <a:lnTo>
                  <a:pt x="13867029" y="1485900"/>
                </a:lnTo>
                <a:lnTo>
                  <a:pt x="13891527" y="1524000"/>
                </a:lnTo>
                <a:lnTo>
                  <a:pt x="13915734" y="1574800"/>
                </a:lnTo>
                <a:lnTo>
                  <a:pt x="13939652" y="1612900"/>
                </a:lnTo>
                <a:lnTo>
                  <a:pt x="13963278" y="1663700"/>
                </a:lnTo>
                <a:lnTo>
                  <a:pt x="13986613" y="1701800"/>
                </a:lnTo>
                <a:lnTo>
                  <a:pt x="14009657" y="1752600"/>
                </a:lnTo>
                <a:lnTo>
                  <a:pt x="14032408" y="1790700"/>
                </a:lnTo>
                <a:lnTo>
                  <a:pt x="14054866" y="1841500"/>
                </a:lnTo>
                <a:lnTo>
                  <a:pt x="14077031" y="1879600"/>
                </a:lnTo>
                <a:lnTo>
                  <a:pt x="14098903" y="1930400"/>
                </a:lnTo>
                <a:lnTo>
                  <a:pt x="14120480" y="1981200"/>
                </a:lnTo>
                <a:lnTo>
                  <a:pt x="14141763" y="2019300"/>
                </a:lnTo>
                <a:lnTo>
                  <a:pt x="14162750" y="2070100"/>
                </a:lnTo>
                <a:lnTo>
                  <a:pt x="14183442" y="2108200"/>
                </a:lnTo>
                <a:lnTo>
                  <a:pt x="14203837" y="2159000"/>
                </a:lnTo>
                <a:lnTo>
                  <a:pt x="14223936" y="2209800"/>
                </a:lnTo>
                <a:lnTo>
                  <a:pt x="14243738" y="2247900"/>
                </a:lnTo>
                <a:lnTo>
                  <a:pt x="14263224" y="2298700"/>
                </a:lnTo>
                <a:lnTo>
                  <a:pt x="14282382" y="2349500"/>
                </a:lnTo>
                <a:lnTo>
                  <a:pt x="14301211" y="2387600"/>
                </a:lnTo>
                <a:lnTo>
                  <a:pt x="14319712" y="2438400"/>
                </a:lnTo>
                <a:lnTo>
                  <a:pt x="14337883" y="2489200"/>
                </a:lnTo>
                <a:lnTo>
                  <a:pt x="14355724" y="2527300"/>
                </a:lnTo>
                <a:lnTo>
                  <a:pt x="14373237" y="2578100"/>
                </a:lnTo>
                <a:lnTo>
                  <a:pt x="14390419" y="2628900"/>
                </a:lnTo>
                <a:lnTo>
                  <a:pt x="14407272" y="2679700"/>
                </a:lnTo>
                <a:lnTo>
                  <a:pt x="14423795" y="2717800"/>
                </a:lnTo>
                <a:lnTo>
                  <a:pt x="14439988" y="2768600"/>
                </a:lnTo>
                <a:lnTo>
                  <a:pt x="14455851" y="2819400"/>
                </a:lnTo>
                <a:lnTo>
                  <a:pt x="14471383" y="2857500"/>
                </a:lnTo>
                <a:lnTo>
                  <a:pt x="14486585" y="2908300"/>
                </a:lnTo>
                <a:lnTo>
                  <a:pt x="14501456" y="2959100"/>
                </a:lnTo>
                <a:lnTo>
                  <a:pt x="14515995" y="3009900"/>
                </a:lnTo>
                <a:lnTo>
                  <a:pt x="14530204" y="3060700"/>
                </a:lnTo>
                <a:lnTo>
                  <a:pt x="14544082" y="3098800"/>
                </a:lnTo>
                <a:lnTo>
                  <a:pt x="14557628" y="3149600"/>
                </a:lnTo>
                <a:lnTo>
                  <a:pt x="14570842" y="3200400"/>
                </a:lnTo>
                <a:lnTo>
                  <a:pt x="14583725" y="3251200"/>
                </a:lnTo>
                <a:lnTo>
                  <a:pt x="14596276" y="3302000"/>
                </a:lnTo>
                <a:lnTo>
                  <a:pt x="14608495" y="3340100"/>
                </a:lnTo>
                <a:lnTo>
                  <a:pt x="14620381" y="3390900"/>
                </a:lnTo>
                <a:lnTo>
                  <a:pt x="14631935" y="3441700"/>
                </a:lnTo>
                <a:lnTo>
                  <a:pt x="14643157" y="3492500"/>
                </a:lnTo>
                <a:lnTo>
                  <a:pt x="14654045" y="3543300"/>
                </a:lnTo>
                <a:lnTo>
                  <a:pt x="14664601" y="3594100"/>
                </a:lnTo>
                <a:lnTo>
                  <a:pt x="14674824" y="3632200"/>
                </a:lnTo>
                <a:lnTo>
                  <a:pt x="14684714" y="3683000"/>
                </a:lnTo>
                <a:lnTo>
                  <a:pt x="14694270" y="3733800"/>
                </a:lnTo>
                <a:lnTo>
                  <a:pt x="14703492" y="3784600"/>
                </a:lnTo>
                <a:lnTo>
                  <a:pt x="14712381" y="3835400"/>
                </a:lnTo>
                <a:lnTo>
                  <a:pt x="14720936" y="3886200"/>
                </a:lnTo>
                <a:lnTo>
                  <a:pt x="14729157" y="3937000"/>
                </a:lnTo>
                <a:lnTo>
                  <a:pt x="14737044" y="3987800"/>
                </a:lnTo>
                <a:lnTo>
                  <a:pt x="14744596" y="4025900"/>
                </a:lnTo>
                <a:lnTo>
                  <a:pt x="14751814" y="4076700"/>
                </a:lnTo>
                <a:lnTo>
                  <a:pt x="14758696" y="4127500"/>
                </a:lnTo>
                <a:lnTo>
                  <a:pt x="14765245" y="4178300"/>
                </a:lnTo>
                <a:lnTo>
                  <a:pt x="14771458" y="4229100"/>
                </a:lnTo>
                <a:lnTo>
                  <a:pt x="14777335" y="4279900"/>
                </a:lnTo>
                <a:lnTo>
                  <a:pt x="14782878" y="4330700"/>
                </a:lnTo>
                <a:lnTo>
                  <a:pt x="14788085" y="4381500"/>
                </a:lnTo>
                <a:lnTo>
                  <a:pt x="14792956" y="4432300"/>
                </a:lnTo>
                <a:lnTo>
                  <a:pt x="14797491" y="4483100"/>
                </a:lnTo>
                <a:lnTo>
                  <a:pt x="14801691" y="4533900"/>
                </a:lnTo>
                <a:lnTo>
                  <a:pt x="14805554" y="4584700"/>
                </a:lnTo>
                <a:lnTo>
                  <a:pt x="14809080" y="4635500"/>
                </a:lnTo>
                <a:lnTo>
                  <a:pt x="14812270" y="4686300"/>
                </a:lnTo>
                <a:lnTo>
                  <a:pt x="14815124" y="4737100"/>
                </a:lnTo>
                <a:lnTo>
                  <a:pt x="14817641" y="4787900"/>
                </a:lnTo>
                <a:lnTo>
                  <a:pt x="14819820" y="4838700"/>
                </a:lnTo>
                <a:lnTo>
                  <a:pt x="14821662" y="4889500"/>
                </a:lnTo>
                <a:lnTo>
                  <a:pt x="14823168" y="4927600"/>
                </a:lnTo>
                <a:lnTo>
                  <a:pt x="14824335" y="4978400"/>
                </a:lnTo>
                <a:lnTo>
                  <a:pt x="14825165" y="5029200"/>
                </a:lnTo>
                <a:lnTo>
                  <a:pt x="14825657" y="5080000"/>
                </a:lnTo>
                <a:lnTo>
                  <a:pt x="14825811" y="5130800"/>
                </a:lnTo>
                <a:lnTo>
                  <a:pt x="14825642" y="5181600"/>
                </a:lnTo>
                <a:lnTo>
                  <a:pt x="14825135" y="5232400"/>
                </a:lnTo>
                <a:lnTo>
                  <a:pt x="14824290" y="5283200"/>
                </a:lnTo>
                <a:lnTo>
                  <a:pt x="14823107" y="5334000"/>
                </a:lnTo>
                <a:lnTo>
                  <a:pt x="14821587" y="5384800"/>
                </a:lnTo>
                <a:lnTo>
                  <a:pt x="14819730" y="5435600"/>
                </a:lnTo>
                <a:lnTo>
                  <a:pt x="14817535" y="5486400"/>
                </a:lnTo>
                <a:lnTo>
                  <a:pt x="14815004" y="5537200"/>
                </a:lnTo>
                <a:lnTo>
                  <a:pt x="14812135" y="5588000"/>
                </a:lnTo>
                <a:lnTo>
                  <a:pt x="14808931" y="5638800"/>
                </a:lnTo>
                <a:lnTo>
                  <a:pt x="14805389" y="5689600"/>
                </a:lnTo>
                <a:lnTo>
                  <a:pt x="14801512" y="5740400"/>
                </a:lnTo>
                <a:lnTo>
                  <a:pt x="14797298" y="5791200"/>
                </a:lnTo>
                <a:lnTo>
                  <a:pt x="14792748" y="5842000"/>
                </a:lnTo>
                <a:lnTo>
                  <a:pt x="14787863" y="5892800"/>
                </a:lnTo>
                <a:lnTo>
                  <a:pt x="14782642" y="5943600"/>
                </a:lnTo>
                <a:lnTo>
                  <a:pt x="14777086" y="5994400"/>
                </a:lnTo>
                <a:lnTo>
                  <a:pt x="14771194" y="6045200"/>
                </a:lnTo>
                <a:lnTo>
                  <a:pt x="14764967" y="6096000"/>
                </a:lnTo>
                <a:lnTo>
                  <a:pt x="14758406" y="6146800"/>
                </a:lnTo>
                <a:lnTo>
                  <a:pt x="14751509" y="6197600"/>
                </a:lnTo>
                <a:lnTo>
                  <a:pt x="14744279" y="6248400"/>
                </a:lnTo>
                <a:lnTo>
                  <a:pt x="14736713" y="6286500"/>
                </a:lnTo>
                <a:lnTo>
                  <a:pt x="14728814" y="6337300"/>
                </a:lnTo>
                <a:lnTo>
                  <a:pt x="14720581" y="6388100"/>
                </a:lnTo>
                <a:lnTo>
                  <a:pt x="14712013" y="6438900"/>
                </a:lnTo>
                <a:lnTo>
                  <a:pt x="14703113" y="6489700"/>
                </a:lnTo>
                <a:lnTo>
                  <a:pt x="14693878" y="6540500"/>
                </a:lnTo>
                <a:lnTo>
                  <a:pt x="14684310" y="6591300"/>
                </a:lnTo>
                <a:lnTo>
                  <a:pt x="14674410" y="6642100"/>
                </a:lnTo>
                <a:lnTo>
                  <a:pt x="14664176" y="6680200"/>
                </a:lnTo>
                <a:lnTo>
                  <a:pt x="14653609" y="6731000"/>
                </a:lnTo>
                <a:lnTo>
                  <a:pt x="14642710" y="6781800"/>
                </a:lnTo>
                <a:lnTo>
                  <a:pt x="14631478" y="6832600"/>
                </a:lnTo>
                <a:lnTo>
                  <a:pt x="14619914" y="6883400"/>
                </a:lnTo>
                <a:lnTo>
                  <a:pt x="14608018" y="6934200"/>
                </a:lnTo>
                <a:lnTo>
                  <a:pt x="14595790" y="6972300"/>
                </a:lnTo>
                <a:lnTo>
                  <a:pt x="14583230" y="7023100"/>
                </a:lnTo>
                <a:lnTo>
                  <a:pt x="14570339" y="7073900"/>
                </a:lnTo>
                <a:lnTo>
                  <a:pt x="14557116" y="7124700"/>
                </a:lnTo>
                <a:lnTo>
                  <a:pt x="14543562" y="7175500"/>
                </a:lnTo>
                <a:lnTo>
                  <a:pt x="14529676" y="7213600"/>
                </a:lnTo>
                <a:lnTo>
                  <a:pt x="14515460" y="7264400"/>
                </a:lnTo>
                <a:lnTo>
                  <a:pt x="14500914" y="7315200"/>
                </a:lnTo>
                <a:lnTo>
                  <a:pt x="14486036" y="7366000"/>
                </a:lnTo>
                <a:lnTo>
                  <a:pt x="14470829" y="7404100"/>
                </a:lnTo>
                <a:lnTo>
                  <a:pt x="14455291" y="7454900"/>
                </a:lnTo>
                <a:lnTo>
                  <a:pt x="14439423" y="7505700"/>
                </a:lnTo>
                <a:lnTo>
                  <a:pt x="14423225" y="7556500"/>
                </a:lnTo>
                <a:lnTo>
                  <a:pt x="14406698" y="7594600"/>
                </a:lnTo>
                <a:lnTo>
                  <a:pt x="14389841" y="7645400"/>
                </a:lnTo>
                <a:lnTo>
                  <a:pt x="14372654" y="7696200"/>
                </a:lnTo>
                <a:lnTo>
                  <a:pt x="14355139" y="7747000"/>
                </a:lnTo>
                <a:lnTo>
                  <a:pt x="14337294" y="7785100"/>
                </a:lnTo>
                <a:lnTo>
                  <a:pt x="14319121" y="7835900"/>
                </a:lnTo>
                <a:lnTo>
                  <a:pt x="14300619" y="7886700"/>
                </a:lnTo>
                <a:lnTo>
                  <a:pt x="14281789" y="7924800"/>
                </a:lnTo>
                <a:lnTo>
                  <a:pt x="14262630" y="7975600"/>
                </a:lnTo>
                <a:lnTo>
                  <a:pt x="14243143" y="8026400"/>
                </a:lnTo>
                <a:lnTo>
                  <a:pt x="14223342" y="8064500"/>
                </a:lnTo>
                <a:lnTo>
                  <a:pt x="14203244" y="8115300"/>
                </a:lnTo>
                <a:lnTo>
                  <a:pt x="14182850" y="8166100"/>
                </a:lnTo>
                <a:lnTo>
                  <a:pt x="14162160" y="8204200"/>
                </a:lnTo>
                <a:lnTo>
                  <a:pt x="14141175" y="8255000"/>
                </a:lnTo>
                <a:lnTo>
                  <a:pt x="14119895" y="8293100"/>
                </a:lnTo>
                <a:lnTo>
                  <a:pt x="14098320" y="8343900"/>
                </a:lnTo>
                <a:lnTo>
                  <a:pt x="14076452" y="8394700"/>
                </a:lnTo>
                <a:lnTo>
                  <a:pt x="14054291" y="8432800"/>
                </a:lnTo>
                <a:lnTo>
                  <a:pt x="14031836" y="8483600"/>
                </a:lnTo>
                <a:lnTo>
                  <a:pt x="14009089" y="8521700"/>
                </a:lnTo>
                <a:lnTo>
                  <a:pt x="13986050" y="8572500"/>
                </a:lnTo>
                <a:lnTo>
                  <a:pt x="13962720" y="8610600"/>
                </a:lnTo>
                <a:lnTo>
                  <a:pt x="13939098" y="8661400"/>
                </a:lnTo>
                <a:lnTo>
                  <a:pt x="13915186" y="8699500"/>
                </a:lnTo>
                <a:lnTo>
                  <a:pt x="13890983" y="8750300"/>
                </a:lnTo>
                <a:lnTo>
                  <a:pt x="13866491" y="8788400"/>
                </a:lnTo>
                <a:lnTo>
                  <a:pt x="13841709" y="8826500"/>
                </a:lnTo>
                <a:lnTo>
                  <a:pt x="13816639" y="8877300"/>
                </a:lnTo>
                <a:lnTo>
                  <a:pt x="13791281" y="8915400"/>
                </a:lnTo>
                <a:lnTo>
                  <a:pt x="13765634" y="8966200"/>
                </a:lnTo>
                <a:lnTo>
                  <a:pt x="13739700" y="9004300"/>
                </a:lnTo>
                <a:lnTo>
                  <a:pt x="13713479" y="9042400"/>
                </a:lnTo>
                <a:lnTo>
                  <a:pt x="13686972" y="9093200"/>
                </a:lnTo>
                <a:lnTo>
                  <a:pt x="13660179" y="9131300"/>
                </a:lnTo>
                <a:lnTo>
                  <a:pt x="13633100" y="9169400"/>
                </a:lnTo>
                <a:lnTo>
                  <a:pt x="13605736" y="9207500"/>
                </a:lnTo>
                <a:lnTo>
                  <a:pt x="13578088" y="9258300"/>
                </a:lnTo>
                <a:lnTo>
                  <a:pt x="13550155" y="9296400"/>
                </a:lnTo>
                <a:lnTo>
                  <a:pt x="13521938" y="9334500"/>
                </a:lnTo>
                <a:lnTo>
                  <a:pt x="13493439" y="9385300"/>
                </a:lnTo>
                <a:lnTo>
                  <a:pt x="13464656" y="9423400"/>
                </a:lnTo>
                <a:lnTo>
                  <a:pt x="13435591" y="9461500"/>
                </a:lnTo>
                <a:lnTo>
                  <a:pt x="13406244" y="9499600"/>
                </a:lnTo>
                <a:lnTo>
                  <a:pt x="13376616" y="9537700"/>
                </a:lnTo>
                <a:lnTo>
                  <a:pt x="13346707" y="9575800"/>
                </a:lnTo>
                <a:lnTo>
                  <a:pt x="13316518" y="9626600"/>
                </a:lnTo>
                <a:lnTo>
                  <a:pt x="13286048" y="9664700"/>
                </a:lnTo>
                <a:lnTo>
                  <a:pt x="13255299" y="9702800"/>
                </a:lnTo>
                <a:lnTo>
                  <a:pt x="13224271" y="9740900"/>
                </a:lnTo>
                <a:lnTo>
                  <a:pt x="13192964" y="9779000"/>
                </a:lnTo>
                <a:lnTo>
                  <a:pt x="13161379" y="9817100"/>
                </a:lnTo>
                <a:lnTo>
                  <a:pt x="13129516" y="9855200"/>
                </a:lnTo>
                <a:lnTo>
                  <a:pt x="13097376" y="9893300"/>
                </a:lnTo>
                <a:lnTo>
                  <a:pt x="13032266" y="9969500"/>
                </a:lnTo>
                <a:lnTo>
                  <a:pt x="12966053" y="10045700"/>
                </a:lnTo>
                <a:lnTo>
                  <a:pt x="12898740" y="10121900"/>
                </a:lnTo>
                <a:lnTo>
                  <a:pt x="12830331" y="10198100"/>
                </a:lnTo>
                <a:lnTo>
                  <a:pt x="12760829" y="102743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Thank</a:t>
            </a:r>
            <a:r>
              <a:rPr spc="-80" dirty="0"/>
              <a:t> </a:t>
            </a:r>
            <a:r>
              <a:rPr spc="225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A65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301116"/>
            <a:ext cx="180975" cy="1809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844291"/>
            <a:ext cx="180975" cy="1809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7235190"/>
            <a:ext cx="180975" cy="1809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23590" y="829311"/>
            <a:ext cx="16833215" cy="8593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20215">
              <a:lnSpc>
                <a:spcPct val="116000"/>
              </a:lnSpc>
              <a:spcBef>
                <a:spcPts val="100"/>
              </a:spcBef>
              <a:tabLst>
                <a:tab pos="2980055" algn="l"/>
                <a:tab pos="3585845" algn="l"/>
                <a:tab pos="4179570" algn="l"/>
                <a:tab pos="7515225" algn="l"/>
                <a:tab pos="7870825" algn="l"/>
                <a:tab pos="10235565" algn="l"/>
                <a:tab pos="10293350" algn="l"/>
                <a:tab pos="11636375" algn="l"/>
                <a:tab pos="12230735" algn="l"/>
                <a:tab pos="14497685" algn="l"/>
              </a:tabLst>
            </a:pPr>
            <a:r>
              <a:rPr lang="en-US" altLang="en-US" sz="4800" dirty="0" err="1" smtClean="0">
                <a:latin typeface="Trebuchet MS" panose="020B0603020202020204"/>
                <a:cs typeface="Trebuchet MS" panose="020B0603020202020204"/>
              </a:rPr>
              <a:t>EduAid</a:t>
            </a:r>
            <a:r>
              <a:rPr lang="en-US" altLang="en-US" sz="4800" dirty="0" smtClean="0"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en-US" sz="4800" dirty="0">
                <a:latin typeface="Trebuchet MS" panose="020B0603020202020204"/>
                <a:cs typeface="Trebuchet MS" panose="020B0603020202020204"/>
              </a:rPr>
              <a:t>is a dedicated platform with a mission to empower underprivileged college students.</a:t>
            </a:r>
          </a:p>
          <a:p>
            <a:pPr marL="12700" marR="1720215">
              <a:lnSpc>
                <a:spcPct val="116000"/>
              </a:lnSpc>
              <a:spcBef>
                <a:spcPts val="100"/>
              </a:spcBef>
              <a:tabLst>
                <a:tab pos="2980055" algn="l"/>
                <a:tab pos="3585845" algn="l"/>
                <a:tab pos="4179570" algn="l"/>
                <a:tab pos="7515225" algn="l"/>
                <a:tab pos="7870825" algn="l"/>
                <a:tab pos="10235565" algn="l"/>
                <a:tab pos="10293350" algn="l"/>
                <a:tab pos="11636375" algn="l"/>
                <a:tab pos="12230735" algn="l"/>
                <a:tab pos="14497685" algn="l"/>
              </a:tabLst>
            </a:pPr>
            <a:endParaRPr lang="en-US" altLang="en-US" sz="4800" dirty="0">
              <a:latin typeface="Trebuchet MS" panose="020B0603020202020204"/>
              <a:cs typeface="Trebuchet MS" panose="020B0603020202020204"/>
            </a:endParaRPr>
          </a:p>
          <a:p>
            <a:pPr marL="12700" marR="260985">
              <a:lnSpc>
                <a:spcPct val="116000"/>
              </a:lnSpc>
              <a:spcBef>
                <a:spcPts val="5"/>
              </a:spcBef>
              <a:tabLst>
                <a:tab pos="1231265" algn="l"/>
                <a:tab pos="2507615" algn="l"/>
                <a:tab pos="2766695" algn="l"/>
                <a:tab pos="3113405" algn="l"/>
                <a:tab pos="3903345" algn="l"/>
                <a:tab pos="4897755" algn="l"/>
                <a:tab pos="5417185" algn="l"/>
                <a:tab pos="5833745" algn="l"/>
                <a:tab pos="7318375" algn="l"/>
                <a:tab pos="7640955" algn="l"/>
                <a:tab pos="8202295" algn="l"/>
                <a:tab pos="8796655" algn="l"/>
                <a:tab pos="9646920" algn="l"/>
                <a:tab pos="10141585" algn="l"/>
                <a:tab pos="10356215" algn="l"/>
                <a:tab pos="10831195" algn="l"/>
                <a:tab pos="11146790" algn="l"/>
                <a:tab pos="11483975" algn="l"/>
                <a:tab pos="12693015" algn="l"/>
                <a:tab pos="13576935" algn="l"/>
                <a:tab pos="14900910" algn="l"/>
                <a:tab pos="14951075" algn="l"/>
              </a:tabLst>
            </a:pPr>
            <a:r>
              <a:rPr lang="en-US" altLang="en-US" sz="4800" dirty="0">
                <a:latin typeface="Trebuchet MS" panose="020B0603020202020204"/>
                <a:cs typeface="Trebuchet MS" panose="020B0603020202020204"/>
              </a:rPr>
              <a:t>Our goal is to break down barriers and ensure that every underprivileged college student has equal access to essential services, paving the way for their success.</a:t>
            </a:r>
          </a:p>
          <a:p>
            <a:pPr marL="12700" marR="260985">
              <a:lnSpc>
                <a:spcPct val="116000"/>
              </a:lnSpc>
              <a:spcBef>
                <a:spcPts val="5"/>
              </a:spcBef>
              <a:tabLst>
                <a:tab pos="1231265" algn="l"/>
                <a:tab pos="2507615" algn="l"/>
                <a:tab pos="2766695" algn="l"/>
                <a:tab pos="3113405" algn="l"/>
                <a:tab pos="3903345" algn="l"/>
                <a:tab pos="4897755" algn="l"/>
                <a:tab pos="5417185" algn="l"/>
                <a:tab pos="5833745" algn="l"/>
                <a:tab pos="7318375" algn="l"/>
                <a:tab pos="7640955" algn="l"/>
                <a:tab pos="8202295" algn="l"/>
                <a:tab pos="8796655" algn="l"/>
                <a:tab pos="9646920" algn="l"/>
                <a:tab pos="10141585" algn="l"/>
                <a:tab pos="10356215" algn="l"/>
                <a:tab pos="10831195" algn="l"/>
                <a:tab pos="11146790" algn="l"/>
                <a:tab pos="11483975" algn="l"/>
                <a:tab pos="12693015" algn="l"/>
                <a:tab pos="13576935" algn="l"/>
                <a:tab pos="14900910" algn="l"/>
                <a:tab pos="14951075" algn="l"/>
              </a:tabLst>
            </a:pPr>
            <a:endParaRPr lang="en-US" altLang="en-US" sz="4800" dirty="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16000"/>
              </a:lnSpc>
              <a:tabLst>
                <a:tab pos="1291590" algn="l"/>
                <a:tab pos="2072005" algn="l"/>
                <a:tab pos="2419350" algn="l"/>
                <a:tab pos="3598545" algn="l"/>
                <a:tab pos="4011295" algn="l"/>
                <a:tab pos="4534535" algn="l"/>
                <a:tab pos="4617720" algn="l"/>
                <a:tab pos="5546090" algn="l"/>
                <a:tab pos="6800850" algn="l"/>
                <a:tab pos="7975600" algn="l"/>
                <a:tab pos="8126095" algn="l"/>
                <a:tab pos="8766175" algn="l"/>
                <a:tab pos="10212705" algn="l"/>
                <a:tab pos="11772900" algn="l"/>
                <a:tab pos="12367260" algn="l"/>
                <a:tab pos="13300075" algn="l"/>
              </a:tabLst>
            </a:pPr>
            <a:r>
              <a:rPr lang="en-US" altLang="en-US" sz="4800" dirty="0">
                <a:latin typeface="Trebuchet MS" panose="020B0603020202020204"/>
                <a:cs typeface="Trebuchet MS" panose="020B0603020202020204"/>
              </a:rPr>
              <a:t>Our platform is dedicated to offering a comprehensive support system for students facing economic challenges throughout their academic journey.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67787" y="5769406"/>
            <a:ext cx="6509384" cy="205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5"/>
              </a:spcBef>
            </a:pPr>
            <a:r>
              <a:rPr sz="5750" spc="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57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750" spc="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Importance</a:t>
            </a:r>
            <a:r>
              <a:rPr sz="5750" spc="-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750" spc="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5750" spc="-17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750" spc="2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Support</a:t>
            </a:r>
            <a:endParaRPr sz="5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17582" y="9525"/>
            <a:ext cx="0" cy="10267950"/>
          </a:xfrm>
          <a:custGeom>
            <a:avLst/>
            <a:gdLst/>
            <a:ahLst/>
            <a:cxnLst/>
            <a:rect l="l" t="t" r="r" b="b"/>
            <a:pathLst>
              <a:path h="10267950">
                <a:moveTo>
                  <a:pt x="0" y="1026794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374982"/>
            <a:ext cx="1503045" cy="3537585"/>
          </a:xfrm>
          <a:custGeom>
            <a:avLst/>
            <a:gdLst/>
            <a:ahLst/>
            <a:cxnLst/>
            <a:rect l="l" t="t" r="r" b="b"/>
            <a:pathLst>
              <a:path w="1503045" h="3537584">
                <a:moveTo>
                  <a:pt x="1502456" y="1714127"/>
                </a:moveTo>
                <a:lnTo>
                  <a:pt x="1502456" y="1822925"/>
                </a:lnTo>
                <a:lnTo>
                  <a:pt x="1500770" y="1865224"/>
                </a:lnTo>
                <a:lnTo>
                  <a:pt x="1497588" y="1913078"/>
                </a:lnTo>
                <a:lnTo>
                  <a:pt x="1493161" y="1960582"/>
                </a:lnTo>
                <a:lnTo>
                  <a:pt x="1487506" y="2007718"/>
                </a:lnTo>
                <a:lnTo>
                  <a:pt x="1480639" y="2054471"/>
                </a:lnTo>
                <a:lnTo>
                  <a:pt x="1472576" y="2100825"/>
                </a:lnTo>
                <a:lnTo>
                  <a:pt x="1463333" y="2146763"/>
                </a:lnTo>
                <a:lnTo>
                  <a:pt x="1452927" y="2192269"/>
                </a:lnTo>
                <a:lnTo>
                  <a:pt x="1441374" y="2237326"/>
                </a:lnTo>
                <a:lnTo>
                  <a:pt x="1428690" y="2281919"/>
                </a:lnTo>
                <a:lnTo>
                  <a:pt x="1414891" y="2326032"/>
                </a:lnTo>
                <a:lnTo>
                  <a:pt x="1399994" y="2369647"/>
                </a:lnTo>
                <a:lnTo>
                  <a:pt x="1384015" y="2412749"/>
                </a:lnTo>
                <a:lnTo>
                  <a:pt x="1366970" y="2455321"/>
                </a:lnTo>
                <a:lnTo>
                  <a:pt x="1348875" y="2497347"/>
                </a:lnTo>
                <a:lnTo>
                  <a:pt x="1329747" y="2538812"/>
                </a:lnTo>
                <a:lnTo>
                  <a:pt x="1309602" y="2579698"/>
                </a:lnTo>
                <a:lnTo>
                  <a:pt x="1288456" y="2619989"/>
                </a:lnTo>
                <a:lnTo>
                  <a:pt x="1266325" y="2659670"/>
                </a:lnTo>
                <a:lnTo>
                  <a:pt x="1243226" y="2698723"/>
                </a:lnTo>
                <a:lnTo>
                  <a:pt x="1219175" y="2737133"/>
                </a:lnTo>
                <a:lnTo>
                  <a:pt x="1194188" y="2774884"/>
                </a:lnTo>
                <a:lnTo>
                  <a:pt x="1168281" y="2811959"/>
                </a:lnTo>
                <a:lnTo>
                  <a:pt x="1141471" y="2848342"/>
                </a:lnTo>
                <a:lnTo>
                  <a:pt x="1113774" y="2884016"/>
                </a:lnTo>
                <a:lnTo>
                  <a:pt x="1085206" y="2918966"/>
                </a:lnTo>
                <a:lnTo>
                  <a:pt x="1055784" y="2953175"/>
                </a:lnTo>
                <a:lnTo>
                  <a:pt x="1025523" y="2986627"/>
                </a:lnTo>
                <a:lnTo>
                  <a:pt x="994440" y="3019305"/>
                </a:lnTo>
                <a:lnTo>
                  <a:pt x="962551" y="3051194"/>
                </a:lnTo>
                <a:lnTo>
                  <a:pt x="929873" y="3082277"/>
                </a:lnTo>
                <a:lnTo>
                  <a:pt x="896421" y="3112538"/>
                </a:lnTo>
                <a:lnTo>
                  <a:pt x="862212" y="3141961"/>
                </a:lnTo>
                <a:lnTo>
                  <a:pt x="827262" y="3170529"/>
                </a:lnTo>
                <a:lnTo>
                  <a:pt x="791588" y="3198226"/>
                </a:lnTo>
                <a:lnTo>
                  <a:pt x="755205" y="3225036"/>
                </a:lnTo>
                <a:lnTo>
                  <a:pt x="718130" y="3250943"/>
                </a:lnTo>
                <a:lnTo>
                  <a:pt x="680380" y="3275930"/>
                </a:lnTo>
                <a:lnTo>
                  <a:pt x="641970" y="3299981"/>
                </a:lnTo>
                <a:lnTo>
                  <a:pt x="602916" y="3323081"/>
                </a:lnTo>
                <a:lnTo>
                  <a:pt x="563235" y="3345211"/>
                </a:lnTo>
                <a:lnTo>
                  <a:pt x="522944" y="3366357"/>
                </a:lnTo>
                <a:lnTo>
                  <a:pt x="482058" y="3386503"/>
                </a:lnTo>
                <a:lnTo>
                  <a:pt x="440593" y="3405631"/>
                </a:lnTo>
                <a:lnTo>
                  <a:pt x="398567" y="3423726"/>
                </a:lnTo>
                <a:lnTo>
                  <a:pt x="355995" y="3440771"/>
                </a:lnTo>
                <a:lnTo>
                  <a:pt x="312893" y="3456750"/>
                </a:lnTo>
                <a:lnTo>
                  <a:pt x="269277" y="3471647"/>
                </a:lnTo>
                <a:lnTo>
                  <a:pt x="225165" y="3485446"/>
                </a:lnTo>
                <a:lnTo>
                  <a:pt x="180572" y="3498130"/>
                </a:lnTo>
                <a:lnTo>
                  <a:pt x="135514" y="3509684"/>
                </a:lnTo>
                <a:lnTo>
                  <a:pt x="90008" y="3520090"/>
                </a:lnTo>
                <a:lnTo>
                  <a:pt x="44070" y="3529333"/>
                </a:lnTo>
                <a:lnTo>
                  <a:pt x="0" y="3536999"/>
                </a:lnTo>
                <a:lnTo>
                  <a:pt x="0" y="0"/>
                </a:lnTo>
                <a:lnTo>
                  <a:pt x="44070" y="7666"/>
                </a:lnTo>
                <a:lnTo>
                  <a:pt x="90008" y="16909"/>
                </a:lnTo>
                <a:lnTo>
                  <a:pt x="135514" y="27315"/>
                </a:lnTo>
                <a:lnTo>
                  <a:pt x="180572" y="38868"/>
                </a:lnTo>
                <a:lnTo>
                  <a:pt x="225165" y="51553"/>
                </a:lnTo>
                <a:lnTo>
                  <a:pt x="269277" y="65352"/>
                </a:lnTo>
                <a:lnTo>
                  <a:pt x="312893" y="80249"/>
                </a:lnTo>
                <a:lnTo>
                  <a:pt x="355995" y="96229"/>
                </a:lnTo>
                <a:lnTo>
                  <a:pt x="398567" y="113275"/>
                </a:lnTo>
                <a:lnTo>
                  <a:pt x="440593" y="131370"/>
                </a:lnTo>
                <a:lnTo>
                  <a:pt x="482058" y="150498"/>
                </a:lnTo>
                <a:lnTo>
                  <a:pt x="522944" y="170644"/>
                </a:lnTo>
                <a:lnTo>
                  <a:pt x="563235" y="191791"/>
                </a:lnTo>
                <a:lnTo>
                  <a:pt x="602916" y="213922"/>
                </a:lnTo>
                <a:lnTo>
                  <a:pt x="641970" y="237022"/>
                </a:lnTo>
                <a:lnTo>
                  <a:pt x="680380" y="261074"/>
                </a:lnTo>
                <a:lnTo>
                  <a:pt x="718130" y="286061"/>
                </a:lnTo>
                <a:lnTo>
                  <a:pt x="755205" y="311969"/>
                </a:lnTo>
                <a:lnTo>
                  <a:pt x="791588" y="338780"/>
                </a:lnTo>
                <a:lnTo>
                  <a:pt x="827262" y="366477"/>
                </a:lnTo>
                <a:lnTo>
                  <a:pt x="862212" y="395046"/>
                </a:lnTo>
                <a:lnTo>
                  <a:pt x="896421" y="424470"/>
                </a:lnTo>
                <a:lnTo>
                  <a:pt x="929873" y="454732"/>
                </a:lnTo>
                <a:lnTo>
                  <a:pt x="962551" y="485815"/>
                </a:lnTo>
                <a:lnTo>
                  <a:pt x="994440" y="517705"/>
                </a:lnTo>
                <a:lnTo>
                  <a:pt x="1025523" y="550385"/>
                </a:lnTo>
                <a:lnTo>
                  <a:pt x="1055784" y="583838"/>
                </a:lnTo>
                <a:lnTo>
                  <a:pt x="1085206" y="618048"/>
                </a:lnTo>
                <a:lnTo>
                  <a:pt x="1113774" y="652998"/>
                </a:lnTo>
                <a:lnTo>
                  <a:pt x="1141471" y="688674"/>
                </a:lnTo>
                <a:lnTo>
                  <a:pt x="1168281" y="725058"/>
                </a:lnTo>
                <a:lnTo>
                  <a:pt x="1194188" y="762134"/>
                </a:lnTo>
                <a:lnTo>
                  <a:pt x="1219175" y="799885"/>
                </a:lnTo>
                <a:lnTo>
                  <a:pt x="1243226" y="838297"/>
                </a:lnTo>
                <a:lnTo>
                  <a:pt x="1266325" y="877352"/>
                </a:lnTo>
                <a:lnTo>
                  <a:pt x="1288456" y="917034"/>
                </a:lnTo>
                <a:lnTo>
                  <a:pt x="1309602" y="957326"/>
                </a:lnTo>
                <a:lnTo>
                  <a:pt x="1329747" y="998214"/>
                </a:lnTo>
                <a:lnTo>
                  <a:pt x="1348875" y="1039680"/>
                </a:lnTo>
                <a:lnTo>
                  <a:pt x="1366970" y="1081707"/>
                </a:lnTo>
                <a:lnTo>
                  <a:pt x="1384015" y="1124281"/>
                </a:lnTo>
                <a:lnTo>
                  <a:pt x="1399994" y="1167384"/>
                </a:lnTo>
                <a:lnTo>
                  <a:pt x="1414891" y="1211001"/>
                </a:lnTo>
                <a:lnTo>
                  <a:pt x="1428690" y="1255115"/>
                </a:lnTo>
                <a:lnTo>
                  <a:pt x="1441374" y="1299710"/>
                </a:lnTo>
                <a:lnTo>
                  <a:pt x="1452927" y="1344769"/>
                </a:lnTo>
                <a:lnTo>
                  <a:pt x="1463333" y="1390276"/>
                </a:lnTo>
                <a:lnTo>
                  <a:pt x="1472576" y="1436216"/>
                </a:lnTo>
                <a:lnTo>
                  <a:pt x="1480639" y="1482572"/>
                </a:lnTo>
                <a:lnTo>
                  <a:pt x="1487506" y="1529327"/>
                </a:lnTo>
                <a:lnTo>
                  <a:pt x="1493161" y="1576465"/>
                </a:lnTo>
                <a:lnTo>
                  <a:pt x="1497588" y="1623971"/>
                </a:lnTo>
                <a:lnTo>
                  <a:pt x="1500770" y="1671827"/>
                </a:lnTo>
                <a:lnTo>
                  <a:pt x="1502456" y="1714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0535" y="2113244"/>
            <a:ext cx="3742690" cy="3263900"/>
          </a:xfrm>
          <a:custGeom>
            <a:avLst/>
            <a:gdLst/>
            <a:ahLst/>
            <a:cxnLst/>
            <a:rect l="l" t="t" r="r" b="b"/>
            <a:pathLst>
              <a:path w="3742690" h="3263900">
                <a:moveTo>
                  <a:pt x="284150" y="1600199"/>
                </a:moveTo>
                <a:lnTo>
                  <a:pt x="6213" y="1600199"/>
                </a:lnTo>
                <a:lnTo>
                  <a:pt x="4385" y="1587499"/>
                </a:lnTo>
                <a:lnTo>
                  <a:pt x="3918" y="1587499"/>
                </a:lnTo>
                <a:lnTo>
                  <a:pt x="95" y="1574799"/>
                </a:lnTo>
                <a:lnTo>
                  <a:pt x="0" y="1562099"/>
                </a:lnTo>
                <a:lnTo>
                  <a:pt x="3852" y="1536699"/>
                </a:lnTo>
                <a:lnTo>
                  <a:pt x="11871" y="1523999"/>
                </a:lnTo>
                <a:lnTo>
                  <a:pt x="77708" y="1447799"/>
                </a:lnTo>
                <a:lnTo>
                  <a:pt x="110877" y="1396999"/>
                </a:lnTo>
                <a:lnTo>
                  <a:pt x="177696" y="1320799"/>
                </a:lnTo>
                <a:lnTo>
                  <a:pt x="211338" y="1269999"/>
                </a:lnTo>
                <a:lnTo>
                  <a:pt x="313152" y="1155699"/>
                </a:lnTo>
                <a:lnTo>
                  <a:pt x="346111" y="1117599"/>
                </a:lnTo>
                <a:lnTo>
                  <a:pt x="379220" y="1066799"/>
                </a:lnTo>
                <a:lnTo>
                  <a:pt x="445862" y="990599"/>
                </a:lnTo>
                <a:lnTo>
                  <a:pt x="580634" y="838199"/>
                </a:lnTo>
                <a:lnTo>
                  <a:pt x="785657" y="609599"/>
                </a:lnTo>
                <a:lnTo>
                  <a:pt x="1009279" y="368299"/>
                </a:lnTo>
                <a:lnTo>
                  <a:pt x="1021786" y="355599"/>
                </a:lnTo>
                <a:lnTo>
                  <a:pt x="1037758" y="330199"/>
                </a:lnTo>
                <a:lnTo>
                  <a:pt x="1055396" y="304799"/>
                </a:lnTo>
                <a:lnTo>
                  <a:pt x="1072903" y="292099"/>
                </a:lnTo>
                <a:lnTo>
                  <a:pt x="1085125" y="279399"/>
                </a:lnTo>
                <a:lnTo>
                  <a:pt x="1096996" y="279399"/>
                </a:lnTo>
                <a:lnTo>
                  <a:pt x="1108166" y="266699"/>
                </a:lnTo>
                <a:lnTo>
                  <a:pt x="1118283" y="266699"/>
                </a:lnTo>
                <a:lnTo>
                  <a:pt x="1149232" y="253999"/>
                </a:lnTo>
                <a:lnTo>
                  <a:pt x="1180972" y="253999"/>
                </a:lnTo>
                <a:lnTo>
                  <a:pt x="1213412" y="241299"/>
                </a:lnTo>
                <a:lnTo>
                  <a:pt x="1415424" y="241299"/>
                </a:lnTo>
                <a:lnTo>
                  <a:pt x="1470755" y="228599"/>
                </a:lnTo>
                <a:lnTo>
                  <a:pt x="1524357" y="228599"/>
                </a:lnTo>
                <a:lnTo>
                  <a:pt x="2679423" y="126999"/>
                </a:lnTo>
                <a:lnTo>
                  <a:pt x="3444321" y="25399"/>
                </a:lnTo>
                <a:lnTo>
                  <a:pt x="3480007" y="25399"/>
                </a:lnTo>
                <a:lnTo>
                  <a:pt x="3539991" y="12699"/>
                </a:lnTo>
                <a:lnTo>
                  <a:pt x="3606291" y="0"/>
                </a:lnTo>
                <a:lnTo>
                  <a:pt x="3702561" y="0"/>
                </a:lnTo>
                <a:lnTo>
                  <a:pt x="3716582" y="12699"/>
                </a:lnTo>
                <a:lnTo>
                  <a:pt x="3725953" y="12699"/>
                </a:lnTo>
                <a:lnTo>
                  <a:pt x="3731852" y="25399"/>
                </a:lnTo>
                <a:lnTo>
                  <a:pt x="3739461" y="38099"/>
                </a:lnTo>
                <a:lnTo>
                  <a:pt x="3742071" y="63499"/>
                </a:lnTo>
                <a:lnTo>
                  <a:pt x="3732970" y="88899"/>
                </a:lnTo>
                <a:lnTo>
                  <a:pt x="3726157" y="101599"/>
                </a:lnTo>
                <a:lnTo>
                  <a:pt x="3717415" y="114299"/>
                </a:lnTo>
                <a:lnTo>
                  <a:pt x="3709550" y="126999"/>
                </a:lnTo>
                <a:lnTo>
                  <a:pt x="3565488" y="126999"/>
                </a:lnTo>
                <a:lnTo>
                  <a:pt x="3530401" y="139699"/>
                </a:lnTo>
                <a:lnTo>
                  <a:pt x="3458824" y="139699"/>
                </a:lnTo>
                <a:lnTo>
                  <a:pt x="2692054" y="241299"/>
                </a:lnTo>
                <a:lnTo>
                  <a:pt x="1537924" y="342899"/>
                </a:lnTo>
                <a:lnTo>
                  <a:pt x="1492731" y="355599"/>
                </a:lnTo>
                <a:lnTo>
                  <a:pt x="1303902" y="355599"/>
                </a:lnTo>
                <a:lnTo>
                  <a:pt x="1256760" y="368299"/>
                </a:lnTo>
                <a:lnTo>
                  <a:pt x="1180643" y="368299"/>
                </a:lnTo>
                <a:lnTo>
                  <a:pt x="1156177" y="380999"/>
                </a:lnTo>
                <a:lnTo>
                  <a:pt x="1144715" y="393699"/>
                </a:lnTo>
                <a:lnTo>
                  <a:pt x="1127289" y="406399"/>
                </a:lnTo>
                <a:lnTo>
                  <a:pt x="1109336" y="431799"/>
                </a:lnTo>
                <a:lnTo>
                  <a:pt x="1096295" y="444499"/>
                </a:lnTo>
                <a:lnTo>
                  <a:pt x="875480" y="685799"/>
                </a:lnTo>
                <a:lnTo>
                  <a:pt x="671427" y="914399"/>
                </a:lnTo>
                <a:lnTo>
                  <a:pt x="504224" y="1104899"/>
                </a:lnTo>
                <a:lnTo>
                  <a:pt x="471130" y="1142999"/>
                </a:lnTo>
                <a:lnTo>
                  <a:pt x="438159" y="1193799"/>
                </a:lnTo>
                <a:lnTo>
                  <a:pt x="405314" y="1231899"/>
                </a:lnTo>
                <a:lnTo>
                  <a:pt x="312033" y="1346199"/>
                </a:lnTo>
                <a:lnTo>
                  <a:pt x="220005" y="1460499"/>
                </a:lnTo>
                <a:lnTo>
                  <a:pt x="189645" y="1498599"/>
                </a:lnTo>
                <a:lnTo>
                  <a:pt x="672784" y="1498599"/>
                </a:lnTo>
                <a:lnTo>
                  <a:pt x="284150" y="1600199"/>
                </a:lnTo>
                <a:close/>
              </a:path>
              <a:path w="3742690" h="3263900">
                <a:moveTo>
                  <a:pt x="2354714" y="1257299"/>
                </a:moveTo>
                <a:lnTo>
                  <a:pt x="1180254" y="1257299"/>
                </a:lnTo>
                <a:lnTo>
                  <a:pt x="1380543" y="1206499"/>
                </a:lnTo>
                <a:lnTo>
                  <a:pt x="1430972" y="1206499"/>
                </a:lnTo>
                <a:lnTo>
                  <a:pt x="1481558" y="1193799"/>
                </a:lnTo>
                <a:lnTo>
                  <a:pt x="1532310" y="1193799"/>
                </a:lnTo>
                <a:lnTo>
                  <a:pt x="1584523" y="1181099"/>
                </a:lnTo>
                <a:lnTo>
                  <a:pt x="1636759" y="1181099"/>
                </a:lnTo>
                <a:lnTo>
                  <a:pt x="1689040" y="1168399"/>
                </a:lnTo>
                <a:lnTo>
                  <a:pt x="1741388" y="1168399"/>
                </a:lnTo>
                <a:lnTo>
                  <a:pt x="1793826" y="1155699"/>
                </a:lnTo>
                <a:lnTo>
                  <a:pt x="1994281" y="1155699"/>
                </a:lnTo>
                <a:lnTo>
                  <a:pt x="2044431" y="1142999"/>
                </a:lnTo>
                <a:lnTo>
                  <a:pt x="2294996" y="1142999"/>
                </a:lnTo>
                <a:lnTo>
                  <a:pt x="2345015" y="1130299"/>
                </a:lnTo>
                <a:lnTo>
                  <a:pt x="2641763" y="1130299"/>
                </a:lnTo>
                <a:lnTo>
                  <a:pt x="2664189" y="1117599"/>
                </a:lnTo>
                <a:lnTo>
                  <a:pt x="2682230" y="1117599"/>
                </a:lnTo>
                <a:lnTo>
                  <a:pt x="2714356" y="1092199"/>
                </a:lnTo>
                <a:lnTo>
                  <a:pt x="2745562" y="1066799"/>
                </a:lnTo>
                <a:lnTo>
                  <a:pt x="2775978" y="1028699"/>
                </a:lnTo>
                <a:lnTo>
                  <a:pt x="2805736" y="1003299"/>
                </a:lnTo>
                <a:lnTo>
                  <a:pt x="2842635" y="965199"/>
                </a:lnTo>
                <a:lnTo>
                  <a:pt x="2878725" y="927099"/>
                </a:lnTo>
                <a:lnTo>
                  <a:pt x="2914096" y="888999"/>
                </a:lnTo>
                <a:lnTo>
                  <a:pt x="2948839" y="850899"/>
                </a:lnTo>
                <a:lnTo>
                  <a:pt x="2983043" y="812799"/>
                </a:lnTo>
                <a:lnTo>
                  <a:pt x="3129223" y="660399"/>
                </a:lnTo>
                <a:lnTo>
                  <a:pt x="3165711" y="609599"/>
                </a:lnTo>
                <a:lnTo>
                  <a:pt x="3202021" y="571499"/>
                </a:lnTo>
                <a:lnTo>
                  <a:pt x="3273802" y="495299"/>
                </a:lnTo>
                <a:lnTo>
                  <a:pt x="3309119" y="457199"/>
                </a:lnTo>
                <a:lnTo>
                  <a:pt x="3343725" y="419099"/>
                </a:lnTo>
                <a:lnTo>
                  <a:pt x="3377785" y="380999"/>
                </a:lnTo>
                <a:lnTo>
                  <a:pt x="3411222" y="342899"/>
                </a:lnTo>
                <a:lnTo>
                  <a:pt x="3443957" y="304799"/>
                </a:lnTo>
                <a:lnTo>
                  <a:pt x="3475912" y="253999"/>
                </a:lnTo>
                <a:lnTo>
                  <a:pt x="3507010" y="215899"/>
                </a:lnTo>
                <a:lnTo>
                  <a:pt x="3565488" y="126999"/>
                </a:lnTo>
                <a:lnTo>
                  <a:pt x="3709550" y="126999"/>
                </a:lnTo>
                <a:lnTo>
                  <a:pt x="3705368" y="139699"/>
                </a:lnTo>
                <a:lnTo>
                  <a:pt x="3603850" y="292099"/>
                </a:lnTo>
                <a:lnTo>
                  <a:pt x="3571583" y="330199"/>
                </a:lnTo>
                <a:lnTo>
                  <a:pt x="3538458" y="368299"/>
                </a:lnTo>
                <a:lnTo>
                  <a:pt x="3504554" y="419099"/>
                </a:lnTo>
                <a:lnTo>
                  <a:pt x="3469948" y="457199"/>
                </a:lnTo>
                <a:lnTo>
                  <a:pt x="3434718" y="495299"/>
                </a:lnTo>
                <a:lnTo>
                  <a:pt x="3398942" y="533399"/>
                </a:lnTo>
                <a:lnTo>
                  <a:pt x="3366650" y="571499"/>
                </a:lnTo>
                <a:lnTo>
                  <a:pt x="3301123" y="647699"/>
                </a:lnTo>
                <a:lnTo>
                  <a:pt x="3234741" y="723899"/>
                </a:lnTo>
                <a:lnTo>
                  <a:pt x="3201380" y="749299"/>
                </a:lnTo>
                <a:lnTo>
                  <a:pt x="3134619" y="825499"/>
                </a:lnTo>
                <a:lnTo>
                  <a:pt x="3151695" y="927099"/>
                </a:lnTo>
                <a:lnTo>
                  <a:pt x="3031229" y="927099"/>
                </a:lnTo>
                <a:lnTo>
                  <a:pt x="2998145" y="965199"/>
                </a:lnTo>
                <a:lnTo>
                  <a:pt x="2964499" y="1003299"/>
                </a:lnTo>
                <a:lnTo>
                  <a:pt x="2930179" y="1041399"/>
                </a:lnTo>
                <a:lnTo>
                  <a:pt x="2895073" y="1079499"/>
                </a:lnTo>
                <a:lnTo>
                  <a:pt x="2859069" y="1117599"/>
                </a:lnTo>
                <a:lnTo>
                  <a:pt x="2804626" y="1168399"/>
                </a:lnTo>
                <a:lnTo>
                  <a:pt x="2747726" y="1206499"/>
                </a:lnTo>
                <a:lnTo>
                  <a:pt x="2724159" y="1219199"/>
                </a:lnTo>
                <a:lnTo>
                  <a:pt x="2696031" y="1231899"/>
                </a:lnTo>
                <a:lnTo>
                  <a:pt x="2664043" y="1244599"/>
                </a:lnTo>
                <a:lnTo>
                  <a:pt x="2404808" y="1244599"/>
                </a:lnTo>
                <a:lnTo>
                  <a:pt x="2354714" y="1257299"/>
                </a:lnTo>
                <a:close/>
              </a:path>
              <a:path w="3742690" h="3263900">
                <a:moveTo>
                  <a:pt x="2554396" y="1993899"/>
                </a:moveTo>
                <a:lnTo>
                  <a:pt x="1433564" y="1993899"/>
                </a:lnTo>
                <a:lnTo>
                  <a:pt x="1537162" y="1981199"/>
                </a:lnTo>
                <a:lnTo>
                  <a:pt x="1588873" y="1981199"/>
                </a:lnTo>
                <a:lnTo>
                  <a:pt x="1640532" y="1968499"/>
                </a:lnTo>
                <a:lnTo>
                  <a:pt x="1795233" y="1968499"/>
                </a:lnTo>
                <a:lnTo>
                  <a:pt x="1846723" y="1955799"/>
                </a:lnTo>
                <a:lnTo>
                  <a:pt x="1898181" y="1955799"/>
                </a:lnTo>
                <a:lnTo>
                  <a:pt x="1949612" y="1943099"/>
                </a:lnTo>
                <a:lnTo>
                  <a:pt x="2056678" y="1943099"/>
                </a:lnTo>
                <a:lnTo>
                  <a:pt x="2110211" y="1930399"/>
                </a:lnTo>
                <a:lnTo>
                  <a:pt x="2163743" y="1930399"/>
                </a:lnTo>
                <a:lnTo>
                  <a:pt x="2217276" y="1917699"/>
                </a:lnTo>
                <a:lnTo>
                  <a:pt x="2270809" y="1917699"/>
                </a:lnTo>
                <a:lnTo>
                  <a:pt x="2376226" y="1892299"/>
                </a:lnTo>
                <a:lnTo>
                  <a:pt x="2428017" y="1892299"/>
                </a:lnTo>
                <a:lnTo>
                  <a:pt x="2531297" y="1866899"/>
                </a:lnTo>
                <a:lnTo>
                  <a:pt x="2582775" y="1866899"/>
                </a:lnTo>
                <a:lnTo>
                  <a:pt x="2736498" y="1828799"/>
                </a:lnTo>
                <a:lnTo>
                  <a:pt x="2896630" y="1790699"/>
                </a:lnTo>
                <a:lnTo>
                  <a:pt x="2949573" y="1765299"/>
                </a:lnTo>
                <a:lnTo>
                  <a:pt x="3002224" y="1752599"/>
                </a:lnTo>
                <a:lnTo>
                  <a:pt x="3159414" y="1701799"/>
                </a:lnTo>
                <a:lnTo>
                  <a:pt x="3158910" y="1689099"/>
                </a:lnTo>
                <a:lnTo>
                  <a:pt x="3157484" y="1663699"/>
                </a:lnTo>
                <a:lnTo>
                  <a:pt x="3155269" y="1650999"/>
                </a:lnTo>
                <a:lnTo>
                  <a:pt x="3152397" y="1625599"/>
                </a:lnTo>
                <a:lnTo>
                  <a:pt x="3144034" y="1587499"/>
                </a:lnTo>
                <a:lnTo>
                  <a:pt x="3134619" y="1536699"/>
                </a:lnTo>
                <a:lnTo>
                  <a:pt x="3125555" y="1498599"/>
                </a:lnTo>
                <a:lnTo>
                  <a:pt x="3118245" y="1460499"/>
                </a:lnTo>
                <a:lnTo>
                  <a:pt x="3031229" y="927099"/>
                </a:lnTo>
                <a:lnTo>
                  <a:pt x="3151695" y="927099"/>
                </a:lnTo>
                <a:lnTo>
                  <a:pt x="3237073" y="1435099"/>
                </a:lnTo>
                <a:lnTo>
                  <a:pt x="3246101" y="1485899"/>
                </a:lnTo>
                <a:lnTo>
                  <a:pt x="3257015" y="1536699"/>
                </a:lnTo>
                <a:lnTo>
                  <a:pt x="3267665" y="1587499"/>
                </a:lnTo>
                <a:lnTo>
                  <a:pt x="3275903" y="1638299"/>
                </a:lnTo>
                <a:lnTo>
                  <a:pt x="3279821" y="1689099"/>
                </a:lnTo>
                <a:lnTo>
                  <a:pt x="3279653" y="1714499"/>
                </a:lnTo>
                <a:lnTo>
                  <a:pt x="3277775" y="1739899"/>
                </a:lnTo>
                <a:lnTo>
                  <a:pt x="3274500" y="1752599"/>
                </a:lnTo>
                <a:lnTo>
                  <a:pt x="3266664" y="1765299"/>
                </a:lnTo>
                <a:lnTo>
                  <a:pt x="3253038" y="1790699"/>
                </a:lnTo>
                <a:lnTo>
                  <a:pt x="3232395" y="1803399"/>
                </a:lnTo>
                <a:lnTo>
                  <a:pt x="3186789" y="1816099"/>
                </a:lnTo>
                <a:lnTo>
                  <a:pt x="3128596" y="1841499"/>
                </a:lnTo>
                <a:lnTo>
                  <a:pt x="3074701" y="1854199"/>
                </a:lnTo>
                <a:lnTo>
                  <a:pt x="3041989" y="1866899"/>
                </a:lnTo>
                <a:lnTo>
                  <a:pt x="2764100" y="1943099"/>
                </a:lnTo>
                <a:lnTo>
                  <a:pt x="2554396" y="1993899"/>
                </a:lnTo>
                <a:close/>
              </a:path>
              <a:path w="3742690" h="3263900">
                <a:moveTo>
                  <a:pt x="672784" y="1498599"/>
                </a:moveTo>
                <a:lnTo>
                  <a:pt x="189645" y="1498599"/>
                </a:lnTo>
                <a:lnTo>
                  <a:pt x="1130500" y="1257299"/>
                </a:lnTo>
                <a:lnTo>
                  <a:pt x="2204076" y="1257299"/>
                </a:lnTo>
                <a:lnTo>
                  <a:pt x="2153783" y="1269999"/>
                </a:lnTo>
                <a:lnTo>
                  <a:pt x="1902230" y="1269999"/>
                </a:lnTo>
                <a:lnTo>
                  <a:pt x="1851981" y="1282699"/>
                </a:lnTo>
                <a:lnTo>
                  <a:pt x="1751209" y="1282699"/>
                </a:lnTo>
                <a:lnTo>
                  <a:pt x="1700593" y="1295399"/>
                </a:lnTo>
                <a:lnTo>
                  <a:pt x="1599498" y="1295399"/>
                </a:lnTo>
                <a:lnTo>
                  <a:pt x="1549152" y="1308099"/>
                </a:lnTo>
                <a:lnTo>
                  <a:pt x="1499647" y="1308099"/>
                </a:lnTo>
                <a:lnTo>
                  <a:pt x="1401111" y="1333499"/>
                </a:lnTo>
                <a:lnTo>
                  <a:pt x="1352056" y="1333499"/>
                </a:lnTo>
                <a:lnTo>
                  <a:pt x="1108458" y="1396999"/>
                </a:lnTo>
                <a:lnTo>
                  <a:pt x="1076880" y="1396999"/>
                </a:lnTo>
                <a:lnTo>
                  <a:pt x="1045302" y="1409699"/>
                </a:lnTo>
                <a:lnTo>
                  <a:pt x="1013723" y="1409699"/>
                </a:lnTo>
                <a:lnTo>
                  <a:pt x="982145" y="1422399"/>
                </a:lnTo>
                <a:lnTo>
                  <a:pt x="987629" y="1447799"/>
                </a:lnTo>
                <a:lnTo>
                  <a:pt x="866592" y="1447799"/>
                </a:lnTo>
                <a:lnTo>
                  <a:pt x="672784" y="1498599"/>
                </a:lnTo>
                <a:close/>
              </a:path>
              <a:path w="3742690" h="3263900">
                <a:moveTo>
                  <a:pt x="1547667" y="2108199"/>
                </a:moveTo>
                <a:lnTo>
                  <a:pt x="1027992" y="2108199"/>
                </a:lnTo>
                <a:lnTo>
                  <a:pt x="1018848" y="2095499"/>
                </a:lnTo>
                <a:lnTo>
                  <a:pt x="994309" y="2044699"/>
                </a:lnTo>
                <a:lnTo>
                  <a:pt x="984579" y="2006599"/>
                </a:lnTo>
                <a:lnTo>
                  <a:pt x="976824" y="1968499"/>
                </a:lnTo>
                <a:lnTo>
                  <a:pt x="970559" y="1930399"/>
                </a:lnTo>
                <a:lnTo>
                  <a:pt x="965303" y="1904999"/>
                </a:lnTo>
                <a:lnTo>
                  <a:pt x="866592" y="1447799"/>
                </a:lnTo>
                <a:lnTo>
                  <a:pt x="987629" y="1447799"/>
                </a:lnTo>
                <a:lnTo>
                  <a:pt x="1080857" y="1879599"/>
                </a:lnTo>
                <a:lnTo>
                  <a:pt x="1104716" y="2006599"/>
                </a:lnTo>
                <a:lnTo>
                  <a:pt x="2448711" y="2006599"/>
                </a:lnTo>
                <a:lnTo>
                  <a:pt x="2395698" y="2019299"/>
                </a:lnTo>
                <a:lnTo>
                  <a:pt x="2342587" y="2019299"/>
                </a:lnTo>
                <a:lnTo>
                  <a:pt x="2294890" y="2031999"/>
                </a:lnTo>
                <a:lnTo>
                  <a:pt x="2247231" y="2031999"/>
                </a:lnTo>
                <a:lnTo>
                  <a:pt x="2199605" y="2044699"/>
                </a:lnTo>
                <a:lnTo>
                  <a:pt x="2152006" y="2044699"/>
                </a:lnTo>
                <a:lnTo>
                  <a:pt x="2104429" y="2057399"/>
                </a:lnTo>
                <a:lnTo>
                  <a:pt x="2056869" y="2057399"/>
                </a:lnTo>
                <a:lnTo>
                  <a:pt x="2009320" y="2070099"/>
                </a:lnTo>
                <a:lnTo>
                  <a:pt x="1910101" y="2070099"/>
                </a:lnTo>
                <a:lnTo>
                  <a:pt x="1858417" y="2082799"/>
                </a:lnTo>
                <a:lnTo>
                  <a:pt x="1754991" y="2082799"/>
                </a:lnTo>
                <a:lnTo>
                  <a:pt x="1703232" y="2095499"/>
                </a:lnTo>
                <a:lnTo>
                  <a:pt x="1599578" y="2095499"/>
                </a:lnTo>
                <a:lnTo>
                  <a:pt x="1547667" y="2108199"/>
                </a:lnTo>
                <a:close/>
              </a:path>
              <a:path w="3742690" h="3263900">
                <a:moveTo>
                  <a:pt x="572547" y="3263899"/>
                </a:moveTo>
                <a:lnTo>
                  <a:pt x="535501" y="3263899"/>
                </a:lnTo>
                <a:lnTo>
                  <a:pt x="518995" y="3251199"/>
                </a:lnTo>
                <a:lnTo>
                  <a:pt x="506532" y="3238499"/>
                </a:lnTo>
                <a:lnTo>
                  <a:pt x="495429" y="3238499"/>
                </a:lnTo>
                <a:lnTo>
                  <a:pt x="486167" y="3225799"/>
                </a:lnTo>
                <a:lnTo>
                  <a:pt x="479230" y="3213099"/>
                </a:lnTo>
                <a:lnTo>
                  <a:pt x="399232" y="2959099"/>
                </a:lnTo>
                <a:lnTo>
                  <a:pt x="384729" y="2781299"/>
                </a:lnTo>
                <a:lnTo>
                  <a:pt x="408120" y="2666999"/>
                </a:lnTo>
                <a:lnTo>
                  <a:pt x="423084" y="2628899"/>
                </a:lnTo>
                <a:lnTo>
                  <a:pt x="439757" y="2603499"/>
                </a:lnTo>
                <a:lnTo>
                  <a:pt x="457922" y="2578099"/>
                </a:lnTo>
                <a:lnTo>
                  <a:pt x="477359" y="2565399"/>
                </a:lnTo>
                <a:lnTo>
                  <a:pt x="466533" y="2514599"/>
                </a:lnTo>
                <a:lnTo>
                  <a:pt x="454260" y="2463799"/>
                </a:lnTo>
                <a:lnTo>
                  <a:pt x="440320" y="2412999"/>
                </a:lnTo>
                <a:lnTo>
                  <a:pt x="424494" y="2362199"/>
                </a:lnTo>
                <a:lnTo>
                  <a:pt x="407162" y="2311399"/>
                </a:lnTo>
                <a:lnTo>
                  <a:pt x="387562" y="2273299"/>
                </a:lnTo>
                <a:lnTo>
                  <a:pt x="365447" y="2222499"/>
                </a:lnTo>
                <a:lnTo>
                  <a:pt x="340570" y="2184399"/>
                </a:lnTo>
                <a:lnTo>
                  <a:pt x="312684" y="2133599"/>
                </a:lnTo>
                <a:lnTo>
                  <a:pt x="279649" y="2095499"/>
                </a:lnTo>
                <a:lnTo>
                  <a:pt x="212965" y="2019299"/>
                </a:lnTo>
                <a:lnTo>
                  <a:pt x="180522" y="1981199"/>
                </a:lnTo>
                <a:lnTo>
                  <a:pt x="149483" y="1943099"/>
                </a:lnTo>
                <a:lnTo>
                  <a:pt x="120450" y="1904999"/>
                </a:lnTo>
                <a:lnTo>
                  <a:pt x="94027" y="1866899"/>
                </a:lnTo>
                <a:lnTo>
                  <a:pt x="70817" y="1841499"/>
                </a:lnTo>
                <a:lnTo>
                  <a:pt x="52190" y="1803399"/>
                </a:lnTo>
                <a:lnTo>
                  <a:pt x="36999" y="1752599"/>
                </a:lnTo>
                <a:lnTo>
                  <a:pt x="25647" y="1714499"/>
                </a:lnTo>
                <a:lnTo>
                  <a:pt x="18540" y="1663699"/>
                </a:lnTo>
                <a:lnTo>
                  <a:pt x="16081" y="1612899"/>
                </a:lnTo>
                <a:lnTo>
                  <a:pt x="12148" y="1612899"/>
                </a:lnTo>
                <a:lnTo>
                  <a:pt x="8830" y="1600199"/>
                </a:lnTo>
                <a:lnTo>
                  <a:pt x="235280" y="1600199"/>
                </a:lnTo>
                <a:lnTo>
                  <a:pt x="137249" y="1625599"/>
                </a:lnTo>
                <a:lnTo>
                  <a:pt x="140692" y="1663699"/>
                </a:lnTo>
                <a:lnTo>
                  <a:pt x="148652" y="1714499"/>
                </a:lnTo>
                <a:lnTo>
                  <a:pt x="160735" y="1739899"/>
                </a:lnTo>
                <a:lnTo>
                  <a:pt x="176546" y="1777999"/>
                </a:lnTo>
                <a:lnTo>
                  <a:pt x="199034" y="1816099"/>
                </a:lnTo>
                <a:lnTo>
                  <a:pt x="224696" y="1841499"/>
                </a:lnTo>
                <a:lnTo>
                  <a:pt x="252935" y="1879599"/>
                </a:lnTo>
                <a:lnTo>
                  <a:pt x="283152" y="1917699"/>
                </a:lnTo>
                <a:lnTo>
                  <a:pt x="314752" y="1943099"/>
                </a:lnTo>
                <a:lnTo>
                  <a:pt x="347135" y="1981199"/>
                </a:lnTo>
                <a:lnTo>
                  <a:pt x="379705" y="2031999"/>
                </a:lnTo>
                <a:lnTo>
                  <a:pt x="411863" y="2070099"/>
                </a:lnTo>
                <a:lnTo>
                  <a:pt x="438244" y="2108199"/>
                </a:lnTo>
                <a:lnTo>
                  <a:pt x="462285" y="2146299"/>
                </a:lnTo>
                <a:lnTo>
                  <a:pt x="484143" y="2197099"/>
                </a:lnTo>
                <a:lnTo>
                  <a:pt x="503973" y="2235199"/>
                </a:lnTo>
                <a:lnTo>
                  <a:pt x="521933" y="2273299"/>
                </a:lnTo>
                <a:lnTo>
                  <a:pt x="538177" y="2324099"/>
                </a:lnTo>
                <a:lnTo>
                  <a:pt x="554361" y="2374899"/>
                </a:lnTo>
                <a:lnTo>
                  <a:pt x="568703" y="2425699"/>
                </a:lnTo>
                <a:lnTo>
                  <a:pt x="581466" y="2476499"/>
                </a:lnTo>
                <a:lnTo>
                  <a:pt x="592913" y="2527299"/>
                </a:lnTo>
                <a:lnTo>
                  <a:pt x="641070" y="2527299"/>
                </a:lnTo>
                <a:lnTo>
                  <a:pt x="657473" y="2539999"/>
                </a:lnTo>
                <a:lnTo>
                  <a:pt x="698964" y="2552699"/>
                </a:lnTo>
                <a:lnTo>
                  <a:pt x="740373" y="2578099"/>
                </a:lnTo>
                <a:lnTo>
                  <a:pt x="780785" y="2616199"/>
                </a:lnTo>
                <a:lnTo>
                  <a:pt x="819283" y="2641599"/>
                </a:lnTo>
                <a:lnTo>
                  <a:pt x="831172" y="2654299"/>
                </a:lnTo>
                <a:lnTo>
                  <a:pt x="613497" y="2654299"/>
                </a:lnTo>
                <a:lnTo>
                  <a:pt x="649935" y="2679699"/>
                </a:lnTo>
                <a:lnTo>
                  <a:pt x="686059" y="2717799"/>
                </a:lnTo>
                <a:lnTo>
                  <a:pt x="697890" y="2730499"/>
                </a:lnTo>
                <a:lnTo>
                  <a:pt x="618175" y="2730499"/>
                </a:lnTo>
                <a:lnTo>
                  <a:pt x="623809" y="2743199"/>
                </a:lnTo>
                <a:lnTo>
                  <a:pt x="513850" y="2743199"/>
                </a:lnTo>
                <a:lnTo>
                  <a:pt x="504961" y="2793999"/>
                </a:lnTo>
                <a:lnTo>
                  <a:pt x="517592" y="2933699"/>
                </a:lnTo>
                <a:lnTo>
                  <a:pt x="576071" y="3124199"/>
                </a:lnTo>
                <a:lnTo>
                  <a:pt x="812324" y="3124199"/>
                </a:lnTo>
                <a:lnTo>
                  <a:pt x="590105" y="3251199"/>
                </a:lnTo>
                <a:lnTo>
                  <a:pt x="572547" y="3263899"/>
                </a:lnTo>
                <a:close/>
              </a:path>
              <a:path w="3742690" h="3263900">
                <a:moveTo>
                  <a:pt x="2448711" y="2006599"/>
                </a:moveTo>
                <a:lnTo>
                  <a:pt x="1144949" y="2006599"/>
                </a:lnTo>
                <a:lnTo>
                  <a:pt x="1381670" y="1993899"/>
                </a:lnTo>
                <a:lnTo>
                  <a:pt x="2501614" y="1993899"/>
                </a:lnTo>
                <a:lnTo>
                  <a:pt x="2448711" y="2006599"/>
                </a:lnTo>
                <a:close/>
              </a:path>
              <a:path w="3742690" h="3263900">
                <a:moveTo>
                  <a:pt x="1144013" y="2120899"/>
                </a:moveTo>
                <a:lnTo>
                  <a:pt x="1046705" y="2120899"/>
                </a:lnTo>
                <a:lnTo>
                  <a:pt x="1036033" y="2108199"/>
                </a:lnTo>
                <a:lnTo>
                  <a:pt x="1391494" y="2108199"/>
                </a:lnTo>
                <a:lnTo>
                  <a:pt x="1144013" y="2120899"/>
                </a:lnTo>
                <a:close/>
              </a:path>
              <a:path w="3742690" h="3263900">
                <a:moveTo>
                  <a:pt x="1023285" y="2959099"/>
                </a:moveTo>
                <a:lnTo>
                  <a:pt x="891386" y="2959099"/>
                </a:lnTo>
                <a:lnTo>
                  <a:pt x="874413" y="2920999"/>
                </a:lnTo>
                <a:lnTo>
                  <a:pt x="856299" y="2895599"/>
                </a:lnTo>
                <a:lnTo>
                  <a:pt x="840993" y="2857499"/>
                </a:lnTo>
                <a:lnTo>
                  <a:pt x="832440" y="2844799"/>
                </a:lnTo>
                <a:lnTo>
                  <a:pt x="809196" y="2806699"/>
                </a:lnTo>
                <a:lnTo>
                  <a:pt x="778883" y="2768599"/>
                </a:lnTo>
                <a:lnTo>
                  <a:pt x="743085" y="2730499"/>
                </a:lnTo>
                <a:lnTo>
                  <a:pt x="703389" y="2705099"/>
                </a:lnTo>
                <a:lnTo>
                  <a:pt x="661380" y="2666999"/>
                </a:lnTo>
                <a:lnTo>
                  <a:pt x="618643" y="2654299"/>
                </a:lnTo>
                <a:lnTo>
                  <a:pt x="831172" y="2654299"/>
                </a:lnTo>
                <a:lnTo>
                  <a:pt x="854952" y="2679699"/>
                </a:lnTo>
                <a:lnTo>
                  <a:pt x="886876" y="2717799"/>
                </a:lnTo>
                <a:lnTo>
                  <a:pt x="914141" y="2755899"/>
                </a:lnTo>
                <a:lnTo>
                  <a:pt x="935830" y="2781299"/>
                </a:lnTo>
                <a:lnTo>
                  <a:pt x="950442" y="2806699"/>
                </a:lnTo>
                <a:lnTo>
                  <a:pt x="975537" y="2857499"/>
                </a:lnTo>
                <a:lnTo>
                  <a:pt x="1001947" y="2908299"/>
                </a:lnTo>
                <a:lnTo>
                  <a:pt x="1020507" y="2946399"/>
                </a:lnTo>
                <a:lnTo>
                  <a:pt x="1023285" y="2959099"/>
                </a:lnTo>
                <a:close/>
              </a:path>
              <a:path w="3742690" h="3263900">
                <a:moveTo>
                  <a:pt x="1009747" y="3022599"/>
                </a:moveTo>
                <a:lnTo>
                  <a:pt x="747763" y="3022599"/>
                </a:lnTo>
                <a:lnTo>
                  <a:pt x="806242" y="2997199"/>
                </a:lnTo>
                <a:lnTo>
                  <a:pt x="824487" y="2984499"/>
                </a:lnTo>
                <a:lnTo>
                  <a:pt x="806154" y="2959099"/>
                </a:lnTo>
                <a:lnTo>
                  <a:pt x="786944" y="2933699"/>
                </a:lnTo>
                <a:lnTo>
                  <a:pt x="766857" y="2895599"/>
                </a:lnTo>
                <a:lnTo>
                  <a:pt x="745892" y="2870199"/>
                </a:lnTo>
                <a:lnTo>
                  <a:pt x="715410" y="2832099"/>
                </a:lnTo>
                <a:lnTo>
                  <a:pt x="683788" y="2806699"/>
                </a:lnTo>
                <a:lnTo>
                  <a:pt x="651289" y="2768599"/>
                </a:lnTo>
                <a:lnTo>
                  <a:pt x="618175" y="2730499"/>
                </a:lnTo>
                <a:lnTo>
                  <a:pt x="697890" y="2730499"/>
                </a:lnTo>
                <a:lnTo>
                  <a:pt x="721554" y="2755899"/>
                </a:lnTo>
                <a:lnTo>
                  <a:pt x="756106" y="2793999"/>
                </a:lnTo>
                <a:lnTo>
                  <a:pt x="789400" y="2844799"/>
                </a:lnTo>
                <a:lnTo>
                  <a:pt x="812740" y="2870199"/>
                </a:lnTo>
                <a:lnTo>
                  <a:pt x="835072" y="2895599"/>
                </a:lnTo>
                <a:lnTo>
                  <a:pt x="856438" y="2933699"/>
                </a:lnTo>
                <a:lnTo>
                  <a:pt x="876884" y="2959099"/>
                </a:lnTo>
                <a:lnTo>
                  <a:pt x="1023285" y="2959099"/>
                </a:lnTo>
                <a:lnTo>
                  <a:pt x="1026062" y="2971799"/>
                </a:lnTo>
                <a:lnTo>
                  <a:pt x="1023899" y="2997199"/>
                </a:lnTo>
                <a:lnTo>
                  <a:pt x="1017349" y="3009899"/>
                </a:lnTo>
                <a:lnTo>
                  <a:pt x="1009747" y="3022599"/>
                </a:lnTo>
                <a:close/>
              </a:path>
              <a:path w="3742690" h="3263900">
                <a:moveTo>
                  <a:pt x="812324" y="3124199"/>
                </a:moveTo>
                <a:lnTo>
                  <a:pt x="576071" y="3124199"/>
                </a:lnTo>
                <a:lnTo>
                  <a:pt x="591977" y="3111499"/>
                </a:lnTo>
                <a:lnTo>
                  <a:pt x="574441" y="3060699"/>
                </a:lnTo>
                <a:lnTo>
                  <a:pt x="559054" y="3009899"/>
                </a:lnTo>
                <a:lnTo>
                  <a:pt x="545859" y="2959099"/>
                </a:lnTo>
                <a:lnTo>
                  <a:pt x="534902" y="2908299"/>
                </a:lnTo>
                <a:lnTo>
                  <a:pt x="527863" y="2870199"/>
                </a:lnTo>
                <a:lnTo>
                  <a:pt x="522095" y="2832099"/>
                </a:lnTo>
                <a:lnTo>
                  <a:pt x="517468" y="2781299"/>
                </a:lnTo>
                <a:lnTo>
                  <a:pt x="513850" y="2743199"/>
                </a:lnTo>
                <a:lnTo>
                  <a:pt x="623809" y="2743199"/>
                </a:lnTo>
                <a:lnTo>
                  <a:pt x="635078" y="2768599"/>
                </a:lnTo>
                <a:lnTo>
                  <a:pt x="571392" y="2768599"/>
                </a:lnTo>
                <a:lnTo>
                  <a:pt x="574901" y="2806699"/>
                </a:lnTo>
                <a:lnTo>
                  <a:pt x="579112" y="2832099"/>
                </a:lnTo>
                <a:lnTo>
                  <a:pt x="584024" y="2870199"/>
                </a:lnTo>
                <a:lnTo>
                  <a:pt x="589638" y="2895599"/>
                </a:lnTo>
                <a:lnTo>
                  <a:pt x="599652" y="2946399"/>
                </a:lnTo>
                <a:lnTo>
                  <a:pt x="611509" y="2997199"/>
                </a:lnTo>
                <a:lnTo>
                  <a:pt x="625295" y="3035299"/>
                </a:lnTo>
                <a:lnTo>
                  <a:pt x="641099" y="3086099"/>
                </a:lnTo>
                <a:lnTo>
                  <a:pt x="903199" y="3086099"/>
                </a:lnTo>
                <a:lnTo>
                  <a:pt x="878229" y="3098799"/>
                </a:lnTo>
                <a:lnTo>
                  <a:pt x="856767" y="3098799"/>
                </a:lnTo>
                <a:lnTo>
                  <a:pt x="812324" y="3124199"/>
                </a:lnTo>
                <a:close/>
              </a:path>
              <a:path w="3742690" h="3263900">
                <a:moveTo>
                  <a:pt x="903199" y="3086099"/>
                </a:moveTo>
                <a:lnTo>
                  <a:pt x="641099" y="3086099"/>
                </a:lnTo>
                <a:lnTo>
                  <a:pt x="695835" y="3060699"/>
                </a:lnTo>
                <a:lnTo>
                  <a:pt x="571392" y="2768599"/>
                </a:lnTo>
                <a:lnTo>
                  <a:pt x="635078" y="2768599"/>
                </a:lnTo>
                <a:lnTo>
                  <a:pt x="747763" y="3022599"/>
                </a:lnTo>
                <a:lnTo>
                  <a:pt x="1009747" y="3022599"/>
                </a:lnTo>
                <a:lnTo>
                  <a:pt x="998555" y="3035299"/>
                </a:lnTo>
                <a:lnTo>
                  <a:pt x="985478" y="3047999"/>
                </a:lnTo>
                <a:lnTo>
                  <a:pt x="970734" y="3060699"/>
                </a:lnTo>
                <a:lnTo>
                  <a:pt x="954543" y="3060699"/>
                </a:lnTo>
                <a:lnTo>
                  <a:pt x="929397" y="3073399"/>
                </a:lnTo>
                <a:lnTo>
                  <a:pt x="903199" y="3086099"/>
                </a:lnTo>
                <a:close/>
              </a:path>
            </a:pathLst>
          </a:custGeom>
          <a:solidFill>
            <a:srgbClr val="FFFFFF">
              <a:alpha val="77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8626" y="682626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50583" y="300966"/>
            <a:ext cx="7805420" cy="4083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5"/>
              </a:spcBef>
            </a:pPr>
            <a:r>
              <a:rPr sz="3850" spc="2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Access </a:t>
            </a:r>
            <a:r>
              <a:rPr sz="385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85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essential </a:t>
            </a:r>
            <a:r>
              <a:rPr sz="3850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services </a:t>
            </a:r>
            <a:r>
              <a:rPr sz="38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is </a:t>
            </a:r>
            <a:r>
              <a:rPr sz="3850" spc="5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3850" spc="5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fundamental </a:t>
            </a:r>
            <a:r>
              <a:rPr sz="38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right. </a:t>
            </a:r>
            <a:r>
              <a:rPr sz="3850" spc="-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Yet, </a:t>
            </a:r>
            <a:r>
              <a:rPr sz="3850" spc="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many </a:t>
            </a:r>
            <a:r>
              <a:rPr sz="3850" spc="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underprivileged</a:t>
            </a:r>
            <a:r>
              <a:rPr sz="38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college</a:t>
            </a:r>
            <a:r>
              <a:rPr sz="38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students </a:t>
            </a:r>
            <a:r>
              <a:rPr sz="3850" spc="-1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2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face </a:t>
            </a:r>
            <a:r>
              <a:rPr sz="3850" spc="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obstacles </a:t>
            </a:r>
            <a:r>
              <a:rPr sz="3850" spc="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that </a:t>
            </a:r>
            <a:r>
              <a:rPr sz="3850" spc="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hinder </a:t>
            </a:r>
            <a:r>
              <a:rPr sz="38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their </a:t>
            </a:r>
            <a:r>
              <a:rPr sz="38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2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access </a:t>
            </a:r>
            <a:r>
              <a:rPr sz="385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850" spc="1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healthcare, </a:t>
            </a:r>
            <a:r>
              <a:rPr sz="3850" spc="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housing, </a:t>
            </a:r>
            <a:r>
              <a:rPr sz="3850" spc="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part-time</a:t>
            </a:r>
            <a:r>
              <a:rPr sz="38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-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jobs,</a:t>
            </a:r>
            <a:r>
              <a:rPr sz="38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3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8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education.</a:t>
            </a:r>
            <a:endParaRPr sz="38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8626" y="6092826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50583" y="5711166"/>
            <a:ext cx="8425180" cy="340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5"/>
              </a:spcBef>
            </a:pPr>
            <a:r>
              <a:rPr sz="3850" spc="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38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addressing</a:t>
            </a:r>
            <a:r>
              <a:rPr sz="38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these</a:t>
            </a:r>
            <a:r>
              <a:rPr sz="38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challenges,</a:t>
            </a:r>
            <a:r>
              <a:rPr sz="3850" spc="-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we </a:t>
            </a:r>
            <a:r>
              <a:rPr sz="3850" spc="-1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aim </a:t>
            </a:r>
            <a:r>
              <a:rPr sz="385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850" spc="22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create </a:t>
            </a:r>
            <a:r>
              <a:rPr sz="3850" spc="3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an </a:t>
            </a:r>
            <a:r>
              <a:rPr sz="3850" spc="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environment </a:t>
            </a:r>
            <a:r>
              <a:rPr sz="3850" spc="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where </a:t>
            </a:r>
            <a:r>
              <a:rPr sz="3850" spc="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students </a:t>
            </a:r>
            <a:r>
              <a:rPr sz="3850" spc="3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can </a:t>
            </a:r>
            <a:r>
              <a:rPr sz="385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focus </a:t>
            </a:r>
            <a:r>
              <a:rPr sz="3850" spc="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850" spc="2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their </a:t>
            </a:r>
            <a:r>
              <a:rPr sz="38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studies</a:t>
            </a:r>
            <a:r>
              <a:rPr sz="38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without</a:t>
            </a:r>
            <a:r>
              <a:rPr sz="38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85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burden</a:t>
            </a:r>
            <a:r>
              <a:rPr sz="38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1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850" spc="-1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3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unmet </a:t>
            </a:r>
            <a:r>
              <a:rPr sz="3850" spc="-11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850" spc="2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needs</a:t>
            </a:r>
            <a:endParaRPr sz="38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7836" y="5693302"/>
            <a:ext cx="16065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565" dirty="0">
                <a:latin typeface="Trebuchet MS" panose="020B0603020202020204"/>
                <a:cs typeface="Trebuchet MS" panose="020B0603020202020204"/>
              </a:rPr>
              <a:t>2</a:t>
            </a:r>
            <a:r>
              <a:rPr sz="6400" spc="365" dirty="0">
                <a:latin typeface="Trebuchet MS" panose="020B0603020202020204"/>
                <a:cs typeface="Trebuchet MS" panose="020B0603020202020204"/>
              </a:rPr>
              <a:t>7</a:t>
            </a:r>
            <a:r>
              <a:rPr sz="6400" spc="950" dirty="0">
                <a:latin typeface="Trebuchet MS" panose="020B0603020202020204"/>
                <a:cs typeface="Trebuchet MS" panose="020B0603020202020204"/>
              </a:rPr>
              <a:t>%</a:t>
            </a:r>
            <a:endParaRPr sz="6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3802" y="4648145"/>
            <a:ext cx="4234180" cy="2108200"/>
            <a:chOff x="1643802" y="4648145"/>
            <a:chExt cx="4234180" cy="2108200"/>
          </a:xfrm>
        </p:grpSpPr>
        <p:sp>
          <p:nvSpPr>
            <p:cNvPr id="4" name="object 4"/>
            <p:cNvSpPr/>
            <p:nvPr/>
          </p:nvSpPr>
          <p:spPr>
            <a:xfrm>
              <a:off x="1643802" y="4648145"/>
              <a:ext cx="4234180" cy="2108200"/>
            </a:xfrm>
            <a:custGeom>
              <a:avLst/>
              <a:gdLst/>
              <a:ahLst/>
              <a:cxnLst/>
              <a:rect l="l" t="t" r="r" b="b"/>
              <a:pathLst>
                <a:path w="4234180" h="2108200">
                  <a:moveTo>
                    <a:pt x="2357235" y="12700"/>
                  </a:moveTo>
                  <a:lnTo>
                    <a:pt x="1876945" y="12700"/>
                  </a:lnTo>
                  <a:lnTo>
                    <a:pt x="1924391" y="0"/>
                  </a:lnTo>
                  <a:lnTo>
                    <a:pt x="2309788" y="0"/>
                  </a:lnTo>
                  <a:lnTo>
                    <a:pt x="2357235" y="12700"/>
                  </a:lnTo>
                  <a:close/>
                </a:path>
                <a:path w="4234180" h="2108200">
                  <a:moveTo>
                    <a:pt x="2451172" y="25400"/>
                  </a:moveTo>
                  <a:lnTo>
                    <a:pt x="1783008" y="25400"/>
                  </a:lnTo>
                  <a:lnTo>
                    <a:pt x="1829813" y="12700"/>
                  </a:lnTo>
                  <a:lnTo>
                    <a:pt x="2404366" y="12700"/>
                  </a:lnTo>
                  <a:lnTo>
                    <a:pt x="2451172" y="25400"/>
                  </a:lnTo>
                  <a:close/>
                </a:path>
                <a:path w="4234180" h="2108200">
                  <a:moveTo>
                    <a:pt x="169367" y="2108199"/>
                  </a:moveTo>
                  <a:lnTo>
                    <a:pt x="0" y="2108199"/>
                  </a:lnTo>
                  <a:lnTo>
                    <a:pt x="546" y="2070100"/>
                  </a:lnTo>
                  <a:lnTo>
                    <a:pt x="2178" y="2019300"/>
                  </a:lnTo>
                  <a:lnTo>
                    <a:pt x="4884" y="1968500"/>
                  </a:lnTo>
                  <a:lnTo>
                    <a:pt x="8651" y="1917700"/>
                  </a:lnTo>
                  <a:lnTo>
                    <a:pt x="13469" y="1879600"/>
                  </a:lnTo>
                  <a:lnTo>
                    <a:pt x="19326" y="1828800"/>
                  </a:lnTo>
                  <a:lnTo>
                    <a:pt x="26210" y="1778000"/>
                  </a:lnTo>
                  <a:lnTo>
                    <a:pt x="34109" y="1739900"/>
                  </a:lnTo>
                  <a:lnTo>
                    <a:pt x="43011" y="1689100"/>
                  </a:lnTo>
                  <a:lnTo>
                    <a:pt x="52906" y="1638300"/>
                  </a:lnTo>
                  <a:lnTo>
                    <a:pt x="63781" y="1600200"/>
                  </a:lnTo>
                  <a:lnTo>
                    <a:pt x="75624" y="1549400"/>
                  </a:lnTo>
                  <a:lnTo>
                    <a:pt x="88424" y="1511300"/>
                  </a:lnTo>
                  <a:lnTo>
                    <a:pt x="102170" y="1460500"/>
                  </a:lnTo>
                  <a:lnTo>
                    <a:pt x="116849" y="1422400"/>
                  </a:lnTo>
                  <a:lnTo>
                    <a:pt x="132450" y="1371600"/>
                  </a:lnTo>
                  <a:lnTo>
                    <a:pt x="148961" y="1333500"/>
                  </a:lnTo>
                  <a:lnTo>
                    <a:pt x="166371" y="1295400"/>
                  </a:lnTo>
                  <a:lnTo>
                    <a:pt x="184668" y="1244600"/>
                  </a:lnTo>
                  <a:lnTo>
                    <a:pt x="203839" y="1206500"/>
                  </a:lnTo>
                  <a:lnTo>
                    <a:pt x="223875" y="1168400"/>
                  </a:lnTo>
                  <a:lnTo>
                    <a:pt x="244762" y="1130300"/>
                  </a:lnTo>
                  <a:lnTo>
                    <a:pt x="266489" y="1079500"/>
                  </a:lnTo>
                  <a:lnTo>
                    <a:pt x="289044" y="1041400"/>
                  </a:lnTo>
                  <a:lnTo>
                    <a:pt x="312417" y="1003300"/>
                  </a:lnTo>
                  <a:lnTo>
                    <a:pt x="336594" y="965200"/>
                  </a:lnTo>
                  <a:lnTo>
                    <a:pt x="361565" y="927100"/>
                  </a:lnTo>
                  <a:lnTo>
                    <a:pt x="387318" y="889000"/>
                  </a:lnTo>
                  <a:lnTo>
                    <a:pt x="413841" y="850900"/>
                  </a:lnTo>
                  <a:lnTo>
                    <a:pt x="441122" y="825500"/>
                  </a:lnTo>
                  <a:lnTo>
                    <a:pt x="469150" y="787400"/>
                  </a:lnTo>
                  <a:lnTo>
                    <a:pt x="497913" y="749300"/>
                  </a:lnTo>
                  <a:lnTo>
                    <a:pt x="527399" y="711200"/>
                  </a:lnTo>
                  <a:lnTo>
                    <a:pt x="557597" y="685800"/>
                  </a:lnTo>
                  <a:lnTo>
                    <a:pt x="588495" y="647700"/>
                  </a:lnTo>
                  <a:lnTo>
                    <a:pt x="620081" y="622300"/>
                  </a:lnTo>
                  <a:lnTo>
                    <a:pt x="652344" y="584200"/>
                  </a:lnTo>
                  <a:lnTo>
                    <a:pt x="685272" y="558800"/>
                  </a:lnTo>
                  <a:lnTo>
                    <a:pt x="718853" y="520700"/>
                  </a:lnTo>
                  <a:lnTo>
                    <a:pt x="753075" y="495300"/>
                  </a:lnTo>
                  <a:lnTo>
                    <a:pt x="787928" y="469900"/>
                  </a:lnTo>
                  <a:lnTo>
                    <a:pt x="823399" y="444500"/>
                  </a:lnTo>
                  <a:lnTo>
                    <a:pt x="859477" y="406400"/>
                  </a:lnTo>
                  <a:lnTo>
                    <a:pt x="896149" y="381000"/>
                  </a:lnTo>
                  <a:lnTo>
                    <a:pt x="933404" y="355600"/>
                  </a:lnTo>
                  <a:lnTo>
                    <a:pt x="1009619" y="304800"/>
                  </a:lnTo>
                  <a:lnTo>
                    <a:pt x="1048554" y="292100"/>
                  </a:lnTo>
                  <a:lnTo>
                    <a:pt x="1128022" y="241300"/>
                  </a:lnTo>
                  <a:lnTo>
                    <a:pt x="1168532" y="215900"/>
                  </a:lnTo>
                  <a:lnTo>
                    <a:pt x="1209543" y="203200"/>
                  </a:lnTo>
                  <a:lnTo>
                    <a:pt x="1251044" y="177800"/>
                  </a:lnTo>
                  <a:lnTo>
                    <a:pt x="1335468" y="152400"/>
                  </a:lnTo>
                  <a:lnTo>
                    <a:pt x="1378368" y="127000"/>
                  </a:lnTo>
                  <a:lnTo>
                    <a:pt x="1736540" y="25400"/>
                  </a:lnTo>
                  <a:lnTo>
                    <a:pt x="2497639" y="25400"/>
                  </a:lnTo>
                  <a:lnTo>
                    <a:pt x="2855811" y="127000"/>
                  </a:lnTo>
                  <a:lnTo>
                    <a:pt x="2898711" y="152400"/>
                  </a:lnTo>
                  <a:lnTo>
                    <a:pt x="2941157" y="165100"/>
                  </a:lnTo>
                  <a:lnTo>
                    <a:pt x="2021321" y="165100"/>
                  </a:lnTo>
                  <a:lnTo>
                    <a:pt x="1973878" y="177800"/>
                  </a:lnTo>
                  <a:lnTo>
                    <a:pt x="1879943" y="177800"/>
                  </a:lnTo>
                  <a:lnTo>
                    <a:pt x="1833476" y="190500"/>
                  </a:lnTo>
                  <a:lnTo>
                    <a:pt x="1787363" y="190500"/>
                  </a:lnTo>
                  <a:lnTo>
                    <a:pt x="1651268" y="228600"/>
                  </a:lnTo>
                  <a:lnTo>
                    <a:pt x="1606696" y="228600"/>
                  </a:lnTo>
                  <a:lnTo>
                    <a:pt x="1562543" y="241300"/>
                  </a:lnTo>
                  <a:lnTo>
                    <a:pt x="1518823" y="266700"/>
                  </a:lnTo>
                  <a:lnTo>
                    <a:pt x="1390388" y="304800"/>
                  </a:lnTo>
                  <a:lnTo>
                    <a:pt x="1348530" y="330200"/>
                  </a:lnTo>
                  <a:lnTo>
                    <a:pt x="1307170" y="342900"/>
                  </a:lnTo>
                  <a:lnTo>
                    <a:pt x="1266323" y="368300"/>
                  </a:lnTo>
                  <a:lnTo>
                    <a:pt x="1226002" y="381000"/>
                  </a:lnTo>
                  <a:lnTo>
                    <a:pt x="1186219" y="406400"/>
                  </a:lnTo>
                  <a:lnTo>
                    <a:pt x="1146988" y="419100"/>
                  </a:lnTo>
                  <a:lnTo>
                    <a:pt x="1070237" y="469900"/>
                  </a:lnTo>
                  <a:lnTo>
                    <a:pt x="1032744" y="495300"/>
                  </a:lnTo>
                  <a:lnTo>
                    <a:pt x="995855" y="520700"/>
                  </a:lnTo>
                  <a:lnTo>
                    <a:pt x="959586" y="546100"/>
                  </a:lnTo>
                  <a:lnTo>
                    <a:pt x="923949" y="571500"/>
                  </a:lnTo>
                  <a:lnTo>
                    <a:pt x="888957" y="596900"/>
                  </a:lnTo>
                  <a:lnTo>
                    <a:pt x="854625" y="635000"/>
                  </a:lnTo>
                  <a:lnTo>
                    <a:pt x="820964" y="660400"/>
                  </a:lnTo>
                  <a:lnTo>
                    <a:pt x="787989" y="685800"/>
                  </a:lnTo>
                  <a:lnTo>
                    <a:pt x="755713" y="723900"/>
                  </a:lnTo>
                  <a:lnTo>
                    <a:pt x="724149" y="749300"/>
                  </a:lnTo>
                  <a:lnTo>
                    <a:pt x="693311" y="787400"/>
                  </a:lnTo>
                  <a:lnTo>
                    <a:pt x="663212" y="812800"/>
                  </a:lnTo>
                  <a:lnTo>
                    <a:pt x="633865" y="850900"/>
                  </a:lnTo>
                  <a:lnTo>
                    <a:pt x="605283" y="889000"/>
                  </a:lnTo>
                  <a:lnTo>
                    <a:pt x="577481" y="927100"/>
                  </a:lnTo>
                  <a:lnTo>
                    <a:pt x="550470" y="952500"/>
                  </a:lnTo>
                  <a:lnTo>
                    <a:pt x="524265" y="990600"/>
                  </a:lnTo>
                  <a:lnTo>
                    <a:pt x="498879" y="1028700"/>
                  </a:lnTo>
                  <a:lnTo>
                    <a:pt x="474325" y="1066800"/>
                  </a:lnTo>
                  <a:lnTo>
                    <a:pt x="450617" y="1104900"/>
                  </a:lnTo>
                  <a:lnTo>
                    <a:pt x="427768" y="1143000"/>
                  </a:lnTo>
                  <a:lnTo>
                    <a:pt x="405791" y="1181100"/>
                  </a:lnTo>
                  <a:lnTo>
                    <a:pt x="384699" y="1219200"/>
                  </a:lnTo>
                  <a:lnTo>
                    <a:pt x="364506" y="1270000"/>
                  </a:lnTo>
                  <a:lnTo>
                    <a:pt x="345226" y="1308100"/>
                  </a:lnTo>
                  <a:lnTo>
                    <a:pt x="326871" y="1346200"/>
                  </a:lnTo>
                  <a:lnTo>
                    <a:pt x="309455" y="1384300"/>
                  </a:lnTo>
                  <a:lnTo>
                    <a:pt x="292991" y="1435100"/>
                  </a:lnTo>
                  <a:lnTo>
                    <a:pt x="277493" y="1473200"/>
                  </a:lnTo>
                  <a:lnTo>
                    <a:pt x="262973" y="1511300"/>
                  </a:lnTo>
                  <a:lnTo>
                    <a:pt x="249446" y="1562100"/>
                  </a:lnTo>
                  <a:lnTo>
                    <a:pt x="236925" y="1600200"/>
                  </a:lnTo>
                  <a:lnTo>
                    <a:pt x="225422" y="1651000"/>
                  </a:lnTo>
                  <a:lnTo>
                    <a:pt x="214951" y="1689100"/>
                  </a:lnTo>
                  <a:lnTo>
                    <a:pt x="205526" y="1739900"/>
                  </a:lnTo>
                  <a:lnTo>
                    <a:pt x="197160" y="1790700"/>
                  </a:lnTo>
                  <a:lnTo>
                    <a:pt x="189867" y="1828800"/>
                  </a:lnTo>
                  <a:lnTo>
                    <a:pt x="183658" y="1879600"/>
                  </a:lnTo>
                  <a:lnTo>
                    <a:pt x="178549" y="1930400"/>
                  </a:lnTo>
                  <a:lnTo>
                    <a:pt x="174552" y="1968500"/>
                  </a:lnTo>
                  <a:lnTo>
                    <a:pt x="171680" y="2019300"/>
                  </a:lnTo>
                  <a:lnTo>
                    <a:pt x="169947" y="2070100"/>
                  </a:lnTo>
                  <a:lnTo>
                    <a:pt x="169367" y="2108199"/>
                  </a:lnTo>
                  <a:close/>
                </a:path>
                <a:path w="4234180" h="2108200">
                  <a:moveTo>
                    <a:pt x="4234180" y="2108199"/>
                  </a:moveTo>
                  <a:lnTo>
                    <a:pt x="4064813" y="2108194"/>
                  </a:lnTo>
                  <a:lnTo>
                    <a:pt x="4064232" y="2070100"/>
                  </a:lnTo>
                  <a:lnTo>
                    <a:pt x="4062499" y="2019300"/>
                  </a:lnTo>
                  <a:lnTo>
                    <a:pt x="4059628" y="1968500"/>
                  </a:lnTo>
                  <a:lnTo>
                    <a:pt x="4055630" y="1930400"/>
                  </a:lnTo>
                  <a:lnTo>
                    <a:pt x="4050521" y="1879600"/>
                  </a:lnTo>
                  <a:lnTo>
                    <a:pt x="4044313" y="1828800"/>
                  </a:lnTo>
                  <a:lnTo>
                    <a:pt x="4037019" y="1790700"/>
                  </a:lnTo>
                  <a:lnTo>
                    <a:pt x="4028653" y="1739900"/>
                  </a:lnTo>
                  <a:lnTo>
                    <a:pt x="4019228" y="1689100"/>
                  </a:lnTo>
                  <a:lnTo>
                    <a:pt x="4008757" y="1651000"/>
                  </a:lnTo>
                  <a:lnTo>
                    <a:pt x="3997255" y="1600200"/>
                  </a:lnTo>
                  <a:lnTo>
                    <a:pt x="3984733" y="1562100"/>
                  </a:lnTo>
                  <a:lnTo>
                    <a:pt x="3971206" y="1511300"/>
                  </a:lnTo>
                  <a:lnTo>
                    <a:pt x="3956686" y="1473200"/>
                  </a:lnTo>
                  <a:lnTo>
                    <a:pt x="3941188" y="1435100"/>
                  </a:lnTo>
                  <a:lnTo>
                    <a:pt x="3924724" y="1384300"/>
                  </a:lnTo>
                  <a:lnTo>
                    <a:pt x="3907308" y="1346200"/>
                  </a:lnTo>
                  <a:lnTo>
                    <a:pt x="3888953" y="1308100"/>
                  </a:lnTo>
                  <a:lnTo>
                    <a:pt x="3869673" y="1270000"/>
                  </a:lnTo>
                  <a:lnTo>
                    <a:pt x="3849480" y="1219200"/>
                  </a:lnTo>
                  <a:lnTo>
                    <a:pt x="3828389" y="1181100"/>
                  </a:lnTo>
                  <a:lnTo>
                    <a:pt x="3806412" y="1143000"/>
                  </a:lnTo>
                  <a:lnTo>
                    <a:pt x="3783562" y="1104900"/>
                  </a:lnTo>
                  <a:lnTo>
                    <a:pt x="3759854" y="1066800"/>
                  </a:lnTo>
                  <a:lnTo>
                    <a:pt x="3735300" y="1028700"/>
                  </a:lnTo>
                  <a:lnTo>
                    <a:pt x="3709914" y="990600"/>
                  </a:lnTo>
                  <a:lnTo>
                    <a:pt x="3683709" y="952500"/>
                  </a:lnTo>
                  <a:lnTo>
                    <a:pt x="3656699" y="927100"/>
                  </a:lnTo>
                  <a:lnTo>
                    <a:pt x="3628896" y="889000"/>
                  </a:lnTo>
                  <a:lnTo>
                    <a:pt x="3600315" y="850900"/>
                  </a:lnTo>
                  <a:lnTo>
                    <a:pt x="3570967" y="812800"/>
                  </a:lnTo>
                  <a:lnTo>
                    <a:pt x="3540868" y="787400"/>
                  </a:lnTo>
                  <a:lnTo>
                    <a:pt x="3510030" y="749300"/>
                  </a:lnTo>
                  <a:lnTo>
                    <a:pt x="3478466" y="723900"/>
                  </a:lnTo>
                  <a:lnTo>
                    <a:pt x="3446190" y="685800"/>
                  </a:lnTo>
                  <a:lnTo>
                    <a:pt x="3413215" y="660400"/>
                  </a:lnTo>
                  <a:lnTo>
                    <a:pt x="3379555" y="635000"/>
                  </a:lnTo>
                  <a:lnTo>
                    <a:pt x="3345222" y="596900"/>
                  </a:lnTo>
                  <a:lnTo>
                    <a:pt x="3310231" y="571500"/>
                  </a:lnTo>
                  <a:lnTo>
                    <a:pt x="3274593" y="546100"/>
                  </a:lnTo>
                  <a:lnTo>
                    <a:pt x="3238324" y="520700"/>
                  </a:lnTo>
                  <a:lnTo>
                    <a:pt x="3201436" y="495300"/>
                  </a:lnTo>
                  <a:lnTo>
                    <a:pt x="3163942" y="469900"/>
                  </a:lnTo>
                  <a:lnTo>
                    <a:pt x="3087191" y="419100"/>
                  </a:lnTo>
                  <a:lnTo>
                    <a:pt x="3047961" y="406400"/>
                  </a:lnTo>
                  <a:lnTo>
                    <a:pt x="3008178" y="381000"/>
                  </a:lnTo>
                  <a:lnTo>
                    <a:pt x="2967856" y="368300"/>
                  </a:lnTo>
                  <a:lnTo>
                    <a:pt x="2927009" y="342900"/>
                  </a:lnTo>
                  <a:lnTo>
                    <a:pt x="2885650" y="330200"/>
                  </a:lnTo>
                  <a:lnTo>
                    <a:pt x="2843792" y="304800"/>
                  </a:lnTo>
                  <a:lnTo>
                    <a:pt x="2715357" y="266700"/>
                  </a:lnTo>
                  <a:lnTo>
                    <a:pt x="2671636" y="241300"/>
                  </a:lnTo>
                  <a:lnTo>
                    <a:pt x="2627484" y="228600"/>
                  </a:lnTo>
                  <a:lnTo>
                    <a:pt x="2582912" y="228600"/>
                  </a:lnTo>
                  <a:lnTo>
                    <a:pt x="2446817" y="190500"/>
                  </a:lnTo>
                  <a:lnTo>
                    <a:pt x="2400703" y="190500"/>
                  </a:lnTo>
                  <a:lnTo>
                    <a:pt x="2354237" y="177800"/>
                  </a:lnTo>
                  <a:lnTo>
                    <a:pt x="2260302" y="177800"/>
                  </a:lnTo>
                  <a:lnTo>
                    <a:pt x="2212859" y="165100"/>
                  </a:lnTo>
                  <a:lnTo>
                    <a:pt x="2941157" y="165100"/>
                  </a:lnTo>
                  <a:lnTo>
                    <a:pt x="2983136" y="177800"/>
                  </a:lnTo>
                  <a:lnTo>
                    <a:pt x="3024637" y="203200"/>
                  </a:lnTo>
                  <a:lnTo>
                    <a:pt x="3065648" y="215900"/>
                  </a:lnTo>
                  <a:lnTo>
                    <a:pt x="3106157" y="241300"/>
                  </a:lnTo>
                  <a:lnTo>
                    <a:pt x="3185626" y="292100"/>
                  </a:lnTo>
                  <a:lnTo>
                    <a:pt x="3224561" y="304800"/>
                  </a:lnTo>
                  <a:lnTo>
                    <a:pt x="3300775" y="355600"/>
                  </a:lnTo>
                  <a:lnTo>
                    <a:pt x="3338030" y="381000"/>
                  </a:lnTo>
                  <a:lnTo>
                    <a:pt x="3374703" y="406400"/>
                  </a:lnTo>
                  <a:lnTo>
                    <a:pt x="3410780" y="444500"/>
                  </a:lnTo>
                  <a:lnTo>
                    <a:pt x="3446251" y="469900"/>
                  </a:lnTo>
                  <a:lnTo>
                    <a:pt x="3481104" y="495300"/>
                  </a:lnTo>
                  <a:lnTo>
                    <a:pt x="3515326" y="520700"/>
                  </a:lnTo>
                  <a:lnTo>
                    <a:pt x="3548908" y="558800"/>
                  </a:lnTo>
                  <a:lnTo>
                    <a:pt x="3581835" y="584200"/>
                  </a:lnTo>
                  <a:lnTo>
                    <a:pt x="3614098" y="622300"/>
                  </a:lnTo>
                  <a:lnTo>
                    <a:pt x="3645685" y="647700"/>
                  </a:lnTo>
                  <a:lnTo>
                    <a:pt x="3676582" y="685800"/>
                  </a:lnTo>
                  <a:lnTo>
                    <a:pt x="3706780" y="711200"/>
                  </a:lnTo>
                  <a:lnTo>
                    <a:pt x="3736267" y="749300"/>
                  </a:lnTo>
                  <a:lnTo>
                    <a:pt x="3765029" y="787400"/>
                  </a:lnTo>
                  <a:lnTo>
                    <a:pt x="3793057" y="825500"/>
                  </a:lnTo>
                  <a:lnTo>
                    <a:pt x="3820338" y="850900"/>
                  </a:lnTo>
                  <a:lnTo>
                    <a:pt x="3846861" y="889000"/>
                  </a:lnTo>
                  <a:lnTo>
                    <a:pt x="3872614" y="927100"/>
                  </a:lnTo>
                  <a:lnTo>
                    <a:pt x="3897585" y="965200"/>
                  </a:lnTo>
                  <a:lnTo>
                    <a:pt x="3921762" y="1003300"/>
                  </a:lnTo>
                  <a:lnTo>
                    <a:pt x="3945135" y="1041400"/>
                  </a:lnTo>
                  <a:lnTo>
                    <a:pt x="3967690" y="1079500"/>
                  </a:lnTo>
                  <a:lnTo>
                    <a:pt x="3989418" y="1130300"/>
                  </a:lnTo>
                  <a:lnTo>
                    <a:pt x="4010305" y="1168400"/>
                  </a:lnTo>
                  <a:lnTo>
                    <a:pt x="4030340" y="1206500"/>
                  </a:lnTo>
                  <a:lnTo>
                    <a:pt x="4049512" y="1244600"/>
                  </a:lnTo>
                  <a:lnTo>
                    <a:pt x="4067808" y="1295400"/>
                  </a:lnTo>
                  <a:lnTo>
                    <a:pt x="4085218" y="1333500"/>
                  </a:lnTo>
                  <a:lnTo>
                    <a:pt x="4101729" y="1371600"/>
                  </a:lnTo>
                  <a:lnTo>
                    <a:pt x="4117330" y="1422400"/>
                  </a:lnTo>
                  <a:lnTo>
                    <a:pt x="4132009" y="1460500"/>
                  </a:lnTo>
                  <a:lnTo>
                    <a:pt x="4145755" y="1511300"/>
                  </a:lnTo>
                  <a:lnTo>
                    <a:pt x="4158555" y="1549400"/>
                  </a:lnTo>
                  <a:lnTo>
                    <a:pt x="4170399" y="1600200"/>
                  </a:lnTo>
                  <a:lnTo>
                    <a:pt x="4181273" y="1638300"/>
                  </a:lnTo>
                  <a:lnTo>
                    <a:pt x="4191168" y="1689100"/>
                  </a:lnTo>
                  <a:lnTo>
                    <a:pt x="4200070" y="1739900"/>
                  </a:lnTo>
                  <a:lnTo>
                    <a:pt x="4207969" y="1778000"/>
                  </a:lnTo>
                  <a:lnTo>
                    <a:pt x="4214853" y="1828800"/>
                  </a:lnTo>
                  <a:lnTo>
                    <a:pt x="4220710" y="1879600"/>
                  </a:lnTo>
                  <a:lnTo>
                    <a:pt x="4225528" y="1917700"/>
                  </a:lnTo>
                  <a:lnTo>
                    <a:pt x="4229295" y="1968500"/>
                  </a:lnTo>
                  <a:lnTo>
                    <a:pt x="4232001" y="2019300"/>
                  </a:lnTo>
                  <a:lnTo>
                    <a:pt x="4233633" y="2070100"/>
                  </a:lnTo>
                  <a:lnTo>
                    <a:pt x="4234180" y="2108194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3802" y="5168293"/>
              <a:ext cx="829310" cy="1588135"/>
            </a:xfrm>
            <a:custGeom>
              <a:avLst/>
              <a:gdLst/>
              <a:ahLst/>
              <a:cxnLst/>
              <a:rect l="l" t="t" r="r" b="b"/>
              <a:pathLst>
                <a:path w="829310" h="1588134">
                  <a:moveTo>
                    <a:pt x="169367" y="1588052"/>
                  </a:moveTo>
                  <a:lnTo>
                    <a:pt x="0" y="1588052"/>
                  </a:lnTo>
                  <a:lnTo>
                    <a:pt x="603" y="1537479"/>
                  </a:lnTo>
                  <a:lnTo>
                    <a:pt x="2406" y="1487061"/>
                  </a:lnTo>
                  <a:lnTo>
                    <a:pt x="5402" y="1436816"/>
                  </a:lnTo>
                  <a:lnTo>
                    <a:pt x="9581" y="1386763"/>
                  </a:lnTo>
                  <a:lnTo>
                    <a:pt x="14935" y="1336922"/>
                  </a:lnTo>
                  <a:lnTo>
                    <a:pt x="21456" y="1287311"/>
                  </a:lnTo>
                  <a:lnTo>
                    <a:pt x="29134" y="1237949"/>
                  </a:lnTo>
                  <a:lnTo>
                    <a:pt x="37962" y="1188856"/>
                  </a:lnTo>
                  <a:lnTo>
                    <a:pt x="47930" y="1140050"/>
                  </a:lnTo>
                  <a:lnTo>
                    <a:pt x="59030" y="1091550"/>
                  </a:lnTo>
                  <a:lnTo>
                    <a:pt x="71254" y="1043375"/>
                  </a:lnTo>
                  <a:lnTo>
                    <a:pt x="84594" y="995543"/>
                  </a:lnTo>
                  <a:lnTo>
                    <a:pt x="99039" y="948075"/>
                  </a:lnTo>
                  <a:lnTo>
                    <a:pt x="114583" y="900989"/>
                  </a:lnTo>
                  <a:lnTo>
                    <a:pt x="131216" y="854303"/>
                  </a:lnTo>
                  <a:lnTo>
                    <a:pt x="148930" y="808037"/>
                  </a:lnTo>
                  <a:lnTo>
                    <a:pt x="167717" y="762209"/>
                  </a:lnTo>
                  <a:lnTo>
                    <a:pt x="187567" y="716839"/>
                  </a:lnTo>
                  <a:lnTo>
                    <a:pt x="208472" y="671946"/>
                  </a:lnTo>
                  <a:lnTo>
                    <a:pt x="230424" y="627547"/>
                  </a:lnTo>
                  <a:lnTo>
                    <a:pt x="253414" y="583664"/>
                  </a:lnTo>
                  <a:lnTo>
                    <a:pt x="277434" y="540313"/>
                  </a:lnTo>
                  <a:lnTo>
                    <a:pt x="302475" y="497515"/>
                  </a:lnTo>
                  <a:lnTo>
                    <a:pt x="328529" y="455287"/>
                  </a:lnTo>
                  <a:lnTo>
                    <a:pt x="355586" y="413650"/>
                  </a:lnTo>
                  <a:lnTo>
                    <a:pt x="383639" y="372622"/>
                  </a:lnTo>
                  <a:lnTo>
                    <a:pt x="412678" y="332222"/>
                  </a:lnTo>
                  <a:lnTo>
                    <a:pt x="442696" y="292468"/>
                  </a:lnTo>
                  <a:lnTo>
                    <a:pt x="473684" y="253381"/>
                  </a:lnTo>
                  <a:lnTo>
                    <a:pt x="505633" y="214978"/>
                  </a:lnTo>
                  <a:lnTo>
                    <a:pt x="538534" y="177279"/>
                  </a:lnTo>
                  <a:lnTo>
                    <a:pt x="572380" y="140302"/>
                  </a:lnTo>
                  <a:lnTo>
                    <a:pt x="607161" y="104067"/>
                  </a:lnTo>
                  <a:lnTo>
                    <a:pt x="642869" y="68592"/>
                  </a:lnTo>
                  <a:lnTo>
                    <a:pt x="679496" y="33897"/>
                  </a:lnTo>
                  <a:lnTo>
                    <a:pt x="717033" y="0"/>
                  </a:lnTo>
                  <a:lnTo>
                    <a:pt x="829037" y="127043"/>
                  </a:lnTo>
                  <a:lnTo>
                    <a:pt x="792498" y="160086"/>
                  </a:lnTo>
                  <a:lnTo>
                    <a:pt x="756898" y="193951"/>
                  </a:lnTo>
                  <a:lnTo>
                    <a:pt x="722247" y="228618"/>
                  </a:lnTo>
                  <a:lnTo>
                    <a:pt x="688552" y="264065"/>
                  </a:lnTo>
                  <a:lnTo>
                    <a:pt x="655825" y="300273"/>
                  </a:lnTo>
                  <a:lnTo>
                    <a:pt x="624075" y="337220"/>
                  </a:lnTo>
                  <a:lnTo>
                    <a:pt x="593310" y="374886"/>
                  </a:lnTo>
                  <a:lnTo>
                    <a:pt x="563540" y="413251"/>
                  </a:lnTo>
                  <a:lnTo>
                    <a:pt x="534775" y="452292"/>
                  </a:lnTo>
                  <a:lnTo>
                    <a:pt x="507023" y="491991"/>
                  </a:lnTo>
                  <a:lnTo>
                    <a:pt x="480294" y="532326"/>
                  </a:lnTo>
                  <a:lnTo>
                    <a:pt x="454598" y="573276"/>
                  </a:lnTo>
                  <a:lnTo>
                    <a:pt x="429943" y="614821"/>
                  </a:lnTo>
                  <a:lnTo>
                    <a:pt x="406340" y="656940"/>
                  </a:lnTo>
                  <a:lnTo>
                    <a:pt x="383796" y="699613"/>
                  </a:lnTo>
                  <a:lnTo>
                    <a:pt x="362323" y="742819"/>
                  </a:lnTo>
                  <a:lnTo>
                    <a:pt x="341929" y="786536"/>
                  </a:lnTo>
                  <a:lnTo>
                    <a:pt x="322623" y="830745"/>
                  </a:lnTo>
                  <a:lnTo>
                    <a:pt x="304414" y="875425"/>
                  </a:lnTo>
                  <a:lnTo>
                    <a:pt x="287313" y="920555"/>
                  </a:lnTo>
                  <a:lnTo>
                    <a:pt x="271328" y="966114"/>
                  </a:lnTo>
                  <a:lnTo>
                    <a:pt x="256469" y="1012082"/>
                  </a:lnTo>
                  <a:lnTo>
                    <a:pt x="242745" y="1058438"/>
                  </a:lnTo>
                  <a:lnTo>
                    <a:pt x="230166" y="1105161"/>
                  </a:lnTo>
                  <a:lnTo>
                    <a:pt x="218740" y="1152232"/>
                  </a:lnTo>
                  <a:lnTo>
                    <a:pt x="208477" y="1199628"/>
                  </a:lnTo>
                  <a:lnTo>
                    <a:pt x="199387" y="1247329"/>
                  </a:lnTo>
                  <a:lnTo>
                    <a:pt x="191478" y="1295315"/>
                  </a:lnTo>
                  <a:lnTo>
                    <a:pt x="184761" y="1343565"/>
                  </a:lnTo>
                  <a:lnTo>
                    <a:pt x="179244" y="1392059"/>
                  </a:lnTo>
                  <a:lnTo>
                    <a:pt x="174937" y="1440775"/>
                  </a:lnTo>
                  <a:lnTo>
                    <a:pt x="171848" y="1489693"/>
                  </a:lnTo>
                  <a:lnTo>
                    <a:pt x="169989" y="1538792"/>
                  </a:lnTo>
                  <a:lnTo>
                    <a:pt x="169367" y="1588052"/>
                  </a:lnTo>
                  <a:close/>
                </a:path>
              </a:pathLst>
            </a:custGeom>
            <a:solidFill>
              <a:srgbClr val="D8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1834" y="4250001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78073" y="3955456"/>
            <a:ext cx="9209405" cy="112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5"/>
              </a:spcBef>
            </a:pPr>
            <a:r>
              <a:rPr lang="en-US" altLang="en-US" sz="315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27% of underprivileged college students face challenges in accessing affordable healthcare.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1834" y="5907351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78073" y="5612806"/>
            <a:ext cx="8964295" cy="1682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5"/>
              </a:spcBef>
            </a:pPr>
            <a:r>
              <a:rPr sz="3150" spc="16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Lack </a:t>
            </a:r>
            <a:r>
              <a:rPr sz="3150" spc="11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150" spc="1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healthcare </a:t>
            </a:r>
            <a:r>
              <a:rPr sz="3150" spc="114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resources </a:t>
            </a:r>
            <a:r>
              <a:rPr sz="3150" spc="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contributes </a:t>
            </a:r>
            <a:r>
              <a:rPr sz="3150" spc="9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3150" spc="10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9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health</a:t>
            </a:r>
            <a:r>
              <a:rPr sz="31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6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disparities,</a:t>
            </a:r>
            <a:r>
              <a:rPr sz="31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4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affecting</a:t>
            </a:r>
            <a:r>
              <a:rPr sz="31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both</a:t>
            </a:r>
            <a:r>
              <a:rPr sz="3150" spc="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physical</a:t>
            </a:r>
            <a:r>
              <a:rPr sz="3150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28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150" spc="-93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9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mental</a:t>
            </a:r>
            <a:r>
              <a:rPr sz="3150" spc="-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05" dirty="0">
                <a:solidFill>
                  <a:srgbClr val="FF0000"/>
                </a:solidFill>
                <a:latin typeface="Trebuchet MS" panose="020B0603020202020204"/>
                <a:cs typeface="Trebuchet MS" panose="020B0603020202020204"/>
              </a:rPr>
              <a:t>well-being.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32287" y="1747047"/>
            <a:ext cx="12146280" cy="1028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50" spc="110" dirty="0">
                <a:solidFill>
                  <a:srgbClr val="000000"/>
                </a:solidFill>
              </a:rPr>
              <a:t>Limited</a:t>
            </a:r>
            <a:r>
              <a:rPr sz="6550" dirty="0">
                <a:solidFill>
                  <a:srgbClr val="000000"/>
                </a:solidFill>
              </a:rPr>
              <a:t> </a:t>
            </a:r>
            <a:r>
              <a:rPr sz="6550" spc="380" dirty="0">
                <a:solidFill>
                  <a:srgbClr val="000000"/>
                </a:solidFill>
              </a:rPr>
              <a:t>Access</a:t>
            </a:r>
            <a:r>
              <a:rPr sz="6550" dirty="0">
                <a:solidFill>
                  <a:srgbClr val="000000"/>
                </a:solidFill>
              </a:rPr>
              <a:t> </a:t>
            </a:r>
            <a:r>
              <a:rPr sz="6550" spc="210" dirty="0">
                <a:solidFill>
                  <a:srgbClr val="000000"/>
                </a:solidFill>
              </a:rPr>
              <a:t>to</a:t>
            </a:r>
            <a:r>
              <a:rPr sz="6550" spc="5" dirty="0">
                <a:solidFill>
                  <a:srgbClr val="000000"/>
                </a:solidFill>
              </a:rPr>
              <a:t> </a:t>
            </a:r>
            <a:r>
              <a:rPr sz="6550" spc="325" dirty="0">
                <a:solidFill>
                  <a:srgbClr val="000000"/>
                </a:solidFill>
              </a:rPr>
              <a:t>Healthcare:</a:t>
            </a:r>
            <a:endParaRPr sz="6550"/>
          </a:p>
        </p:txBody>
      </p:sp>
      <p:sp>
        <p:nvSpPr>
          <p:cNvPr id="11" name="object 11"/>
          <p:cNvSpPr/>
          <p:nvPr/>
        </p:nvSpPr>
        <p:spPr>
          <a:xfrm>
            <a:off x="8395071" y="6"/>
            <a:ext cx="1497965" cy="749300"/>
          </a:xfrm>
          <a:custGeom>
            <a:avLst/>
            <a:gdLst/>
            <a:ahLst/>
            <a:cxnLst/>
            <a:rect l="l" t="t" r="r" b="b"/>
            <a:pathLst>
              <a:path w="1497965" h="749300">
                <a:moveTo>
                  <a:pt x="748891" y="748891"/>
                </a:moveTo>
                <a:lnTo>
                  <a:pt x="701530" y="747417"/>
                </a:lnTo>
                <a:lnTo>
                  <a:pt x="654952" y="743056"/>
                </a:lnTo>
                <a:lnTo>
                  <a:pt x="609245" y="735894"/>
                </a:lnTo>
                <a:lnTo>
                  <a:pt x="564496" y="726019"/>
                </a:lnTo>
                <a:lnTo>
                  <a:pt x="520793" y="713519"/>
                </a:lnTo>
                <a:lnTo>
                  <a:pt x="478223" y="698481"/>
                </a:lnTo>
                <a:lnTo>
                  <a:pt x="436875" y="680994"/>
                </a:lnTo>
                <a:lnTo>
                  <a:pt x="396836" y="661146"/>
                </a:lnTo>
                <a:lnTo>
                  <a:pt x="358193" y="639023"/>
                </a:lnTo>
                <a:lnTo>
                  <a:pt x="321036" y="614714"/>
                </a:lnTo>
                <a:lnTo>
                  <a:pt x="285450" y="588306"/>
                </a:lnTo>
                <a:lnTo>
                  <a:pt x="251525" y="559887"/>
                </a:lnTo>
                <a:lnTo>
                  <a:pt x="219347" y="529544"/>
                </a:lnTo>
                <a:lnTo>
                  <a:pt x="189005" y="497367"/>
                </a:lnTo>
                <a:lnTo>
                  <a:pt x="160586" y="463441"/>
                </a:lnTo>
                <a:lnTo>
                  <a:pt x="134177" y="427856"/>
                </a:lnTo>
                <a:lnTo>
                  <a:pt x="109868" y="390698"/>
                </a:lnTo>
                <a:lnTo>
                  <a:pt x="87745" y="352056"/>
                </a:lnTo>
                <a:lnTo>
                  <a:pt x="67896" y="312016"/>
                </a:lnTo>
                <a:lnTo>
                  <a:pt x="50409" y="270668"/>
                </a:lnTo>
                <a:lnTo>
                  <a:pt x="35372" y="228098"/>
                </a:lnTo>
                <a:lnTo>
                  <a:pt x="22872" y="184395"/>
                </a:lnTo>
                <a:lnTo>
                  <a:pt x="12997" y="139646"/>
                </a:lnTo>
                <a:lnTo>
                  <a:pt x="5835" y="93938"/>
                </a:lnTo>
                <a:lnTo>
                  <a:pt x="1473" y="47360"/>
                </a:lnTo>
                <a:lnTo>
                  <a:pt x="0" y="0"/>
                </a:lnTo>
                <a:lnTo>
                  <a:pt x="1497806" y="0"/>
                </a:lnTo>
                <a:lnTo>
                  <a:pt x="1496332" y="47360"/>
                </a:lnTo>
                <a:lnTo>
                  <a:pt x="1491971" y="93938"/>
                </a:lnTo>
                <a:lnTo>
                  <a:pt x="1484808" y="139646"/>
                </a:lnTo>
                <a:lnTo>
                  <a:pt x="1474933" y="184395"/>
                </a:lnTo>
                <a:lnTo>
                  <a:pt x="1462433" y="228098"/>
                </a:lnTo>
                <a:lnTo>
                  <a:pt x="1447395" y="270668"/>
                </a:lnTo>
                <a:lnTo>
                  <a:pt x="1429908" y="312016"/>
                </a:lnTo>
                <a:lnTo>
                  <a:pt x="1410058" y="352056"/>
                </a:lnTo>
                <a:lnTo>
                  <a:pt x="1387935" y="390698"/>
                </a:lnTo>
                <a:lnTo>
                  <a:pt x="1363625" y="427856"/>
                </a:lnTo>
                <a:lnTo>
                  <a:pt x="1337216" y="463441"/>
                </a:lnTo>
                <a:lnTo>
                  <a:pt x="1308796" y="497367"/>
                </a:lnTo>
                <a:lnTo>
                  <a:pt x="1278453" y="529544"/>
                </a:lnTo>
                <a:lnTo>
                  <a:pt x="1246274" y="559887"/>
                </a:lnTo>
                <a:lnTo>
                  <a:pt x="1212348" y="588306"/>
                </a:lnTo>
                <a:lnTo>
                  <a:pt x="1176761" y="614714"/>
                </a:lnTo>
                <a:lnTo>
                  <a:pt x="1139602" y="639023"/>
                </a:lnTo>
                <a:lnTo>
                  <a:pt x="1100959" y="661146"/>
                </a:lnTo>
                <a:lnTo>
                  <a:pt x="1060918" y="680994"/>
                </a:lnTo>
                <a:lnTo>
                  <a:pt x="1019569" y="698481"/>
                </a:lnTo>
                <a:lnTo>
                  <a:pt x="976998" y="713519"/>
                </a:lnTo>
                <a:lnTo>
                  <a:pt x="933293" y="726019"/>
                </a:lnTo>
                <a:lnTo>
                  <a:pt x="888542" y="735894"/>
                </a:lnTo>
                <a:lnTo>
                  <a:pt x="842833" y="743056"/>
                </a:lnTo>
                <a:lnTo>
                  <a:pt x="796253" y="747417"/>
                </a:lnTo>
                <a:lnTo>
                  <a:pt x="748891" y="748891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45135" y="5693304"/>
            <a:ext cx="16319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565" dirty="0">
                <a:latin typeface="Trebuchet MS" panose="020B0603020202020204"/>
                <a:cs typeface="Trebuchet MS" panose="020B0603020202020204"/>
              </a:rPr>
              <a:t>22</a:t>
            </a:r>
            <a:r>
              <a:rPr sz="6400" spc="950" dirty="0">
                <a:latin typeface="Trebuchet MS" panose="020B0603020202020204"/>
                <a:cs typeface="Trebuchet MS" panose="020B0603020202020204"/>
              </a:rPr>
              <a:t>%</a:t>
            </a:r>
            <a:endParaRPr sz="6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3802" y="4648147"/>
            <a:ext cx="4234180" cy="2108200"/>
            <a:chOff x="1643802" y="4648147"/>
            <a:chExt cx="4234180" cy="2108200"/>
          </a:xfrm>
        </p:grpSpPr>
        <p:sp>
          <p:nvSpPr>
            <p:cNvPr id="4" name="object 4"/>
            <p:cNvSpPr/>
            <p:nvPr/>
          </p:nvSpPr>
          <p:spPr>
            <a:xfrm>
              <a:off x="1643802" y="4648147"/>
              <a:ext cx="4234180" cy="2108200"/>
            </a:xfrm>
            <a:custGeom>
              <a:avLst/>
              <a:gdLst/>
              <a:ahLst/>
              <a:cxnLst/>
              <a:rect l="l" t="t" r="r" b="b"/>
              <a:pathLst>
                <a:path w="4234180" h="2108200">
                  <a:moveTo>
                    <a:pt x="2357235" y="12700"/>
                  </a:moveTo>
                  <a:lnTo>
                    <a:pt x="1876945" y="12700"/>
                  </a:lnTo>
                  <a:lnTo>
                    <a:pt x="1924391" y="0"/>
                  </a:lnTo>
                  <a:lnTo>
                    <a:pt x="2309788" y="0"/>
                  </a:lnTo>
                  <a:lnTo>
                    <a:pt x="2357235" y="12700"/>
                  </a:lnTo>
                  <a:close/>
                </a:path>
                <a:path w="4234180" h="2108200">
                  <a:moveTo>
                    <a:pt x="2451172" y="25400"/>
                  </a:moveTo>
                  <a:lnTo>
                    <a:pt x="1783008" y="25400"/>
                  </a:lnTo>
                  <a:lnTo>
                    <a:pt x="1829813" y="12700"/>
                  </a:lnTo>
                  <a:lnTo>
                    <a:pt x="2404366" y="12700"/>
                  </a:lnTo>
                  <a:lnTo>
                    <a:pt x="2451172" y="25400"/>
                  </a:lnTo>
                  <a:close/>
                </a:path>
                <a:path w="4234180" h="2108200">
                  <a:moveTo>
                    <a:pt x="169367" y="2108199"/>
                  </a:moveTo>
                  <a:lnTo>
                    <a:pt x="0" y="2108199"/>
                  </a:lnTo>
                  <a:lnTo>
                    <a:pt x="546" y="2070100"/>
                  </a:lnTo>
                  <a:lnTo>
                    <a:pt x="2178" y="2019300"/>
                  </a:lnTo>
                  <a:lnTo>
                    <a:pt x="4884" y="1968500"/>
                  </a:lnTo>
                  <a:lnTo>
                    <a:pt x="8651" y="1917700"/>
                  </a:lnTo>
                  <a:lnTo>
                    <a:pt x="13469" y="1879600"/>
                  </a:lnTo>
                  <a:lnTo>
                    <a:pt x="19326" y="1828800"/>
                  </a:lnTo>
                  <a:lnTo>
                    <a:pt x="26210" y="1778000"/>
                  </a:lnTo>
                  <a:lnTo>
                    <a:pt x="34109" y="1739900"/>
                  </a:lnTo>
                  <a:lnTo>
                    <a:pt x="43011" y="1689100"/>
                  </a:lnTo>
                  <a:lnTo>
                    <a:pt x="52906" y="1638300"/>
                  </a:lnTo>
                  <a:lnTo>
                    <a:pt x="63781" y="1600200"/>
                  </a:lnTo>
                  <a:lnTo>
                    <a:pt x="75624" y="1549400"/>
                  </a:lnTo>
                  <a:lnTo>
                    <a:pt x="88424" y="1511300"/>
                  </a:lnTo>
                  <a:lnTo>
                    <a:pt x="102170" y="1460500"/>
                  </a:lnTo>
                  <a:lnTo>
                    <a:pt x="116849" y="1422400"/>
                  </a:lnTo>
                  <a:lnTo>
                    <a:pt x="132450" y="1371600"/>
                  </a:lnTo>
                  <a:lnTo>
                    <a:pt x="148961" y="1333500"/>
                  </a:lnTo>
                  <a:lnTo>
                    <a:pt x="166371" y="1295400"/>
                  </a:lnTo>
                  <a:lnTo>
                    <a:pt x="184668" y="1244600"/>
                  </a:lnTo>
                  <a:lnTo>
                    <a:pt x="203839" y="1206500"/>
                  </a:lnTo>
                  <a:lnTo>
                    <a:pt x="223875" y="1168400"/>
                  </a:lnTo>
                  <a:lnTo>
                    <a:pt x="244762" y="1130300"/>
                  </a:lnTo>
                  <a:lnTo>
                    <a:pt x="266489" y="1079500"/>
                  </a:lnTo>
                  <a:lnTo>
                    <a:pt x="289044" y="1041400"/>
                  </a:lnTo>
                  <a:lnTo>
                    <a:pt x="312417" y="1003300"/>
                  </a:lnTo>
                  <a:lnTo>
                    <a:pt x="336594" y="965200"/>
                  </a:lnTo>
                  <a:lnTo>
                    <a:pt x="361565" y="927100"/>
                  </a:lnTo>
                  <a:lnTo>
                    <a:pt x="387318" y="889000"/>
                  </a:lnTo>
                  <a:lnTo>
                    <a:pt x="413841" y="850900"/>
                  </a:lnTo>
                  <a:lnTo>
                    <a:pt x="441122" y="825500"/>
                  </a:lnTo>
                  <a:lnTo>
                    <a:pt x="469150" y="787400"/>
                  </a:lnTo>
                  <a:lnTo>
                    <a:pt x="497913" y="749300"/>
                  </a:lnTo>
                  <a:lnTo>
                    <a:pt x="527399" y="711200"/>
                  </a:lnTo>
                  <a:lnTo>
                    <a:pt x="557597" y="685800"/>
                  </a:lnTo>
                  <a:lnTo>
                    <a:pt x="588495" y="647700"/>
                  </a:lnTo>
                  <a:lnTo>
                    <a:pt x="620081" y="622300"/>
                  </a:lnTo>
                  <a:lnTo>
                    <a:pt x="652344" y="584200"/>
                  </a:lnTo>
                  <a:lnTo>
                    <a:pt x="685272" y="558800"/>
                  </a:lnTo>
                  <a:lnTo>
                    <a:pt x="718853" y="520700"/>
                  </a:lnTo>
                  <a:lnTo>
                    <a:pt x="753075" y="495300"/>
                  </a:lnTo>
                  <a:lnTo>
                    <a:pt x="787928" y="469900"/>
                  </a:lnTo>
                  <a:lnTo>
                    <a:pt x="823399" y="444500"/>
                  </a:lnTo>
                  <a:lnTo>
                    <a:pt x="859477" y="406400"/>
                  </a:lnTo>
                  <a:lnTo>
                    <a:pt x="896149" y="381000"/>
                  </a:lnTo>
                  <a:lnTo>
                    <a:pt x="933404" y="355600"/>
                  </a:lnTo>
                  <a:lnTo>
                    <a:pt x="1009619" y="304800"/>
                  </a:lnTo>
                  <a:lnTo>
                    <a:pt x="1048554" y="292100"/>
                  </a:lnTo>
                  <a:lnTo>
                    <a:pt x="1128022" y="241300"/>
                  </a:lnTo>
                  <a:lnTo>
                    <a:pt x="1168532" y="215900"/>
                  </a:lnTo>
                  <a:lnTo>
                    <a:pt x="1209543" y="203200"/>
                  </a:lnTo>
                  <a:lnTo>
                    <a:pt x="1251044" y="177800"/>
                  </a:lnTo>
                  <a:lnTo>
                    <a:pt x="1335468" y="152400"/>
                  </a:lnTo>
                  <a:lnTo>
                    <a:pt x="1378368" y="127000"/>
                  </a:lnTo>
                  <a:lnTo>
                    <a:pt x="1736540" y="25400"/>
                  </a:lnTo>
                  <a:lnTo>
                    <a:pt x="2497639" y="25400"/>
                  </a:lnTo>
                  <a:lnTo>
                    <a:pt x="2855811" y="127000"/>
                  </a:lnTo>
                  <a:lnTo>
                    <a:pt x="2898711" y="152400"/>
                  </a:lnTo>
                  <a:lnTo>
                    <a:pt x="2941157" y="165100"/>
                  </a:lnTo>
                  <a:lnTo>
                    <a:pt x="2021321" y="165100"/>
                  </a:lnTo>
                  <a:lnTo>
                    <a:pt x="1973878" y="177800"/>
                  </a:lnTo>
                  <a:lnTo>
                    <a:pt x="1879943" y="177800"/>
                  </a:lnTo>
                  <a:lnTo>
                    <a:pt x="1833477" y="190500"/>
                  </a:lnTo>
                  <a:lnTo>
                    <a:pt x="1787363" y="190500"/>
                  </a:lnTo>
                  <a:lnTo>
                    <a:pt x="1651268" y="228600"/>
                  </a:lnTo>
                  <a:lnTo>
                    <a:pt x="1606696" y="228600"/>
                  </a:lnTo>
                  <a:lnTo>
                    <a:pt x="1562543" y="241300"/>
                  </a:lnTo>
                  <a:lnTo>
                    <a:pt x="1518823" y="266700"/>
                  </a:lnTo>
                  <a:lnTo>
                    <a:pt x="1390388" y="304800"/>
                  </a:lnTo>
                  <a:lnTo>
                    <a:pt x="1348530" y="330200"/>
                  </a:lnTo>
                  <a:lnTo>
                    <a:pt x="1307170" y="342900"/>
                  </a:lnTo>
                  <a:lnTo>
                    <a:pt x="1266323" y="368300"/>
                  </a:lnTo>
                  <a:lnTo>
                    <a:pt x="1226002" y="381000"/>
                  </a:lnTo>
                  <a:lnTo>
                    <a:pt x="1186219" y="406400"/>
                  </a:lnTo>
                  <a:lnTo>
                    <a:pt x="1146988" y="419100"/>
                  </a:lnTo>
                  <a:lnTo>
                    <a:pt x="1070237" y="469900"/>
                  </a:lnTo>
                  <a:lnTo>
                    <a:pt x="1032744" y="495300"/>
                  </a:lnTo>
                  <a:lnTo>
                    <a:pt x="995855" y="520700"/>
                  </a:lnTo>
                  <a:lnTo>
                    <a:pt x="959586" y="546100"/>
                  </a:lnTo>
                  <a:lnTo>
                    <a:pt x="923949" y="571500"/>
                  </a:lnTo>
                  <a:lnTo>
                    <a:pt x="888957" y="596900"/>
                  </a:lnTo>
                  <a:lnTo>
                    <a:pt x="854625" y="635000"/>
                  </a:lnTo>
                  <a:lnTo>
                    <a:pt x="820964" y="660400"/>
                  </a:lnTo>
                  <a:lnTo>
                    <a:pt x="787989" y="685800"/>
                  </a:lnTo>
                  <a:lnTo>
                    <a:pt x="755713" y="723900"/>
                  </a:lnTo>
                  <a:lnTo>
                    <a:pt x="724150" y="749300"/>
                  </a:lnTo>
                  <a:lnTo>
                    <a:pt x="693311" y="787400"/>
                  </a:lnTo>
                  <a:lnTo>
                    <a:pt x="663212" y="812800"/>
                  </a:lnTo>
                  <a:lnTo>
                    <a:pt x="633865" y="850900"/>
                  </a:lnTo>
                  <a:lnTo>
                    <a:pt x="605283" y="889000"/>
                  </a:lnTo>
                  <a:lnTo>
                    <a:pt x="577481" y="927100"/>
                  </a:lnTo>
                  <a:lnTo>
                    <a:pt x="550470" y="952500"/>
                  </a:lnTo>
                  <a:lnTo>
                    <a:pt x="524265" y="990600"/>
                  </a:lnTo>
                  <a:lnTo>
                    <a:pt x="498879" y="1028700"/>
                  </a:lnTo>
                  <a:lnTo>
                    <a:pt x="474325" y="1066800"/>
                  </a:lnTo>
                  <a:lnTo>
                    <a:pt x="450617" y="1104900"/>
                  </a:lnTo>
                  <a:lnTo>
                    <a:pt x="427768" y="1143000"/>
                  </a:lnTo>
                  <a:lnTo>
                    <a:pt x="405791" y="1181100"/>
                  </a:lnTo>
                  <a:lnTo>
                    <a:pt x="384699" y="1219200"/>
                  </a:lnTo>
                  <a:lnTo>
                    <a:pt x="364506" y="1270000"/>
                  </a:lnTo>
                  <a:lnTo>
                    <a:pt x="345226" y="1308100"/>
                  </a:lnTo>
                  <a:lnTo>
                    <a:pt x="326871" y="1346200"/>
                  </a:lnTo>
                  <a:lnTo>
                    <a:pt x="309455" y="1384300"/>
                  </a:lnTo>
                  <a:lnTo>
                    <a:pt x="292991" y="1435100"/>
                  </a:lnTo>
                  <a:lnTo>
                    <a:pt x="277493" y="1473200"/>
                  </a:lnTo>
                  <a:lnTo>
                    <a:pt x="262973" y="1511300"/>
                  </a:lnTo>
                  <a:lnTo>
                    <a:pt x="249446" y="1562100"/>
                  </a:lnTo>
                  <a:lnTo>
                    <a:pt x="236925" y="1600200"/>
                  </a:lnTo>
                  <a:lnTo>
                    <a:pt x="225422" y="1651000"/>
                  </a:lnTo>
                  <a:lnTo>
                    <a:pt x="214951" y="1689100"/>
                  </a:lnTo>
                  <a:lnTo>
                    <a:pt x="205526" y="1739900"/>
                  </a:lnTo>
                  <a:lnTo>
                    <a:pt x="197160" y="1790700"/>
                  </a:lnTo>
                  <a:lnTo>
                    <a:pt x="189867" y="1828800"/>
                  </a:lnTo>
                  <a:lnTo>
                    <a:pt x="183658" y="1879600"/>
                  </a:lnTo>
                  <a:lnTo>
                    <a:pt x="178549" y="1930400"/>
                  </a:lnTo>
                  <a:lnTo>
                    <a:pt x="174552" y="1968500"/>
                  </a:lnTo>
                  <a:lnTo>
                    <a:pt x="171680" y="2019300"/>
                  </a:lnTo>
                  <a:lnTo>
                    <a:pt x="169947" y="2070100"/>
                  </a:lnTo>
                  <a:lnTo>
                    <a:pt x="169367" y="2108199"/>
                  </a:lnTo>
                  <a:close/>
                </a:path>
                <a:path w="4234180" h="2108200">
                  <a:moveTo>
                    <a:pt x="4234180" y="2108199"/>
                  </a:moveTo>
                  <a:lnTo>
                    <a:pt x="4064813" y="2108194"/>
                  </a:lnTo>
                  <a:lnTo>
                    <a:pt x="4064232" y="2070100"/>
                  </a:lnTo>
                  <a:lnTo>
                    <a:pt x="4062499" y="2019300"/>
                  </a:lnTo>
                  <a:lnTo>
                    <a:pt x="4059628" y="1968500"/>
                  </a:lnTo>
                  <a:lnTo>
                    <a:pt x="4055630" y="1930400"/>
                  </a:lnTo>
                  <a:lnTo>
                    <a:pt x="4050521" y="1879600"/>
                  </a:lnTo>
                  <a:lnTo>
                    <a:pt x="4044313" y="1828800"/>
                  </a:lnTo>
                  <a:lnTo>
                    <a:pt x="4037019" y="1790700"/>
                  </a:lnTo>
                  <a:lnTo>
                    <a:pt x="4028653" y="1739900"/>
                  </a:lnTo>
                  <a:lnTo>
                    <a:pt x="4019228" y="1689100"/>
                  </a:lnTo>
                  <a:lnTo>
                    <a:pt x="4008757" y="1651000"/>
                  </a:lnTo>
                  <a:lnTo>
                    <a:pt x="3997255" y="1600200"/>
                  </a:lnTo>
                  <a:lnTo>
                    <a:pt x="3984733" y="1562100"/>
                  </a:lnTo>
                  <a:lnTo>
                    <a:pt x="3971206" y="1511300"/>
                  </a:lnTo>
                  <a:lnTo>
                    <a:pt x="3956686" y="1473200"/>
                  </a:lnTo>
                  <a:lnTo>
                    <a:pt x="3941188" y="1435100"/>
                  </a:lnTo>
                  <a:lnTo>
                    <a:pt x="3924724" y="1384300"/>
                  </a:lnTo>
                  <a:lnTo>
                    <a:pt x="3907308" y="1346200"/>
                  </a:lnTo>
                  <a:lnTo>
                    <a:pt x="3888953" y="1308100"/>
                  </a:lnTo>
                  <a:lnTo>
                    <a:pt x="3869673" y="1270000"/>
                  </a:lnTo>
                  <a:lnTo>
                    <a:pt x="3849480" y="1219200"/>
                  </a:lnTo>
                  <a:lnTo>
                    <a:pt x="3828389" y="1181100"/>
                  </a:lnTo>
                  <a:lnTo>
                    <a:pt x="3806412" y="1143000"/>
                  </a:lnTo>
                  <a:lnTo>
                    <a:pt x="3783562" y="1104900"/>
                  </a:lnTo>
                  <a:lnTo>
                    <a:pt x="3759854" y="1066800"/>
                  </a:lnTo>
                  <a:lnTo>
                    <a:pt x="3735300" y="1028700"/>
                  </a:lnTo>
                  <a:lnTo>
                    <a:pt x="3709914" y="990600"/>
                  </a:lnTo>
                  <a:lnTo>
                    <a:pt x="3683709" y="952500"/>
                  </a:lnTo>
                  <a:lnTo>
                    <a:pt x="3656699" y="927100"/>
                  </a:lnTo>
                  <a:lnTo>
                    <a:pt x="3628896" y="889000"/>
                  </a:lnTo>
                  <a:lnTo>
                    <a:pt x="3600315" y="850900"/>
                  </a:lnTo>
                  <a:lnTo>
                    <a:pt x="3570967" y="812800"/>
                  </a:lnTo>
                  <a:lnTo>
                    <a:pt x="3540868" y="787400"/>
                  </a:lnTo>
                  <a:lnTo>
                    <a:pt x="3510030" y="749300"/>
                  </a:lnTo>
                  <a:lnTo>
                    <a:pt x="3478466" y="723900"/>
                  </a:lnTo>
                  <a:lnTo>
                    <a:pt x="3446190" y="685800"/>
                  </a:lnTo>
                  <a:lnTo>
                    <a:pt x="3413215" y="660400"/>
                  </a:lnTo>
                  <a:lnTo>
                    <a:pt x="3379555" y="635000"/>
                  </a:lnTo>
                  <a:lnTo>
                    <a:pt x="3345222" y="596900"/>
                  </a:lnTo>
                  <a:lnTo>
                    <a:pt x="3310231" y="571500"/>
                  </a:lnTo>
                  <a:lnTo>
                    <a:pt x="3274593" y="546100"/>
                  </a:lnTo>
                  <a:lnTo>
                    <a:pt x="3238324" y="520700"/>
                  </a:lnTo>
                  <a:lnTo>
                    <a:pt x="3201436" y="495300"/>
                  </a:lnTo>
                  <a:lnTo>
                    <a:pt x="3163942" y="469900"/>
                  </a:lnTo>
                  <a:lnTo>
                    <a:pt x="3087191" y="419100"/>
                  </a:lnTo>
                  <a:lnTo>
                    <a:pt x="3047961" y="406400"/>
                  </a:lnTo>
                  <a:lnTo>
                    <a:pt x="3008178" y="381000"/>
                  </a:lnTo>
                  <a:lnTo>
                    <a:pt x="2967856" y="368300"/>
                  </a:lnTo>
                  <a:lnTo>
                    <a:pt x="2927009" y="342900"/>
                  </a:lnTo>
                  <a:lnTo>
                    <a:pt x="2885650" y="330200"/>
                  </a:lnTo>
                  <a:lnTo>
                    <a:pt x="2843792" y="304800"/>
                  </a:lnTo>
                  <a:lnTo>
                    <a:pt x="2715357" y="266700"/>
                  </a:lnTo>
                  <a:lnTo>
                    <a:pt x="2671636" y="241300"/>
                  </a:lnTo>
                  <a:lnTo>
                    <a:pt x="2627484" y="228600"/>
                  </a:lnTo>
                  <a:lnTo>
                    <a:pt x="2582912" y="228600"/>
                  </a:lnTo>
                  <a:lnTo>
                    <a:pt x="2446817" y="190500"/>
                  </a:lnTo>
                  <a:lnTo>
                    <a:pt x="2400703" y="190500"/>
                  </a:lnTo>
                  <a:lnTo>
                    <a:pt x="2354237" y="177800"/>
                  </a:lnTo>
                  <a:lnTo>
                    <a:pt x="2260302" y="177800"/>
                  </a:lnTo>
                  <a:lnTo>
                    <a:pt x="2212859" y="165100"/>
                  </a:lnTo>
                  <a:lnTo>
                    <a:pt x="2941157" y="165100"/>
                  </a:lnTo>
                  <a:lnTo>
                    <a:pt x="2983136" y="177800"/>
                  </a:lnTo>
                  <a:lnTo>
                    <a:pt x="3024637" y="203200"/>
                  </a:lnTo>
                  <a:lnTo>
                    <a:pt x="3065648" y="215900"/>
                  </a:lnTo>
                  <a:lnTo>
                    <a:pt x="3106157" y="241300"/>
                  </a:lnTo>
                  <a:lnTo>
                    <a:pt x="3185626" y="292100"/>
                  </a:lnTo>
                  <a:lnTo>
                    <a:pt x="3224561" y="304800"/>
                  </a:lnTo>
                  <a:lnTo>
                    <a:pt x="3300775" y="355600"/>
                  </a:lnTo>
                  <a:lnTo>
                    <a:pt x="3338030" y="381000"/>
                  </a:lnTo>
                  <a:lnTo>
                    <a:pt x="3374703" y="406400"/>
                  </a:lnTo>
                  <a:lnTo>
                    <a:pt x="3410780" y="444500"/>
                  </a:lnTo>
                  <a:lnTo>
                    <a:pt x="3446251" y="469900"/>
                  </a:lnTo>
                  <a:lnTo>
                    <a:pt x="3481104" y="495300"/>
                  </a:lnTo>
                  <a:lnTo>
                    <a:pt x="3515327" y="520700"/>
                  </a:lnTo>
                  <a:lnTo>
                    <a:pt x="3548908" y="558800"/>
                  </a:lnTo>
                  <a:lnTo>
                    <a:pt x="3581835" y="584200"/>
                  </a:lnTo>
                  <a:lnTo>
                    <a:pt x="3614098" y="622300"/>
                  </a:lnTo>
                  <a:lnTo>
                    <a:pt x="3645685" y="647700"/>
                  </a:lnTo>
                  <a:lnTo>
                    <a:pt x="3676582" y="685800"/>
                  </a:lnTo>
                  <a:lnTo>
                    <a:pt x="3706780" y="711200"/>
                  </a:lnTo>
                  <a:lnTo>
                    <a:pt x="3736267" y="749300"/>
                  </a:lnTo>
                  <a:lnTo>
                    <a:pt x="3765029" y="787400"/>
                  </a:lnTo>
                  <a:lnTo>
                    <a:pt x="3793057" y="825500"/>
                  </a:lnTo>
                  <a:lnTo>
                    <a:pt x="3820338" y="850900"/>
                  </a:lnTo>
                  <a:lnTo>
                    <a:pt x="3846861" y="889000"/>
                  </a:lnTo>
                  <a:lnTo>
                    <a:pt x="3872614" y="927100"/>
                  </a:lnTo>
                  <a:lnTo>
                    <a:pt x="3897585" y="965200"/>
                  </a:lnTo>
                  <a:lnTo>
                    <a:pt x="3921762" y="1003300"/>
                  </a:lnTo>
                  <a:lnTo>
                    <a:pt x="3945135" y="1041400"/>
                  </a:lnTo>
                  <a:lnTo>
                    <a:pt x="3967690" y="1079500"/>
                  </a:lnTo>
                  <a:lnTo>
                    <a:pt x="3989418" y="1130300"/>
                  </a:lnTo>
                  <a:lnTo>
                    <a:pt x="4010305" y="1168400"/>
                  </a:lnTo>
                  <a:lnTo>
                    <a:pt x="4030340" y="1206500"/>
                  </a:lnTo>
                  <a:lnTo>
                    <a:pt x="4049512" y="1244600"/>
                  </a:lnTo>
                  <a:lnTo>
                    <a:pt x="4067808" y="1295400"/>
                  </a:lnTo>
                  <a:lnTo>
                    <a:pt x="4085218" y="1333500"/>
                  </a:lnTo>
                  <a:lnTo>
                    <a:pt x="4101729" y="1371600"/>
                  </a:lnTo>
                  <a:lnTo>
                    <a:pt x="4117330" y="1422400"/>
                  </a:lnTo>
                  <a:lnTo>
                    <a:pt x="4132009" y="1460500"/>
                  </a:lnTo>
                  <a:lnTo>
                    <a:pt x="4145755" y="1511300"/>
                  </a:lnTo>
                  <a:lnTo>
                    <a:pt x="4158555" y="1549400"/>
                  </a:lnTo>
                  <a:lnTo>
                    <a:pt x="4170399" y="1600200"/>
                  </a:lnTo>
                  <a:lnTo>
                    <a:pt x="4181273" y="1638300"/>
                  </a:lnTo>
                  <a:lnTo>
                    <a:pt x="4191168" y="1689100"/>
                  </a:lnTo>
                  <a:lnTo>
                    <a:pt x="4200070" y="1739900"/>
                  </a:lnTo>
                  <a:lnTo>
                    <a:pt x="4207969" y="1778000"/>
                  </a:lnTo>
                  <a:lnTo>
                    <a:pt x="4214853" y="1828800"/>
                  </a:lnTo>
                  <a:lnTo>
                    <a:pt x="4220710" y="1879600"/>
                  </a:lnTo>
                  <a:lnTo>
                    <a:pt x="4225528" y="1917700"/>
                  </a:lnTo>
                  <a:lnTo>
                    <a:pt x="4229295" y="1968500"/>
                  </a:lnTo>
                  <a:lnTo>
                    <a:pt x="4232001" y="2019300"/>
                  </a:lnTo>
                  <a:lnTo>
                    <a:pt x="4233633" y="2070100"/>
                  </a:lnTo>
                  <a:lnTo>
                    <a:pt x="4234180" y="2108194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3802" y="5406863"/>
              <a:ext cx="616585" cy="1350010"/>
            </a:xfrm>
            <a:custGeom>
              <a:avLst/>
              <a:gdLst/>
              <a:ahLst/>
              <a:cxnLst/>
              <a:rect l="l" t="t" r="r" b="b"/>
              <a:pathLst>
                <a:path w="616584" h="1350009">
                  <a:moveTo>
                    <a:pt x="169367" y="1349484"/>
                  </a:moveTo>
                  <a:lnTo>
                    <a:pt x="0" y="1349484"/>
                  </a:lnTo>
                  <a:lnTo>
                    <a:pt x="611" y="1298578"/>
                  </a:lnTo>
                  <a:lnTo>
                    <a:pt x="2441" y="1247802"/>
                  </a:lnTo>
                  <a:lnTo>
                    <a:pt x="5483" y="1197177"/>
                  </a:lnTo>
                  <a:lnTo>
                    <a:pt x="9728" y="1146722"/>
                  </a:lnTo>
                  <a:lnTo>
                    <a:pt x="15170" y="1096459"/>
                  </a:lnTo>
                  <a:lnTo>
                    <a:pt x="21801" y="1046406"/>
                  </a:lnTo>
                  <a:lnTo>
                    <a:pt x="29615" y="996585"/>
                  </a:lnTo>
                  <a:lnTo>
                    <a:pt x="38603" y="947016"/>
                  </a:lnTo>
                  <a:lnTo>
                    <a:pt x="48759" y="897718"/>
                  </a:lnTo>
                  <a:lnTo>
                    <a:pt x="60075" y="848713"/>
                  </a:lnTo>
                  <a:lnTo>
                    <a:pt x="72544" y="800020"/>
                  </a:lnTo>
                  <a:lnTo>
                    <a:pt x="86159" y="751659"/>
                  </a:lnTo>
                  <a:lnTo>
                    <a:pt x="100912" y="703651"/>
                  </a:lnTo>
                  <a:lnTo>
                    <a:pt x="116796" y="656016"/>
                  </a:lnTo>
                  <a:lnTo>
                    <a:pt x="133804" y="608774"/>
                  </a:lnTo>
                  <a:lnTo>
                    <a:pt x="151929" y="561946"/>
                  </a:lnTo>
                  <a:lnTo>
                    <a:pt x="171163" y="515551"/>
                  </a:lnTo>
                  <a:lnTo>
                    <a:pt x="191499" y="469610"/>
                  </a:lnTo>
                  <a:lnTo>
                    <a:pt x="212929" y="424143"/>
                  </a:lnTo>
                  <a:lnTo>
                    <a:pt x="235448" y="379171"/>
                  </a:lnTo>
                  <a:lnTo>
                    <a:pt x="259046" y="334713"/>
                  </a:lnTo>
                  <a:lnTo>
                    <a:pt x="283717" y="290790"/>
                  </a:lnTo>
                  <a:lnTo>
                    <a:pt x="309454" y="247422"/>
                  </a:lnTo>
                  <a:lnTo>
                    <a:pt x="336249" y="204629"/>
                  </a:lnTo>
                  <a:lnTo>
                    <a:pt x="364095" y="162431"/>
                  </a:lnTo>
                  <a:lnTo>
                    <a:pt x="392985" y="120849"/>
                  </a:lnTo>
                  <a:lnTo>
                    <a:pt x="422911" y="79903"/>
                  </a:lnTo>
                  <a:lnTo>
                    <a:pt x="453866" y="39613"/>
                  </a:lnTo>
                  <a:lnTo>
                    <a:pt x="485844" y="0"/>
                  </a:lnTo>
                  <a:lnTo>
                    <a:pt x="616343" y="107958"/>
                  </a:lnTo>
                  <a:lnTo>
                    <a:pt x="584782" y="147128"/>
                  </a:lnTo>
                  <a:lnTo>
                    <a:pt x="554306" y="187013"/>
                  </a:lnTo>
                  <a:lnTo>
                    <a:pt x="524924" y="227591"/>
                  </a:lnTo>
                  <a:lnTo>
                    <a:pt x="496643" y="268840"/>
                  </a:lnTo>
                  <a:lnTo>
                    <a:pt x="469473" y="310736"/>
                  </a:lnTo>
                  <a:lnTo>
                    <a:pt x="443421" y="353255"/>
                  </a:lnTo>
                  <a:lnTo>
                    <a:pt x="418495" y="396376"/>
                  </a:lnTo>
                  <a:lnTo>
                    <a:pt x="394704" y="440074"/>
                  </a:lnTo>
                  <a:lnTo>
                    <a:pt x="372057" y="484328"/>
                  </a:lnTo>
                  <a:lnTo>
                    <a:pt x="350561" y="529113"/>
                  </a:lnTo>
                  <a:lnTo>
                    <a:pt x="330225" y="574407"/>
                  </a:lnTo>
                  <a:lnTo>
                    <a:pt x="311058" y="620187"/>
                  </a:lnTo>
                  <a:lnTo>
                    <a:pt x="293066" y="666429"/>
                  </a:lnTo>
                  <a:lnTo>
                    <a:pt x="276260" y="713111"/>
                  </a:lnTo>
                  <a:lnTo>
                    <a:pt x="260647" y="760209"/>
                  </a:lnTo>
                  <a:lnTo>
                    <a:pt x="246235" y="807701"/>
                  </a:lnTo>
                  <a:lnTo>
                    <a:pt x="233032" y="855563"/>
                  </a:lnTo>
                  <a:lnTo>
                    <a:pt x="221048" y="903772"/>
                  </a:lnTo>
                  <a:lnTo>
                    <a:pt x="210290" y="952306"/>
                  </a:lnTo>
                  <a:lnTo>
                    <a:pt x="200766" y="1001141"/>
                  </a:lnTo>
                  <a:lnTo>
                    <a:pt x="192485" y="1050254"/>
                  </a:lnTo>
                  <a:lnTo>
                    <a:pt x="185456" y="1099622"/>
                  </a:lnTo>
                  <a:lnTo>
                    <a:pt x="179686" y="1149223"/>
                  </a:lnTo>
                  <a:lnTo>
                    <a:pt x="175184" y="1199032"/>
                  </a:lnTo>
                  <a:lnTo>
                    <a:pt x="171958" y="1249028"/>
                  </a:lnTo>
                  <a:lnTo>
                    <a:pt x="170016" y="1299186"/>
                  </a:lnTo>
                  <a:lnTo>
                    <a:pt x="169367" y="1349484"/>
                  </a:lnTo>
                  <a:close/>
                </a:path>
              </a:pathLst>
            </a:custGeom>
            <a:solidFill>
              <a:srgbClr val="D8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1834" y="4250002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78073" y="3955457"/>
            <a:ext cx="9048115" cy="113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5"/>
              </a:spcBef>
            </a:pPr>
            <a:r>
              <a:rPr sz="3150" spc="34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22% </a:t>
            </a:r>
            <a:r>
              <a:rPr sz="3150" spc="11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150" spc="13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underprivileged </a:t>
            </a:r>
            <a:r>
              <a:rPr sz="3150" spc="20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college </a:t>
            </a:r>
            <a:r>
              <a:rPr sz="3150" spc="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students </a:t>
            </a:r>
            <a:r>
              <a:rPr sz="3150" spc="5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7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experience</a:t>
            </a:r>
            <a:r>
              <a:rPr sz="31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14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housing</a:t>
            </a:r>
            <a:r>
              <a:rPr sz="31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4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insecurity</a:t>
            </a:r>
            <a:r>
              <a:rPr sz="31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3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31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5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homelessness.</a:t>
            </a:r>
            <a:endParaRPr sz="31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1834" y="5907352"/>
            <a:ext cx="123825" cy="1238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78073" y="5612807"/>
            <a:ext cx="8886825" cy="1683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5"/>
              </a:spcBef>
            </a:pPr>
            <a:r>
              <a:rPr sz="3150" spc="14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Unstable</a:t>
            </a:r>
            <a:r>
              <a:rPr sz="31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14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housing</a:t>
            </a:r>
            <a:r>
              <a:rPr sz="31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situations</a:t>
            </a:r>
            <a:r>
              <a:rPr sz="31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3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negatively</a:t>
            </a:r>
            <a:r>
              <a:rPr sz="31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7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impact </a:t>
            </a:r>
            <a:r>
              <a:rPr sz="3150" spc="-93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8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students' </a:t>
            </a:r>
            <a:r>
              <a:rPr sz="3150" spc="8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ability </a:t>
            </a:r>
            <a:r>
              <a:rPr sz="3150" spc="9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to focus </a:t>
            </a:r>
            <a:r>
              <a:rPr sz="3150" spc="17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on </a:t>
            </a:r>
            <a:r>
              <a:rPr sz="3150" spc="24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academics </a:t>
            </a:r>
            <a:r>
              <a:rPr sz="3150" spc="28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150" spc="29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0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hinder</a:t>
            </a:r>
            <a:r>
              <a:rPr sz="31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11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overall</a:t>
            </a:r>
            <a:r>
              <a:rPr sz="31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150" spc="4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stability.</a:t>
            </a:r>
            <a:endParaRPr lang="en-IN" sz="3150" spc="40" dirty="0">
              <a:solidFill>
                <a:srgbClr val="D83A3A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849173" y="1747047"/>
            <a:ext cx="8460740" cy="1028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50" spc="425" dirty="0">
                <a:solidFill>
                  <a:srgbClr val="000000"/>
                </a:solidFill>
              </a:rPr>
              <a:t>Inadequate</a:t>
            </a:r>
            <a:r>
              <a:rPr sz="6550" spc="-90" dirty="0">
                <a:solidFill>
                  <a:srgbClr val="000000"/>
                </a:solidFill>
              </a:rPr>
              <a:t> </a:t>
            </a:r>
            <a:r>
              <a:rPr sz="6550" spc="254" dirty="0">
                <a:solidFill>
                  <a:srgbClr val="000000"/>
                </a:solidFill>
              </a:rPr>
              <a:t>Housing:</a:t>
            </a:r>
            <a:endParaRPr sz="6550"/>
          </a:p>
        </p:txBody>
      </p:sp>
      <p:sp>
        <p:nvSpPr>
          <p:cNvPr id="11" name="object 11"/>
          <p:cNvSpPr/>
          <p:nvPr/>
        </p:nvSpPr>
        <p:spPr>
          <a:xfrm>
            <a:off x="8395071" y="6"/>
            <a:ext cx="1497965" cy="749300"/>
          </a:xfrm>
          <a:custGeom>
            <a:avLst/>
            <a:gdLst/>
            <a:ahLst/>
            <a:cxnLst/>
            <a:rect l="l" t="t" r="r" b="b"/>
            <a:pathLst>
              <a:path w="1497965" h="749300">
                <a:moveTo>
                  <a:pt x="748891" y="748891"/>
                </a:moveTo>
                <a:lnTo>
                  <a:pt x="701530" y="747417"/>
                </a:lnTo>
                <a:lnTo>
                  <a:pt x="654952" y="743056"/>
                </a:lnTo>
                <a:lnTo>
                  <a:pt x="609245" y="735894"/>
                </a:lnTo>
                <a:lnTo>
                  <a:pt x="564496" y="726019"/>
                </a:lnTo>
                <a:lnTo>
                  <a:pt x="520793" y="713519"/>
                </a:lnTo>
                <a:lnTo>
                  <a:pt x="478223" y="698481"/>
                </a:lnTo>
                <a:lnTo>
                  <a:pt x="436875" y="680994"/>
                </a:lnTo>
                <a:lnTo>
                  <a:pt x="396836" y="661146"/>
                </a:lnTo>
                <a:lnTo>
                  <a:pt x="358193" y="639023"/>
                </a:lnTo>
                <a:lnTo>
                  <a:pt x="321036" y="614714"/>
                </a:lnTo>
                <a:lnTo>
                  <a:pt x="285450" y="588306"/>
                </a:lnTo>
                <a:lnTo>
                  <a:pt x="251525" y="559887"/>
                </a:lnTo>
                <a:lnTo>
                  <a:pt x="219347" y="529544"/>
                </a:lnTo>
                <a:lnTo>
                  <a:pt x="189005" y="497367"/>
                </a:lnTo>
                <a:lnTo>
                  <a:pt x="160586" y="463441"/>
                </a:lnTo>
                <a:lnTo>
                  <a:pt x="134177" y="427856"/>
                </a:lnTo>
                <a:lnTo>
                  <a:pt x="109868" y="390698"/>
                </a:lnTo>
                <a:lnTo>
                  <a:pt x="87745" y="352056"/>
                </a:lnTo>
                <a:lnTo>
                  <a:pt x="67896" y="312016"/>
                </a:lnTo>
                <a:lnTo>
                  <a:pt x="50409" y="270668"/>
                </a:lnTo>
                <a:lnTo>
                  <a:pt x="35372" y="228098"/>
                </a:lnTo>
                <a:lnTo>
                  <a:pt x="22872" y="184395"/>
                </a:lnTo>
                <a:lnTo>
                  <a:pt x="12997" y="139646"/>
                </a:lnTo>
                <a:lnTo>
                  <a:pt x="5835" y="93938"/>
                </a:lnTo>
                <a:lnTo>
                  <a:pt x="1473" y="47360"/>
                </a:lnTo>
                <a:lnTo>
                  <a:pt x="0" y="0"/>
                </a:lnTo>
                <a:lnTo>
                  <a:pt x="1497806" y="0"/>
                </a:lnTo>
                <a:lnTo>
                  <a:pt x="1496332" y="47360"/>
                </a:lnTo>
                <a:lnTo>
                  <a:pt x="1491971" y="93938"/>
                </a:lnTo>
                <a:lnTo>
                  <a:pt x="1484808" y="139646"/>
                </a:lnTo>
                <a:lnTo>
                  <a:pt x="1474933" y="184395"/>
                </a:lnTo>
                <a:lnTo>
                  <a:pt x="1462433" y="228098"/>
                </a:lnTo>
                <a:lnTo>
                  <a:pt x="1447395" y="270668"/>
                </a:lnTo>
                <a:lnTo>
                  <a:pt x="1429908" y="312016"/>
                </a:lnTo>
                <a:lnTo>
                  <a:pt x="1410058" y="352056"/>
                </a:lnTo>
                <a:lnTo>
                  <a:pt x="1387935" y="390698"/>
                </a:lnTo>
                <a:lnTo>
                  <a:pt x="1363625" y="427856"/>
                </a:lnTo>
                <a:lnTo>
                  <a:pt x="1337216" y="463441"/>
                </a:lnTo>
                <a:lnTo>
                  <a:pt x="1308796" y="497367"/>
                </a:lnTo>
                <a:lnTo>
                  <a:pt x="1278453" y="529544"/>
                </a:lnTo>
                <a:lnTo>
                  <a:pt x="1246274" y="559887"/>
                </a:lnTo>
                <a:lnTo>
                  <a:pt x="1212348" y="588306"/>
                </a:lnTo>
                <a:lnTo>
                  <a:pt x="1176761" y="614714"/>
                </a:lnTo>
                <a:lnTo>
                  <a:pt x="1139602" y="639023"/>
                </a:lnTo>
                <a:lnTo>
                  <a:pt x="1100959" y="661146"/>
                </a:lnTo>
                <a:lnTo>
                  <a:pt x="1060918" y="680994"/>
                </a:lnTo>
                <a:lnTo>
                  <a:pt x="1019569" y="698481"/>
                </a:lnTo>
                <a:lnTo>
                  <a:pt x="976998" y="713519"/>
                </a:lnTo>
                <a:lnTo>
                  <a:pt x="933293" y="726019"/>
                </a:lnTo>
                <a:lnTo>
                  <a:pt x="888542" y="735894"/>
                </a:lnTo>
                <a:lnTo>
                  <a:pt x="842833" y="743056"/>
                </a:lnTo>
                <a:lnTo>
                  <a:pt x="796253" y="747417"/>
                </a:lnTo>
                <a:lnTo>
                  <a:pt x="748891" y="748891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1730" y="5693305"/>
            <a:ext cx="16186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spc="660" dirty="0">
                <a:latin typeface="Trebuchet MS" panose="020B0603020202020204"/>
                <a:cs typeface="Trebuchet MS" panose="020B0603020202020204"/>
              </a:rPr>
              <a:t>5</a:t>
            </a:r>
            <a:r>
              <a:rPr sz="6400" spc="365" dirty="0">
                <a:latin typeface="Trebuchet MS" panose="020B0603020202020204"/>
                <a:cs typeface="Trebuchet MS" panose="020B0603020202020204"/>
              </a:rPr>
              <a:t>7</a:t>
            </a:r>
            <a:r>
              <a:rPr sz="6400" spc="950" dirty="0">
                <a:latin typeface="Trebuchet MS" panose="020B0603020202020204"/>
                <a:cs typeface="Trebuchet MS" panose="020B0603020202020204"/>
              </a:rPr>
              <a:t>%</a:t>
            </a:r>
            <a:endParaRPr sz="64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43802" y="4639368"/>
            <a:ext cx="4234180" cy="2117090"/>
            <a:chOff x="1643802" y="4639368"/>
            <a:chExt cx="4234180" cy="2117090"/>
          </a:xfrm>
        </p:grpSpPr>
        <p:sp>
          <p:nvSpPr>
            <p:cNvPr id="4" name="object 4"/>
            <p:cNvSpPr/>
            <p:nvPr/>
          </p:nvSpPr>
          <p:spPr>
            <a:xfrm>
              <a:off x="1643802" y="4648148"/>
              <a:ext cx="4234180" cy="2108200"/>
            </a:xfrm>
            <a:custGeom>
              <a:avLst/>
              <a:gdLst/>
              <a:ahLst/>
              <a:cxnLst/>
              <a:rect l="l" t="t" r="r" b="b"/>
              <a:pathLst>
                <a:path w="4234180" h="2108200">
                  <a:moveTo>
                    <a:pt x="2357235" y="12700"/>
                  </a:moveTo>
                  <a:lnTo>
                    <a:pt x="1876945" y="12700"/>
                  </a:lnTo>
                  <a:lnTo>
                    <a:pt x="1924391" y="0"/>
                  </a:lnTo>
                  <a:lnTo>
                    <a:pt x="2309788" y="0"/>
                  </a:lnTo>
                  <a:lnTo>
                    <a:pt x="2357235" y="12700"/>
                  </a:lnTo>
                  <a:close/>
                </a:path>
                <a:path w="4234180" h="2108200">
                  <a:moveTo>
                    <a:pt x="2451172" y="25400"/>
                  </a:moveTo>
                  <a:lnTo>
                    <a:pt x="1783008" y="25400"/>
                  </a:lnTo>
                  <a:lnTo>
                    <a:pt x="1829813" y="12700"/>
                  </a:lnTo>
                  <a:lnTo>
                    <a:pt x="2404366" y="12700"/>
                  </a:lnTo>
                  <a:lnTo>
                    <a:pt x="2451172" y="25400"/>
                  </a:lnTo>
                  <a:close/>
                </a:path>
                <a:path w="4234180" h="2108200">
                  <a:moveTo>
                    <a:pt x="169367" y="2108199"/>
                  </a:moveTo>
                  <a:lnTo>
                    <a:pt x="0" y="2108199"/>
                  </a:lnTo>
                  <a:lnTo>
                    <a:pt x="546" y="2070100"/>
                  </a:lnTo>
                  <a:lnTo>
                    <a:pt x="2178" y="2019300"/>
                  </a:lnTo>
                  <a:lnTo>
                    <a:pt x="4884" y="1968500"/>
                  </a:lnTo>
                  <a:lnTo>
                    <a:pt x="8651" y="1917700"/>
                  </a:lnTo>
                  <a:lnTo>
                    <a:pt x="13469" y="1879600"/>
                  </a:lnTo>
                  <a:lnTo>
                    <a:pt x="19326" y="1828800"/>
                  </a:lnTo>
                  <a:lnTo>
                    <a:pt x="26210" y="1778000"/>
                  </a:lnTo>
                  <a:lnTo>
                    <a:pt x="34109" y="1739900"/>
                  </a:lnTo>
                  <a:lnTo>
                    <a:pt x="43011" y="1689100"/>
                  </a:lnTo>
                  <a:lnTo>
                    <a:pt x="52906" y="1638300"/>
                  </a:lnTo>
                  <a:lnTo>
                    <a:pt x="63781" y="1600200"/>
                  </a:lnTo>
                  <a:lnTo>
                    <a:pt x="75624" y="1549400"/>
                  </a:lnTo>
                  <a:lnTo>
                    <a:pt x="88424" y="1511300"/>
                  </a:lnTo>
                  <a:lnTo>
                    <a:pt x="102170" y="1460500"/>
                  </a:lnTo>
                  <a:lnTo>
                    <a:pt x="116849" y="1422400"/>
                  </a:lnTo>
                  <a:lnTo>
                    <a:pt x="132450" y="1371600"/>
                  </a:lnTo>
                  <a:lnTo>
                    <a:pt x="148961" y="1333500"/>
                  </a:lnTo>
                  <a:lnTo>
                    <a:pt x="166371" y="1295400"/>
                  </a:lnTo>
                  <a:lnTo>
                    <a:pt x="184668" y="1244600"/>
                  </a:lnTo>
                  <a:lnTo>
                    <a:pt x="203839" y="1206500"/>
                  </a:lnTo>
                  <a:lnTo>
                    <a:pt x="223875" y="1168400"/>
                  </a:lnTo>
                  <a:lnTo>
                    <a:pt x="244762" y="1130300"/>
                  </a:lnTo>
                  <a:lnTo>
                    <a:pt x="266489" y="1079500"/>
                  </a:lnTo>
                  <a:lnTo>
                    <a:pt x="289044" y="1041400"/>
                  </a:lnTo>
                  <a:lnTo>
                    <a:pt x="312417" y="1003300"/>
                  </a:lnTo>
                  <a:lnTo>
                    <a:pt x="336594" y="965200"/>
                  </a:lnTo>
                  <a:lnTo>
                    <a:pt x="361565" y="927100"/>
                  </a:lnTo>
                  <a:lnTo>
                    <a:pt x="387318" y="889000"/>
                  </a:lnTo>
                  <a:lnTo>
                    <a:pt x="413841" y="850900"/>
                  </a:lnTo>
                  <a:lnTo>
                    <a:pt x="441122" y="825500"/>
                  </a:lnTo>
                  <a:lnTo>
                    <a:pt x="469150" y="787400"/>
                  </a:lnTo>
                  <a:lnTo>
                    <a:pt x="497913" y="749300"/>
                  </a:lnTo>
                  <a:lnTo>
                    <a:pt x="527399" y="711200"/>
                  </a:lnTo>
                  <a:lnTo>
                    <a:pt x="557597" y="685800"/>
                  </a:lnTo>
                  <a:lnTo>
                    <a:pt x="588495" y="647700"/>
                  </a:lnTo>
                  <a:lnTo>
                    <a:pt x="620081" y="622300"/>
                  </a:lnTo>
                  <a:lnTo>
                    <a:pt x="652344" y="584200"/>
                  </a:lnTo>
                  <a:lnTo>
                    <a:pt x="685272" y="558800"/>
                  </a:lnTo>
                  <a:lnTo>
                    <a:pt x="718853" y="520700"/>
                  </a:lnTo>
                  <a:lnTo>
                    <a:pt x="753075" y="495300"/>
                  </a:lnTo>
                  <a:lnTo>
                    <a:pt x="787928" y="469900"/>
                  </a:lnTo>
                  <a:lnTo>
                    <a:pt x="823399" y="444500"/>
                  </a:lnTo>
                  <a:lnTo>
                    <a:pt x="859477" y="406400"/>
                  </a:lnTo>
                  <a:lnTo>
                    <a:pt x="896149" y="381000"/>
                  </a:lnTo>
                  <a:lnTo>
                    <a:pt x="933404" y="355600"/>
                  </a:lnTo>
                  <a:lnTo>
                    <a:pt x="1009619" y="304800"/>
                  </a:lnTo>
                  <a:lnTo>
                    <a:pt x="1048554" y="292100"/>
                  </a:lnTo>
                  <a:lnTo>
                    <a:pt x="1128022" y="241300"/>
                  </a:lnTo>
                  <a:lnTo>
                    <a:pt x="1168532" y="215900"/>
                  </a:lnTo>
                  <a:lnTo>
                    <a:pt x="1209543" y="203200"/>
                  </a:lnTo>
                  <a:lnTo>
                    <a:pt x="1251044" y="177800"/>
                  </a:lnTo>
                  <a:lnTo>
                    <a:pt x="1335468" y="152400"/>
                  </a:lnTo>
                  <a:lnTo>
                    <a:pt x="1378368" y="127000"/>
                  </a:lnTo>
                  <a:lnTo>
                    <a:pt x="1736540" y="25400"/>
                  </a:lnTo>
                  <a:lnTo>
                    <a:pt x="2497639" y="25400"/>
                  </a:lnTo>
                  <a:lnTo>
                    <a:pt x="2855811" y="127000"/>
                  </a:lnTo>
                  <a:lnTo>
                    <a:pt x="2898711" y="152400"/>
                  </a:lnTo>
                  <a:lnTo>
                    <a:pt x="2941157" y="165100"/>
                  </a:lnTo>
                  <a:lnTo>
                    <a:pt x="2021321" y="165100"/>
                  </a:lnTo>
                  <a:lnTo>
                    <a:pt x="1973878" y="177800"/>
                  </a:lnTo>
                  <a:lnTo>
                    <a:pt x="1879943" y="177800"/>
                  </a:lnTo>
                  <a:lnTo>
                    <a:pt x="1833476" y="190500"/>
                  </a:lnTo>
                  <a:lnTo>
                    <a:pt x="1787363" y="190500"/>
                  </a:lnTo>
                  <a:lnTo>
                    <a:pt x="1651268" y="228600"/>
                  </a:lnTo>
                  <a:lnTo>
                    <a:pt x="1606696" y="228600"/>
                  </a:lnTo>
                  <a:lnTo>
                    <a:pt x="1562543" y="241300"/>
                  </a:lnTo>
                  <a:lnTo>
                    <a:pt x="1518823" y="266700"/>
                  </a:lnTo>
                  <a:lnTo>
                    <a:pt x="1390388" y="304800"/>
                  </a:lnTo>
                  <a:lnTo>
                    <a:pt x="1348530" y="330200"/>
                  </a:lnTo>
                  <a:lnTo>
                    <a:pt x="1307170" y="342900"/>
                  </a:lnTo>
                  <a:lnTo>
                    <a:pt x="1266323" y="368300"/>
                  </a:lnTo>
                  <a:lnTo>
                    <a:pt x="1226002" y="381000"/>
                  </a:lnTo>
                  <a:lnTo>
                    <a:pt x="1186219" y="406400"/>
                  </a:lnTo>
                  <a:lnTo>
                    <a:pt x="1146988" y="419100"/>
                  </a:lnTo>
                  <a:lnTo>
                    <a:pt x="1070237" y="469900"/>
                  </a:lnTo>
                  <a:lnTo>
                    <a:pt x="1032744" y="495300"/>
                  </a:lnTo>
                  <a:lnTo>
                    <a:pt x="995855" y="520700"/>
                  </a:lnTo>
                  <a:lnTo>
                    <a:pt x="959586" y="546100"/>
                  </a:lnTo>
                  <a:lnTo>
                    <a:pt x="923949" y="571500"/>
                  </a:lnTo>
                  <a:lnTo>
                    <a:pt x="888957" y="596900"/>
                  </a:lnTo>
                  <a:lnTo>
                    <a:pt x="854625" y="635000"/>
                  </a:lnTo>
                  <a:lnTo>
                    <a:pt x="820964" y="660400"/>
                  </a:lnTo>
                  <a:lnTo>
                    <a:pt x="787989" y="685800"/>
                  </a:lnTo>
                  <a:lnTo>
                    <a:pt x="755713" y="723900"/>
                  </a:lnTo>
                  <a:lnTo>
                    <a:pt x="724149" y="749300"/>
                  </a:lnTo>
                  <a:lnTo>
                    <a:pt x="693311" y="787400"/>
                  </a:lnTo>
                  <a:lnTo>
                    <a:pt x="663212" y="812800"/>
                  </a:lnTo>
                  <a:lnTo>
                    <a:pt x="633865" y="850900"/>
                  </a:lnTo>
                  <a:lnTo>
                    <a:pt x="605283" y="889000"/>
                  </a:lnTo>
                  <a:lnTo>
                    <a:pt x="577481" y="927100"/>
                  </a:lnTo>
                  <a:lnTo>
                    <a:pt x="550470" y="952500"/>
                  </a:lnTo>
                  <a:lnTo>
                    <a:pt x="524265" y="990600"/>
                  </a:lnTo>
                  <a:lnTo>
                    <a:pt x="498879" y="1028700"/>
                  </a:lnTo>
                  <a:lnTo>
                    <a:pt x="474325" y="1066800"/>
                  </a:lnTo>
                  <a:lnTo>
                    <a:pt x="450617" y="1104900"/>
                  </a:lnTo>
                  <a:lnTo>
                    <a:pt x="427768" y="1143000"/>
                  </a:lnTo>
                  <a:lnTo>
                    <a:pt x="405791" y="1181100"/>
                  </a:lnTo>
                  <a:lnTo>
                    <a:pt x="384699" y="1219200"/>
                  </a:lnTo>
                  <a:lnTo>
                    <a:pt x="364506" y="1270000"/>
                  </a:lnTo>
                  <a:lnTo>
                    <a:pt x="345226" y="1308100"/>
                  </a:lnTo>
                  <a:lnTo>
                    <a:pt x="326871" y="1346200"/>
                  </a:lnTo>
                  <a:lnTo>
                    <a:pt x="309455" y="1384300"/>
                  </a:lnTo>
                  <a:lnTo>
                    <a:pt x="292991" y="1435100"/>
                  </a:lnTo>
                  <a:lnTo>
                    <a:pt x="277493" y="1473200"/>
                  </a:lnTo>
                  <a:lnTo>
                    <a:pt x="262973" y="1511300"/>
                  </a:lnTo>
                  <a:lnTo>
                    <a:pt x="249446" y="1562100"/>
                  </a:lnTo>
                  <a:lnTo>
                    <a:pt x="236925" y="1600200"/>
                  </a:lnTo>
                  <a:lnTo>
                    <a:pt x="225422" y="1651000"/>
                  </a:lnTo>
                  <a:lnTo>
                    <a:pt x="214951" y="1689100"/>
                  </a:lnTo>
                  <a:lnTo>
                    <a:pt x="205526" y="1739900"/>
                  </a:lnTo>
                  <a:lnTo>
                    <a:pt x="197160" y="1790700"/>
                  </a:lnTo>
                  <a:lnTo>
                    <a:pt x="189867" y="1828800"/>
                  </a:lnTo>
                  <a:lnTo>
                    <a:pt x="183658" y="1879600"/>
                  </a:lnTo>
                  <a:lnTo>
                    <a:pt x="178549" y="1930400"/>
                  </a:lnTo>
                  <a:lnTo>
                    <a:pt x="174552" y="1968500"/>
                  </a:lnTo>
                  <a:lnTo>
                    <a:pt x="171680" y="2019300"/>
                  </a:lnTo>
                  <a:lnTo>
                    <a:pt x="169947" y="2070100"/>
                  </a:lnTo>
                  <a:lnTo>
                    <a:pt x="169367" y="2108199"/>
                  </a:lnTo>
                  <a:close/>
                </a:path>
                <a:path w="4234180" h="2108200">
                  <a:moveTo>
                    <a:pt x="4234180" y="2108199"/>
                  </a:moveTo>
                  <a:lnTo>
                    <a:pt x="4064813" y="2108194"/>
                  </a:lnTo>
                  <a:lnTo>
                    <a:pt x="4064232" y="2070100"/>
                  </a:lnTo>
                  <a:lnTo>
                    <a:pt x="4062499" y="2019300"/>
                  </a:lnTo>
                  <a:lnTo>
                    <a:pt x="4059628" y="1968500"/>
                  </a:lnTo>
                  <a:lnTo>
                    <a:pt x="4055630" y="1930400"/>
                  </a:lnTo>
                  <a:lnTo>
                    <a:pt x="4050521" y="1879600"/>
                  </a:lnTo>
                  <a:lnTo>
                    <a:pt x="4044313" y="1828800"/>
                  </a:lnTo>
                  <a:lnTo>
                    <a:pt x="4037019" y="1790700"/>
                  </a:lnTo>
                  <a:lnTo>
                    <a:pt x="4028653" y="1739900"/>
                  </a:lnTo>
                  <a:lnTo>
                    <a:pt x="4019228" y="1689100"/>
                  </a:lnTo>
                  <a:lnTo>
                    <a:pt x="4008757" y="1651000"/>
                  </a:lnTo>
                  <a:lnTo>
                    <a:pt x="3997255" y="1600200"/>
                  </a:lnTo>
                  <a:lnTo>
                    <a:pt x="3984733" y="1562100"/>
                  </a:lnTo>
                  <a:lnTo>
                    <a:pt x="3971206" y="1511300"/>
                  </a:lnTo>
                  <a:lnTo>
                    <a:pt x="3956686" y="1473200"/>
                  </a:lnTo>
                  <a:lnTo>
                    <a:pt x="3941188" y="1435100"/>
                  </a:lnTo>
                  <a:lnTo>
                    <a:pt x="3924724" y="1384300"/>
                  </a:lnTo>
                  <a:lnTo>
                    <a:pt x="3907308" y="1346200"/>
                  </a:lnTo>
                  <a:lnTo>
                    <a:pt x="3888953" y="1308100"/>
                  </a:lnTo>
                  <a:lnTo>
                    <a:pt x="3869673" y="1270000"/>
                  </a:lnTo>
                  <a:lnTo>
                    <a:pt x="3849480" y="1219200"/>
                  </a:lnTo>
                  <a:lnTo>
                    <a:pt x="3828389" y="1181100"/>
                  </a:lnTo>
                  <a:lnTo>
                    <a:pt x="3806412" y="1143000"/>
                  </a:lnTo>
                  <a:lnTo>
                    <a:pt x="3783562" y="1104900"/>
                  </a:lnTo>
                  <a:lnTo>
                    <a:pt x="3759854" y="1066800"/>
                  </a:lnTo>
                  <a:lnTo>
                    <a:pt x="3735300" y="1028700"/>
                  </a:lnTo>
                  <a:lnTo>
                    <a:pt x="3709914" y="990600"/>
                  </a:lnTo>
                  <a:lnTo>
                    <a:pt x="3683709" y="952500"/>
                  </a:lnTo>
                  <a:lnTo>
                    <a:pt x="3656699" y="927100"/>
                  </a:lnTo>
                  <a:lnTo>
                    <a:pt x="3628896" y="889000"/>
                  </a:lnTo>
                  <a:lnTo>
                    <a:pt x="3600315" y="850900"/>
                  </a:lnTo>
                  <a:lnTo>
                    <a:pt x="3570967" y="812800"/>
                  </a:lnTo>
                  <a:lnTo>
                    <a:pt x="3540868" y="787400"/>
                  </a:lnTo>
                  <a:lnTo>
                    <a:pt x="3510030" y="749300"/>
                  </a:lnTo>
                  <a:lnTo>
                    <a:pt x="3478466" y="723900"/>
                  </a:lnTo>
                  <a:lnTo>
                    <a:pt x="3446190" y="685800"/>
                  </a:lnTo>
                  <a:lnTo>
                    <a:pt x="3413215" y="660400"/>
                  </a:lnTo>
                  <a:lnTo>
                    <a:pt x="3379555" y="635000"/>
                  </a:lnTo>
                  <a:lnTo>
                    <a:pt x="3345222" y="596900"/>
                  </a:lnTo>
                  <a:lnTo>
                    <a:pt x="3310231" y="571500"/>
                  </a:lnTo>
                  <a:lnTo>
                    <a:pt x="3274593" y="546100"/>
                  </a:lnTo>
                  <a:lnTo>
                    <a:pt x="3238324" y="520700"/>
                  </a:lnTo>
                  <a:lnTo>
                    <a:pt x="3201436" y="495300"/>
                  </a:lnTo>
                  <a:lnTo>
                    <a:pt x="3163942" y="469900"/>
                  </a:lnTo>
                  <a:lnTo>
                    <a:pt x="3087191" y="419100"/>
                  </a:lnTo>
                  <a:lnTo>
                    <a:pt x="3047961" y="406400"/>
                  </a:lnTo>
                  <a:lnTo>
                    <a:pt x="3008178" y="381000"/>
                  </a:lnTo>
                  <a:lnTo>
                    <a:pt x="2967856" y="368300"/>
                  </a:lnTo>
                  <a:lnTo>
                    <a:pt x="2927009" y="342900"/>
                  </a:lnTo>
                  <a:lnTo>
                    <a:pt x="2885650" y="330200"/>
                  </a:lnTo>
                  <a:lnTo>
                    <a:pt x="2843792" y="304800"/>
                  </a:lnTo>
                  <a:lnTo>
                    <a:pt x="2715357" y="266700"/>
                  </a:lnTo>
                  <a:lnTo>
                    <a:pt x="2671636" y="241300"/>
                  </a:lnTo>
                  <a:lnTo>
                    <a:pt x="2627484" y="228600"/>
                  </a:lnTo>
                  <a:lnTo>
                    <a:pt x="2582912" y="228600"/>
                  </a:lnTo>
                  <a:lnTo>
                    <a:pt x="2446817" y="190500"/>
                  </a:lnTo>
                  <a:lnTo>
                    <a:pt x="2400703" y="190500"/>
                  </a:lnTo>
                  <a:lnTo>
                    <a:pt x="2354237" y="177800"/>
                  </a:lnTo>
                  <a:lnTo>
                    <a:pt x="2260302" y="177800"/>
                  </a:lnTo>
                  <a:lnTo>
                    <a:pt x="2212859" y="165100"/>
                  </a:lnTo>
                  <a:lnTo>
                    <a:pt x="2941157" y="165100"/>
                  </a:lnTo>
                  <a:lnTo>
                    <a:pt x="2983136" y="177800"/>
                  </a:lnTo>
                  <a:lnTo>
                    <a:pt x="3024637" y="203200"/>
                  </a:lnTo>
                  <a:lnTo>
                    <a:pt x="3065648" y="215900"/>
                  </a:lnTo>
                  <a:lnTo>
                    <a:pt x="3106157" y="241300"/>
                  </a:lnTo>
                  <a:lnTo>
                    <a:pt x="3185626" y="292100"/>
                  </a:lnTo>
                  <a:lnTo>
                    <a:pt x="3224561" y="304800"/>
                  </a:lnTo>
                  <a:lnTo>
                    <a:pt x="3300775" y="355600"/>
                  </a:lnTo>
                  <a:lnTo>
                    <a:pt x="3338030" y="381000"/>
                  </a:lnTo>
                  <a:lnTo>
                    <a:pt x="3374703" y="406400"/>
                  </a:lnTo>
                  <a:lnTo>
                    <a:pt x="3410780" y="444500"/>
                  </a:lnTo>
                  <a:lnTo>
                    <a:pt x="3446251" y="469900"/>
                  </a:lnTo>
                  <a:lnTo>
                    <a:pt x="3481104" y="495300"/>
                  </a:lnTo>
                  <a:lnTo>
                    <a:pt x="3515326" y="520700"/>
                  </a:lnTo>
                  <a:lnTo>
                    <a:pt x="3548908" y="558800"/>
                  </a:lnTo>
                  <a:lnTo>
                    <a:pt x="3581835" y="584200"/>
                  </a:lnTo>
                  <a:lnTo>
                    <a:pt x="3614098" y="622300"/>
                  </a:lnTo>
                  <a:lnTo>
                    <a:pt x="3645685" y="647700"/>
                  </a:lnTo>
                  <a:lnTo>
                    <a:pt x="3676582" y="685800"/>
                  </a:lnTo>
                  <a:lnTo>
                    <a:pt x="3706780" y="711200"/>
                  </a:lnTo>
                  <a:lnTo>
                    <a:pt x="3736267" y="749300"/>
                  </a:lnTo>
                  <a:lnTo>
                    <a:pt x="3765029" y="787400"/>
                  </a:lnTo>
                  <a:lnTo>
                    <a:pt x="3793057" y="825500"/>
                  </a:lnTo>
                  <a:lnTo>
                    <a:pt x="3820338" y="850900"/>
                  </a:lnTo>
                  <a:lnTo>
                    <a:pt x="3846861" y="889000"/>
                  </a:lnTo>
                  <a:lnTo>
                    <a:pt x="3872614" y="927100"/>
                  </a:lnTo>
                  <a:lnTo>
                    <a:pt x="3897585" y="965200"/>
                  </a:lnTo>
                  <a:lnTo>
                    <a:pt x="3921762" y="1003300"/>
                  </a:lnTo>
                  <a:lnTo>
                    <a:pt x="3945135" y="1041400"/>
                  </a:lnTo>
                  <a:lnTo>
                    <a:pt x="3967690" y="1079500"/>
                  </a:lnTo>
                  <a:lnTo>
                    <a:pt x="3989418" y="1130300"/>
                  </a:lnTo>
                  <a:lnTo>
                    <a:pt x="4010305" y="1168400"/>
                  </a:lnTo>
                  <a:lnTo>
                    <a:pt x="4030340" y="1206500"/>
                  </a:lnTo>
                  <a:lnTo>
                    <a:pt x="4049512" y="1244600"/>
                  </a:lnTo>
                  <a:lnTo>
                    <a:pt x="4067808" y="1295400"/>
                  </a:lnTo>
                  <a:lnTo>
                    <a:pt x="4085218" y="1333500"/>
                  </a:lnTo>
                  <a:lnTo>
                    <a:pt x="4101729" y="1371600"/>
                  </a:lnTo>
                  <a:lnTo>
                    <a:pt x="4117330" y="1422400"/>
                  </a:lnTo>
                  <a:lnTo>
                    <a:pt x="4132009" y="1460500"/>
                  </a:lnTo>
                  <a:lnTo>
                    <a:pt x="4145755" y="1511300"/>
                  </a:lnTo>
                  <a:lnTo>
                    <a:pt x="4158555" y="1549400"/>
                  </a:lnTo>
                  <a:lnTo>
                    <a:pt x="4170399" y="1600200"/>
                  </a:lnTo>
                  <a:lnTo>
                    <a:pt x="4181273" y="1638300"/>
                  </a:lnTo>
                  <a:lnTo>
                    <a:pt x="4191168" y="1689100"/>
                  </a:lnTo>
                  <a:lnTo>
                    <a:pt x="4200070" y="1739900"/>
                  </a:lnTo>
                  <a:lnTo>
                    <a:pt x="4207969" y="1778000"/>
                  </a:lnTo>
                  <a:lnTo>
                    <a:pt x="4214853" y="1828800"/>
                  </a:lnTo>
                  <a:lnTo>
                    <a:pt x="4220710" y="1879600"/>
                  </a:lnTo>
                  <a:lnTo>
                    <a:pt x="4225528" y="1917700"/>
                  </a:lnTo>
                  <a:lnTo>
                    <a:pt x="4229295" y="1968500"/>
                  </a:lnTo>
                  <a:lnTo>
                    <a:pt x="4232001" y="2019300"/>
                  </a:lnTo>
                  <a:lnTo>
                    <a:pt x="4233633" y="2070100"/>
                  </a:lnTo>
                  <a:lnTo>
                    <a:pt x="4234180" y="2108194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43802" y="4639368"/>
              <a:ext cx="2579370" cy="2117090"/>
            </a:xfrm>
            <a:custGeom>
              <a:avLst/>
              <a:gdLst/>
              <a:ahLst/>
              <a:cxnLst/>
              <a:rect l="l" t="t" r="r" b="b"/>
              <a:pathLst>
                <a:path w="2579370" h="2117090">
                  <a:moveTo>
                    <a:pt x="169367" y="2116979"/>
                  </a:moveTo>
                  <a:lnTo>
                    <a:pt x="0" y="2116979"/>
                  </a:lnTo>
                  <a:lnTo>
                    <a:pt x="574" y="2067619"/>
                  </a:lnTo>
                  <a:lnTo>
                    <a:pt x="2291" y="2018413"/>
                  </a:lnTo>
                  <a:lnTo>
                    <a:pt x="5143" y="1969379"/>
                  </a:lnTo>
                  <a:lnTo>
                    <a:pt x="9122" y="1920534"/>
                  </a:lnTo>
                  <a:lnTo>
                    <a:pt x="14219" y="1871896"/>
                  </a:lnTo>
                  <a:lnTo>
                    <a:pt x="20425" y="1823481"/>
                  </a:lnTo>
                  <a:lnTo>
                    <a:pt x="27733" y="1775307"/>
                  </a:lnTo>
                  <a:lnTo>
                    <a:pt x="36134" y="1727392"/>
                  </a:lnTo>
                  <a:lnTo>
                    <a:pt x="45620" y="1679753"/>
                  </a:lnTo>
                  <a:lnTo>
                    <a:pt x="56183" y="1632407"/>
                  </a:lnTo>
                  <a:lnTo>
                    <a:pt x="67813" y="1585371"/>
                  </a:lnTo>
                  <a:lnTo>
                    <a:pt x="80504" y="1538663"/>
                  </a:lnTo>
                  <a:lnTo>
                    <a:pt x="94246" y="1492300"/>
                  </a:lnTo>
                  <a:lnTo>
                    <a:pt x="109032" y="1446300"/>
                  </a:lnTo>
                  <a:lnTo>
                    <a:pt x="124852" y="1400679"/>
                  </a:lnTo>
                  <a:lnTo>
                    <a:pt x="141699" y="1355455"/>
                  </a:lnTo>
                  <a:lnTo>
                    <a:pt x="159564" y="1310646"/>
                  </a:lnTo>
                  <a:lnTo>
                    <a:pt x="178439" y="1266268"/>
                  </a:lnTo>
                  <a:lnTo>
                    <a:pt x="198316" y="1222340"/>
                  </a:lnTo>
                  <a:lnTo>
                    <a:pt x="219187" y="1178878"/>
                  </a:lnTo>
                  <a:lnTo>
                    <a:pt x="241042" y="1135899"/>
                  </a:lnTo>
                  <a:lnTo>
                    <a:pt x="263874" y="1093421"/>
                  </a:lnTo>
                  <a:lnTo>
                    <a:pt x="287674" y="1051462"/>
                  </a:lnTo>
                  <a:lnTo>
                    <a:pt x="312435" y="1010038"/>
                  </a:lnTo>
                  <a:lnTo>
                    <a:pt x="338147" y="969168"/>
                  </a:lnTo>
                  <a:lnTo>
                    <a:pt x="364803" y="928867"/>
                  </a:lnTo>
                  <a:lnTo>
                    <a:pt x="392394" y="889154"/>
                  </a:lnTo>
                  <a:lnTo>
                    <a:pt x="420911" y="850046"/>
                  </a:lnTo>
                  <a:lnTo>
                    <a:pt x="450347" y="811561"/>
                  </a:lnTo>
                  <a:lnTo>
                    <a:pt x="480694" y="773715"/>
                  </a:lnTo>
                  <a:lnTo>
                    <a:pt x="511942" y="736525"/>
                  </a:lnTo>
                  <a:lnTo>
                    <a:pt x="544083" y="700010"/>
                  </a:lnTo>
                  <a:lnTo>
                    <a:pt x="577110" y="664187"/>
                  </a:lnTo>
                  <a:lnTo>
                    <a:pt x="611024" y="629062"/>
                  </a:lnTo>
                  <a:lnTo>
                    <a:pt x="645786" y="594684"/>
                  </a:lnTo>
                  <a:lnTo>
                    <a:pt x="681419" y="561039"/>
                  </a:lnTo>
                  <a:lnTo>
                    <a:pt x="717903" y="528155"/>
                  </a:lnTo>
                  <a:lnTo>
                    <a:pt x="755231" y="496049"/>
                  </a:lnTo>
                  <a:lnTo>
                    <a:pt x="793395" y="464738"/>
                  </a:lnTo>
                  <a:lnTo>
                    <a:pt x="832276" y="434324"/>
                  </a:lnTo>
                  <a:lnTo>
                    <a:pt x="871752" y="404898"/>
                  </a:lnTo>
                  <a:lnTo>
                    <a:pt x="911803" y="376466"/>
                  </a:lnTo>
                  <a:lnTo>
                    <a:pt x="952411" y="349031"/>
                  </a:lnTo>
                  <a:lnTo>
                    <a:pt x="993556" y="322598"/>
                  </a:lnTo>
                  <a:lnTo>
                    <a:pt x="1035221" y="297171"/>
                  </a:lnTo>
                  <a:lnTo>
                    <a:pt x="1077386" y="272754"/>
                  </a:lnTo>
                  <a:lnTo>
                    <a:pt x="1120033" y="249352"/>
                  </a:lnTo>
                  <a:lnTo>
                    <a:pt x="1163144" y="226969"/>
                  </a:lnTo>
                  <a:lnTo>
                    <a:pt x="1206698" y="205609"/>
                  </a:lnTo>
                  <a:lnTo>
                    <a:pt x="1250678" y="185278"/>
                  </a:lnTo>
                  <a:lnTo>
                    <a:pt x="1295065" y="165978"/>
                  </a:lnTo>
                  <a:lnTo>
                    <a:pt x="1339840" y="147715"/>
                  </a:lnTo>
                  <a:lnTo>
                    <a:pt x="1384985" y="130492"/>
                  </a:lnTo>
                  <a:lnTo>
                    <a:pt x="1430480" y="114315"/>
                  </a:lnTo>
                  <a:lnTo>
                    <a:pt x="1476308" y="99187"/>
                  </a:lnTo>
                  <a:lnTo>
                    <a:pt x="1522449" y="85113"/>
                  </a:lnTo>
                  <a:lnTo>
                    <a:pt x="1568884" y="72097"/>
                  </a:lnTo>
                  <a:lnTo>
                    <a:pt x="1615595" y="60144"/>
                  </a:lnTo>
                  <a:lnTo>
                    <a:pt x="1662563" y="49257"/>
                  </a:lnTo>
                  <a:lnTo>
                    <a:pt x="1709770" y="39441"/>
                  </a:lnTo>
                  <a:lnTo>
                    <a:pt x="1757196" y="30701"/>
                  </a:lnTo>
                  <a:lnTo>
                    <a:pt x="1804824" y="23041"/>
                  </a:lnTo>
                  <a:lnTo>
                    <a:pt x="1852633" y="16465"/>
                  </a:lnTo>
                  <a:lnTo>
                    <a:pt x="1900606" y="10978"/>
                  </a:lnTo>
                  <a:lnTo>
                    <a:pt x="1948724" y="6583"/>
                  </a:lnTo>
                  <a:lnTo>
                    <a:pt x="1996968" y="3286"/>
                  </a:lnTo>
                  <a:lnTo>
                    <a:pt x="2045320" y="1090"/>
                  </a:lnTo>
                  <a:lnTo>
                    <a:pt x="2093760" y="0"/>
                  </a:lnTo>
                  <a:lnTo>
                    <a:pt x="2142270" y="20"/>
                  </a:lnTo>
                  <a:lnTo>
                    <a:pt x="2190831" y="1154"/>
                  </a:lnTo>
                  <a:lnTo>
                    <a:pt x="2239425" y="3408"/>
                  </a:lnTo>
                  <a:lnTo>
                    <a:pt x="2288032" y="6785"/>
                  </a:lnTo>
                  <a:lnTo>
                    <a:pt x="2336635" y="11289"/>
                  </a:lnTo>
                  <a:lnTo>
                    <a:pt x="2385214" y="16925"/>
                  </a:lnTo>
                  <a:lnTo>
                    <a:pt x="2433750" y="23698"/>
                  </a:lnTo>
                  <a:lnTo>
                    <a:pt x="2482226" y="31611"/>
                  </a:lnTo>
                  <a:lnTo>
                    <a:pt x="2530621" y="40668"/>
                  </a:lnTo>
                  <a:lnTo>
                    <a:pt x="2578918" y="50876"/>
                  </a:lnTo>
                  <a:lnTo>
                    <a:pt x="2552432" y="169372"/>
                  </a:lnTo>
                  <a:lnTo>
                    <a:pt x="2094352" y="169372"/>
                  </a:lnTo>
                  <a:lnTo>
                    <a:pt x="2044701" y="170587"/>
                  </a:lnTo>
                  <a:lnTo>
                    <a:pt x="1995155" y="173065"/>
                  </a:lnTo>
                  <a:lnTo>
                    <a:pt x="1945737" y="176799"/>
                  </a:lnTo>
                  <a:lnTo>
                    <a:pt x="1896470" y="181785"/>
                  </a:lnTo>
                  <a:lnTo>
                    <a:pt x="1847380" y="188016"/>
                  </a:lnTo>
                  <a:lnTo>
                    <a:pt x="1798489" y="195489"/>
                  </a:lnTo>
                  <a:lnTo>
                    <a:pt x="1749821" y="204196"/>
                  </a:lnTo>
                  <a:lnTo>
                    <a:pt x="1701401" y="214132"/>
                  </a:lnTo>
                  <a:lnTo>
                    <a:pt x="1653252" y="225293"/>
                  </a:lnTo>
                  <a:lnTo>
                    <a:pt x="1605398" y="237671"/>
                  </a:lnTo>
                  <a:lnTo>
                    <a:pt x="1557863" y="251263"/>
                  </a:lnTo>
                  <a:lnTo>
                    <a:pt x="1510670" y="266061"/>
                  </a:lnTo>
                  <a:lnTo>
                    <a:pt x="1463844" y="282062"/>
                  </a:lnTo>
                  <a:lnTo>
                    <a:pt x="1417408" y="299259"/>
                  </a:lnTo>
                  <a:lnTo>
                    <a:pt x="1371386" y="317646"/>
                  </a:lnTo>
                  <a:lnTo>
                    <a:pt x="1325802" y="337219"/>
                  </a:lnTo>
                  <a:lnTo>
                    <a:pt x="1280680" y="357971"/>
                  </a:lnTo>
                  <a:lnTo>
                    <a:pt x="1236044" y="379898"/>
                  </a:lnTo>
                  <a:lnTo>
                    <a:pt x="1191916" y="402993"/>
                  </a:lnTo>
                  <a:lnTo>
                    <a:pt x="1148322" y="427252"/>
                  </a:lnTo>
                  <a:lnTo>
                    <a:pt x="1105285" y="452667"/>
                  </a:lnTo>
                  <a:lnTo>
                    <a:pt x="1062829" y="479235"/>
                  </a:lnTo>
                  <a:lnTo>
                    <a:pt x="1020978" y="506950"/>
                  </a:lnTo>
                  <a:lnTo>
                    <a:pt x="979755" y="535805"/>
                  </a:lnTo>
                  <a:lnTo>
                    <a:pt x="939185" y="565796"/>
                  </a:lnTo>
                  <a:lnTo>
                    <a:pt x="899290" y="596917"/>
                  </a:lnTo>
                  <a:lnTo>
                    <a:pt x="860204" y="629072"/>
                  </a:lnTo>
                  <a:lnTo>
                    <a:pt x="822097" y="662113"/>
                  </a:lnTo>
                  <a:lnTo>
                    <a:pt x="784944" y="696048"/>
                  </a:lnTo>
                  <a:lnTo>
                    <a:pt x="748767" y="730846"/>
                  </a:lnTo>
                  <a:lnTo>
                    <a:pt x="713578" y="766484"/>
                  </a:lnTo>
                  <a:lnTo>
                    <a:pt x="679386" y="802940"/>
                  </a:lnTo>
                  <a:lnTo>
                    <a:pt x="646202" y="840193"/>
                  </a:lnTo>
                  <a:lnTo>
                    <a:pt x="614037" y="878219"/>
                  </a:lnTo>
                  <a:lnTo>
                    <a:pt x="582901" y="916998"/>
                  </a:lnTo>
                  <a:lnTo>
                    <a:pt x="552806" y="956506"/>
                  </a:lnTo>
                  <a:lnTo>
                    <a:pt x="523760" y="996723"/>
                  </a:lnTo>
                  <a:lnTo>
                    <a:pt x="495776" y="1037625"/>
                  </a:lnTo>
                  <a:lnTo>
                    <a:pt x="468864" y="1079191"/>
                  </a:lnTo>
                  <a:lnTo>
                    <a:pt x="443034" y="1121399"/>
                  </a:lnTo>
                  <a:lnTo>
                    <a:pt x="418297" y="1164227"/>
                  </a:lnTo>
                  <a:lnTo>
                    <a:pt x="394663" y="1207653"/>
                  </a:lnTo>
                  <a:lnTo>
                    <a:pt x="372144" y="1251654"/>
                  </a:lnTo>
                  <a:lnTo>
                    <a:pt x="350749" y="1296209"/>
                  </a:lnTo>
                  <a:lnTo>
                    <a:pt x="330489" y="1341295"/>
                  </a:lnTo>
                  <a:lnTo>
                    <a:pt x="311375" y="1386891"/>
                  </a:lnTo>
                  <a:lnTo>
                    <a:pt x="293418" y="1432975"/>
                  </a:lnTo>
                  <a:lnTo>
                    <a:pt x="276627" y="1479524"/>
                  </a:lnTo>
                  <a:lnTo>
                    <a:pt x="261014" y="1526516"/>
                  </a:lnTo>
                  <a:lnTo>
                    <a:pt x="246590" y="1573929"/>
                  </a:lnTo>
                  <a:lnTo>
                    <a:pt x="233364" y="1621742"/>
                  </a:lnTo>
                  <a:lnTo>
                    <a:pt x="221347" y="1669932"/>
                  </a:lnTo>
                  <a:lnTo>
                    <a:pt x="210551" y="1718477"/>
                  </a:lnTo>
                  <a:lnTo>
                    <a:pt x="200985" y="1767356"/>
                  </a:lnTo>
                  <a:lnTo>
                    <a:pt x="192660" y="1816545"/>
                  </a:lnTo>
                  <a:lnTo>
                    <a:pt x="185587" y="1866024"/>
                  </a:lnTo>
                  <a:lnTo>
                    <a:pt x="179776" y="1915769"/>
                  </a:lnTo>
                  <a:lnTo>
                    <a:pt x="175238" y="1965760"/>
                  </a:lnTo>
                  <a:lnTo>
                    <a:pt x="171983" y="2015973"/>
                  </a:lnTo>
                  <a:lnTo>
                    <a:pt x="170023" y="2066387"/>
                  </a:lnTo>
                  <a:lnTo>
                    <a:pt x="169367" y="2116979"/>
                  </a:lnTo>
                  <a:close/>
                </a:path>
                <a:path w="2579370" h="2117090">
                  <a:moveTo>
                    <a:pt x="2541973" y="216164"/>
                  </a:moveTo>
                  <a:lnTo>
                    <a:pt x="2492455" y="205768"/>
                  </a:lnTo>
                  <a:lnTo>
                    <a:pt x="2442827" y="196684"/>
                  </a:lnTo>
                  <a:lnTo>
                    <a:pt x="2393113" y="188906"/>
                  </a:lnTo>
                  <a:lnTo>
                    <a:pt x="2343337" y="182430"/>
                  </a:lnTo>
                  <a:lnTo>
                    <a:pt x="2293522" y="177249"/>
                  </a:lnTo>
                  <a:lnTo>
                    <a:pt x="2243692" y="173358"/>
                  </a:lnTo>
                  <a:lnTo>
                    <a:pt x="2193871" y="170753"/>
                  </a:lnTo>
                  <a:lnTo>
                    <a:pt x="2144083" y="169426"/>
                  </a:lnTo>
                  <a:lnTo>
                    <a:pt x="2094352" y="169372"/>
                  </a:lnTo>
                  <a:lnTo>
                    <a:pt x="2552432" y="169372"/>
                  </a:lnTo>
                  <a:lnTo>
                    <a:pt x="2541973" y="216164"/>
                  </a:lnTo>
                  <a:close/>
                </a:path>
              </a:pathLst>
            </a:custGeom>
            <a:solidFill>
              <a:srgbClr val="D83A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034" y="3730573"/>
            <a:ext cx="133350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764393" y="3379507"/>
            <a:ext cx="908812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000"/>
              </a:lnSpc>
              <a:spcBef>
                <a:spcPts val="100"/>
              </a:spcBef>
            </a:pPr>
            <a:r>
              <a:rPr sz="3550" spc="36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57% </a:t>
            </a:r>
            <a:r>
              <a:rPr sz="3550" spc="12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3550" spc="15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underprivileged </a:t>
            </a:r>
            <a:r>
              <a:rPr sz="3550" spc="22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college </a:t>
            </a:r>
            <a:r>
              <a:rPr sz="3550" spc="5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students </a:t>
            </a:r>
            <a:r>
              <a:rPr sz="3550" spc="6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4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struggle</a:t>
            </a:r>
            <a:r>
              <a:rPr sz="35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0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5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4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secure</a:t>
            </a:r>
            <a:r>
              <a:rPr sz="35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3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part-time</a:t>
            </a:r>
            <a:r>
              <a:rPr sz="35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6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employment.</a:t>
            </a:r>
            <a:endParaRPr sz="35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8034" y="5616523"/>
            <a:ext cx="133350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64393" y="5265456"/>
            <a:ext cx="924941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000"/>
              </a:lnSpc>
              <a:spcBef>
                <a:spcPts val="100"/>
              </a:spcBef>
            </a:pPr>
            <a:r>
              <a:rPr sz="3550" spc="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Limited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4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job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0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opportunities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26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lead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0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3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financial </a:t>
            </a:r>
            <a:r>
              <a:rPr sz="3550" spc="-105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3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stress</a:t>
            </a:r>
            <a:r>
              <a:rPr sz="35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32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204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7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force</a:t>
            </a:r>
            <a:r>
              <a:rPr sz="35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5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students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0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8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prioritize </a:t>
            </a:r>
            <a:r>
              <a:rPr sz="3550" spc="-106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3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work</a:t>
            </a:r>
            <a:r>
              <a:rPr sz="3550" spc="-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15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over</a:t>
            </a:r>
            <a:r>
              <a:rPr sz="3550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550" spc="5" dirty="0">
                <a:solidFill>
                  <a:srgbClr val="D83A3A"/>
                </a:solidFill>
                <a:latin typeface="Trebuchet MS" panose="020B0603020202020204"/>
                <a:cs typeface="Trebuchet MS" panose="020B0603020202020204"/>
              </a:rPr>
              <a:t>studies.</a:t>
            </a:r>
            <a:endParaRPr sz="35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62144" y="1516857"/>
            <a:ext cx="13455650" cy="1028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50" spc="260" dirty="0">
                <a:solidFill>
                  <a:srgbClr val="000000"/>
                </a:solidFill>
              </a:rPr>
              <a:t>Unemployment</a:t>
            </a:r>
            <a:r>
              <a:rPr sz="6550" spc="-15" dirty="0">
                <a:solidFill>
                  <a:srgbClr val="000000"/>
                </a:solidFill>
              </a:rPr>
              <a:t> </a:t>
            </a:r>
            <a:r>
              <a:rPr sz="6550" spc="605" dirty="0">
                <a:solidFill>
                  <a:srgbClr val="000000"/>
                </a:solidFill>
              </a:rPr>
              <a:t>and</a:t>
            </a:r>
            <a:r>
              <a:rPr sz="6550" spc="-15" dirty="0">
                <a:solidFill>
                  <a:srgbClr val="000000"/>
                </a:solidFill>
              </a:rPr>
              <a:t> </a:t>
            </a:r>
            <a:r>
              <a:rPr sz="6550" spc="500" dirty="0">
                <a:solidFill>
                  <a:srgbClr val="000000"/>
                </a:solidFill>
              </a:rPr>
              <a:t>Job</a:t>
            </a:r>
            <a:r>
              <a:rPr sz="6550" spc="-15" dirty="0">
                <a:solidFill>
                  <a:srgbClr val="000000"/>
                </a:solidFill>
              </a:rPr>
              <a:t> </a:t>
            </a:r>
            <a:r>
              <a:rPr sz="6550" spc="245" dirty="0">
                <a:solidFill>
                  <a:srgbClr val="000000"/>
                </a:solidFill>
              </a:rPr>
              <a:t>Scarcity:</a:t>
            </a:r>
            <a:endParaRPr sz="6550"/>
          </a:p>
        </p:txBody>
      </p:sp>
      <p:sp>
        <p:nvSpPr>
          <p:cNvPr id="11" name="object 11"/>
          <p:cNvSpPr/>
          <p:nvPr/>
        </p:nvSpPr>
        <p:spPr>
          <a:xfrm>
            <a:off x="8395071" y="6"/>
            <a:ext cx="1497965" cy="749300"/>
          </a:xfrm>
          <a:custGeom>
            <a:avLst/>
            <a:gdLst/>
            <a:ahLst/>
            <a:cxnLst/>
            <a:rect l="l" t="t" r="r" b="b"/>
            <a:pathLst>
              <a:path w="1497965" h="749300">
                <a:moveTo>
                  <a:pt x="748891" y="748891"/>
                </a:moveTo>
                <a:lnTo>
                  <a:pt x="701530" y="747417"/>
                </a:lnTo>
                <a:lnTo>
                  <a:pt x="654952" y="743056"/>
                </a:lnTo>
                <a:lnTo>
                  <a:pt x="609245" y="735894"/>
                </a:lnTo>
                <a:lnTo>
                  <a:pt x="564496" y="726019"/>
                </a:lnTo>
                <a:lnTo>
                  <a:pt x="520793" y="713519"/>
                </a:lnTo>
                <a:lnTo>
                  <a:pt x="478223" y="698481"/>
                </a:lnTo>
                <a:lnTo>
                  <a:pt x="436875" y="680994"/>
                </a:lnTo>
                <a:lnTo>
                  <a:pt x="396836" y="661146"/>
                </a:lnTo>
                <a:lnTo>
                  <a:pt x="358193" y="639023"/>
                </a:lnTo>
                <a:lnTo>
                  <a:pt x="321036" y="614714"/>
                </a:lnTo>
                <a:lnTo>
                  <a:pt x="285450" y="588306"/>
                </a:lnTo>
                <a:lnTo>
                  <a:pt x="251525" y="559887"/>
                </a:lnTo>
                <a:lnTo>
                  <a:pt x="219347" y="529544"/>
                </a:lnTo>
                <a:lnTo>
                  <a:pt x="189005" y="497367"/>
                </a:lnTo>
                <a:lnTo>
                  <a:pt x="160586" y="463441"/>
                </a:lnTo>
                <a:lnTo>
                  <a:pt x="134177" y="427856"/>
                </a:lnTo>
                <a:lnTo>
                  <a:pt x="109868" y="390698"/>
                </a:lnTo>
                <a:lnTo>
                  <a:pt x="87745" y="352056"/>
                </a:lnTo>
                <a:lnTo>
                  <a:pt x="67896" y="312016"/>
                </a:lnTo>
                <a:lnTo>
                  <a:pt x="50409" y="270668"/>
                </a:lnTo>
                <a:lnTo>
                  <a:pt x="35372" y="228098"/>
                </a:lnTo>
                <a:lnTo>
                  <a:pt x="22872" y="184395"/>
                </a:lnTo>
                <a:lnTo>
                  <a:pt x="12997" y="139646"/>
                </a:lnTo>
                <a:lnTo>
                  <a:pt x="5835" y="93938"/>
                </a:lnTo>
                <a:lnTo>
                  <a:pt x="1473" y="47360"/>
                </a:lnTo>
                <a:lnTo>
                  <a:pt x="0" y="0"/>
                </a:lnTo>
                <a:lnTo>
                  <a:pt x="1497806" y="0"/>
                </a:lnTo>
                <a:lnTo>
                  <a:pt x="1496332" y="47360"/>
                </a:lnTo>
                <a:lnTo>
                  <a:pt x="1491971" y="93938"/>
                </a:lnTo>
                <a:lnTo>
                  <a:pt x="1484808" y="139646"/>
                </a:lnTo>
                <a:lnTo>
                  <a:pt x="1474933" y="184395"/>
                </a:lnTo>
                <a:lnTo>
                  <a:pt x="1462433" y="228098"/>
                </a:lnTo>
                <a:lnTo>
                  <a:pt x="1447395" y="270668"/>
                </a:lnTo>
                <a:lnTo>
                  <a:pt x="1429908" y="312016"/>
                </a:lnTo>
                <a:lnTo>
                  <a:pt x="1410058" y="352056"/>
                </a:lnTo>
                <a:lnTo>
                  <a:pt x="1387935" y="390698"/>
                </a:lnTo>
                <a:lnTo>
                  <a:pt x="1363625" y="427856"/>
                </a:lnTo>
                <a:lnTo>
                  <a:pt x="1337216" y="463441"/>
                </a:lnTo>
                <a:lnTo>
                  <a:pt x="1308796" y="497367"/>
                </a:lnTo>
                <a:lnTo>
                  <a:pt x="1278453" y="529544"/>
                </a:lnTo>
                <a:lnTo>
                  <a:pt x="1246274" y="559887"/>
                </a:lnTo>
                <a:lnTo>
                  <a:pt x="1212348" y="588306"/>
                </a:lnTo>
                <a:lnTo>
                  <a:pt x="1176761" y="614714"/>
                </a:lnTo>
                <a:lnTo>
                  <a:pt x="1139602" y="639023"/>
                </a:lnTo>
                <a:lnTo>
                  <a:pt x="1100959" y="661146"/>
                </a:lnTo>
                <a:lnTo>
                  <a:pt x="1060918" y="680994"/>
                </a:lnTo>
                <a:lnTo>
                  <a:pt x="1019569" y="698481"/>
                </a:lnTo>
                <a:lnTo>
                  <a:pt x="976998" y="713519"/>
                </a:lnTo>
                <a:lnTo>
                  <a:pt x="933293" y="726019"/>
                </a:lnTo>
                <a:lnTo>
                  <a:pt x="888542" y="735894"/>
                </a:lnTo>
                <a:lnTo>
                  <a:pt x="842833" y="743056"/>
                </a:lnTo>
                <a:lnTo>
                  <a:pt x="796253" y="747417"/>
                </a:lnTo>
                <a:lnTo>
                  <a:pt x="748891" y="748891"/>
                </a:lnTo>
                <a:close/>
              </a:path>
            </a:pathLst>
          </a:custGeom>
          <a:solidFill>
            <a:srgbClr val="D83A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6418" y="6419720"/>
            <a:ext cx="4561205" cy="900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750" spc="3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57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750" spc="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endParaRPr sz="5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7582" y="9525"/>
            <a:ext cx="0" cy="10267950"/>
          </a:xfrm>
          <a:custGeom>
            <a:avLst/>
            <a:gdLst/>
            <a:ahLst/>
            <a:cxnLst/>
            <a:rect l="l" t="t" r="r" b="b"/>
            <a:pathLst>
              <a:path h="10267950">
                <a:moveTo>
                  <a:pt x="0" y="1026794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74982"/>
            <a:ext cx="1503045" cy="3537585"/>
          </a:xfrm>
          <a:custGeom>
            <a:avLst/>
            <a:gdLst/>
            <a:ahLst/>
            <a:cxnLst/>
            <a:rect l="l" t="t" r="r" b="b"/>
            <a:pathLst>
              <a:path w="1503045" h="3537584">
                <a:moveTo>
                  <a:pt x="1502456" y="1714127"/>
                </a:moveTo>
                <a:lnTo>
                  <a:pt x="1502456" y="1822925"/>
                </a:lnTo>
                <a:lnTo>
                  <a:pt x="1500770" y="1865224"/>
                </a:lnTo>
                <a:lnTo>
                  <a:pt x="1497588" y="1913078"/>
                </a:lnTo>
                <a:lnTo>
                  <a:pt x="1493161" y="1960582"/>
                </a:lnTo>
                <a:lnTo>
                  <a:pt x="1487506" y="2007718"/>
                </a:lnTo>
                <a:lnTo>
                  <a:pt x="1480639" y="2054471"/>
                </a:lnTo>
                <a:lnTo>
                  <a:pt x="1472576" y="2100825"/>
                </a:lnTo>
                <a:lnTo>
                  <a:pt x="1463333" y="2146763"/>
                </a:lnTo>
                <a:lnTo>
                  <a:pt x="1452927" y="2192269"/>
                </a:lnTo>
                <a:lnTo>
                  <a:pt x="1441374" y="2237326"/>
                </a:lnTo>
                <a:lnTo>
                  <a:pt x="1428690" y="2281919"/>
                </a:lnTo>
                <a:lnTo>
                  <a:pt x="1414891" y="2326032"/>
                </a:lnTo>
                <a:lnTo>
                  <a:pt x="1399994" y="2369647"/>
                </a:lnTo>
                <a:lnTo>
                  <a:pt x="1384015" y="2412749"/>
                </a:lnTo>
                <a:lnTo>
                  <a:pt x="1366970" y="2455321"/>
                </a:lnTo>
                <a:lnTo>
                  <a:pt x="1348875" y="2497347"/>
                </a:lnTo>
                <a:lnTo>
                  <a:pt x="1329747" y="2538812"/>
                </a:lnTo>
                <a:lnTo>
                  <a:pt x="1309602" y="2579698"/>
                </a:lnTo>
                <a:lnTo>
                  <a:pt x="1288456" y="2619989"/>
                </a:lnTo>
                <a:lnTo>
                  <a:pt x="1266325" y="2659670"/>
                </a:lnTo>
                <a:lnTo>
                  <a:pt x="1243226" y="2698723"/>
                </a:lnTo>
                <a:lnTo>
                  <a:pt x="1219175" y="2737133"/>
                </a:lnTo>
                <a:lnTo>
                  <a:pt x="1194188" y="2774884"/>
                </a:lnTo>
                <a:lnTo>
                  <a:pt x="1168281" y="2811959"/>
                </a:lnTo>
                <a:lnTo>
                  <a:pt x="1141471" y="2848342"/>
                </a:lnTo>
                <a:lnTo>
                  <a:pt x="1113774" y="2884016"/>
                </a:lnTo>
                <a:lnTo>
                  <a:pt x="1085206" y="2918966"/>
                </a:lnTo>
                <a:lnTo>
                  <a:pt x="1055784" y="2953175"/>
                </a:lnTo>
                <a:lnTo>
                  <a:pt x="1025523" y="2986627"/>
                </a:lnTo>
                <a:lnTo>
                  <a:pt x="994440" y="3019305"/>
                </a:lnTo>
                <a:lnTo>
                  <a:pt x="962551" y="3051194"/>
                </a:lnTo>
                <a:lnTo>
                  <a:pt x="929873" y="3082277"/>
                </a:lnTo>
                <a:lnTo>
                  <a:pt x="896421" y="3112538"/>
                </a:lnTo>
                <a:lnTo>
                  <a:pt x="862212" y="3141961"/>
                </a:lnTo>
                <a:lnTo>
                  <a:pt x="827262" y="3170529"/>
                </a:lnTo>
                <a:lnTo>
                  <a:pt x="791588" y="3198226"/>
                </a:lnTo>
                <a:lnTo>
                  <a:pt x="755205" y="3225036"/>
                </a:lnTo>
                <a:lnTo>
                  <a:pt x="718130" y="3250943"/>
                </a:lnTo>
                <a:lnTo>
                  <a:pt x="680380" y="3275930"/>
                </a:lnTo>
                <a:lnTo>
                  <a:pt x="641970" y="3299981"/>
                </a:lnTo>
                <a:lnTo>
                  <a:pt x="602916" y="3323081"/>
                </a:lnTo>
                <a:lnTo>
                  <a:pt x="563235" y="3345211"/>
                </a:lnTo>
                <a:lnTo>
                  <a:pt x="522944" y="3366357"/>
                </a:lnTo>
                <a:lnTo>
                  <a:pt x="482058" y="3386503"/>
                </a:lnTo>
                <a:lnTo>
                  <a:pt x="440593" y="3405631"/>
                </a:lnTo>
                <a:lnTo>
                  <a:pt x="398567" y="3423726"/>
                </a:lnTo>
                <a:lnTo>
                  <a:pt x="355995" y="3440771"/>
                </a:lnTo>
                <a:lnTo>
                  <a:pt x="312893" y="3456750"/>
                </a:lnTo>
                <a:lnTo>
                  <a:pt x="269277" y="3471647"/>
                </a:lnTo>
                <a:lnTo>
                  <a:pt x="225165" y="3485446"/>
                </a:lnTo>
                <a:lnTo>
                  <a:pt x="180572" y="3498130"/>
                </a:lnTo>
                <a:lnTo>
                  <a:pt x="135514" y="3509684"/>
                </a:lnTo>
                <a:lnTo>
                  <a:pt x="90008" y="3520090"/>
                </a:lnTo>
                <a:lnTo>
                  <a:pt x="44070" y="3529333"/>
                </a:lnTo>
                <a:lnTo>
                  <a:pt x="0" y="3536999"/>
                </a:lnTo>
                <a:lnTo>
                  <a:pt x="0" y="0"/>
                </a:lnTo>
                <a:lnTo>
                  <a:pt x="44070" y="7666"/>
                </a:lnTo>
                <a:lnTo>
                  <a:pt x="90008" y="16909"/>
                </a:lnTo>
                <a:lnTo>
                  <a:pt x="135514" y="27315"/>
                </a:lnTo>
                <a:lnTo>
                  <a:pt x="180572" y="38868"/>
                </a:lnTo>
                <a:lnTo>
                  <a:pt x="225165" y="51553"/>
                </a:lnTo>
                <a:lnTo>
                  <a:pt x="269277" y="65352"/>
                </a:lnTo>
                <a:lnTo>
                  <a:pt x="312893" y="80249"/>
                </a:lnTo>
                <a:lnTo>
                  <a:pt x="355995" y="96229"/>
                </a:lnTo>
                <a:lnTo>
                  <a:pt x="398567" y="113275"/>
                </a:lnTo>
                <a:lnTo>
                  <a:pt x="440593" y="131370"/>
                </a:lnTo>
                <a:lnTo>
                  <a:pt x="482058" y="150498"/>
                </a:lnTo>
                <a:lnTo>
                  <a:pt x="522944" y="170644"/>
                </a:lnTo>
                <a:lnTo>
                  <a:pt x="563235" y="191791"/>
                </a:lnTo>
                <a:lnTo>
                  <a:pt x="602916" y="213922"/>
                </a:lnTo>
                <a:lnTo>
                  <a:pt x="641970" y="237022"/>
                </a:lnTo>
                <a:lnTo>
                  <a:pt x="680380" y="261074"/>
                </a:lnTo>
                <a:lnTo>
                  <a:pt x="718130" y="286061"/>
                </a:lnTo>
                <a:lnTo>
                  <a:pt x="755205" y="311969"/>
                </a:lnTo>
                <a:lnTo>
                  <a:pt x="791588" y="338780"/>
                </a:lnTo>
                <a:lnTo>
                  <a:pt x="827262" y="366477"/>
                </a:lnTo>
                <a:lnTo>
                  <a:pt x="862212" y="395046"/>
                </a:lnTo>
                <a:lnTo>
                  <a:pt x="896421" y="424470"/>
                </a:lnTo>
                <a:lnTo>
                  <a:pt x="929873" y="454732"/>
                </a:lnTo>
                <a:lnTo>
                  <a:pt x="962551" y="485815"/>
                </a:lnTo>
                <a:lnTo>
                  <a:pt x="994440" y="517705"/>
                </a:lnTo>
                <a:lnTo>
                  <a:pt x="1025523" y="550385"/>
                </a:lnTo>
                <a:lnTo>
                  <a:pt x="1055784" y="583838"/>
                </a:lnTo>
                <a:lnTo>
                  <a:pt x="1085206" y="618048"/>
                </a:lnTo>
                <a:lnTo>
                  <a:pt x="1113774" y="652998"/>
                </a:lnTo>
                <a:lnTo>
                  <a:pt x="1141471" y="688674"/>
                </a:lnTo>
                <a:lnTo>
                  <a:pt x="1168281" y="725058"/>
                </a:lnTo>
                <a:lnTo>
                  <a:pt x="1194188" y="762134"/>
                </a:lnTo>
                <a:lnTo>
                  <a:pt x="1219175" y="799885"/>
                </a:lnTo>
                <a:lnTo>
                  <a:pt x="1243226" y="838297"/>
                </a:lnTo>
                <a:lnTo>
                  <a:pt x="1266325" y="877352"/>
                </a:lnTo>
                <a:lnTo>
                  <a:pt x="1288456" y="917034"/>
                </a:lnTo>
                <a:lnTo>
                  <a:pt x="1309602" y="957326"/>
                </a:lnTo>
                <a:lnTo>
                  <a:pt x="1329747" y="998214"/>
                </a:lnTo>
                <a:lnTo>
                  <a:pt x="1348875" y="1039680"/>
                </a:lnTo>
                <a:lnTo>
                  <a:pt x="1366970" y="1081707"/>
                </a:lnTo>
                <a:lnTo>
                  <a:pt x="1384015" y="1124281"/>
                </a:lnTo>
                <a:lnTo>
                  <a:pt x="1399994" y="1167384"/>
                </a:lnTo>
                <a:lnTo>
                  <a:pt x="1414891" y="1211001"/>
                </a:lnTo>
                <a:lnTo>
                  <a:pt x="1428690" y="1255115"/>
                </a:lnTo>
                <a:lnTo>
                  <a:pt x="1441374" y="1299710"/>
                </a:lnTo>
                <a:lnTo>
                  <a:pt x="1452927" y="1344769"/>
                </a:lnTo>
                <a:lnTo>
                  <a:pt x="1463333" y="1390276"/>
                </a:lnTo>
                <a:lnTo>
                  <a:pt x="1472576" y="1436216"/>
                </a:lnTo>
                <a:lnTo>
                  <a:pt x="1480639" y="1482572"/>
                </a:lnTo>
                <a:lnTo>
                  <a:pt x="1487506" y="1529327"/>
                </a:lnTo>
                <a:lnTo>
                  <a:pt x="1493161" y="1576465"/>
                </a:lnTo>
                <a:lnTo>
                  <a:pt x="1497588" y="1623971"/>
                </a:lnTo>
                <a:lnTo>
                  <a:pt x="1500770" y="1671827"/>
                </a:lnTo>
                <a:lnTo>
                  <a:pt x="1502456" y="1714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90894" y="2223261"/>
            <a:ext cx="2920365" cy="2920365"/>
          </a:xfrm>
          <a:custGeom>
            <a:avLst/>
            <a:gdLst/>
            <a:ahLst/>
            <a:cxnLst/>
            <a:rect l="l" t="t" r="r" b="b"/>
            <a:pathLst>
              <a:path w="2920365" h="2920365">
                <a:moveTo>
                  <a:pt x="1460078" y="2920156"/>
                </a:moveTo>
                <a:lnTo>
                  <a:pt x="1411692" y="2919380"/>
                </a:lnTo>
                <a:lnTo>
                  <a:pt x="1363712" y="2917066"/>
                </a:lnTo>
                <a:lnTo>
                  <a:pt x="1316162" y="2913238"/>
                </a:lnTo>
                <a:lnTo>
                  <a:pt x="1269064" y="2907920"/>
                </a:lnTo>
                <a:lnTo>
                  <a:pt x="1222443" y="2901135"/>
                </a:lnTo>
                <a:lnTo>
                  <a:pt x="1176323" y="2892908"/>
                </a:lnTo>
                <a:lnTo>
                  <a:pt x="1130726" y="2883260"/>
                </a:lnTo>
                <a:lnTo>
                  <a:pt x="1085676" y="2872217"/>
                </a:lnTo>
                <a:lnTo>
                  <a:pt x="1041197" y="2859802"/>
                </a:lnTo>
                <a:lnTo>
                  <a:pt x="997313" y="2846037"/>
                </a:lnTo>
                <a:lnTo>
                  <a:pt x="954046" y="2830948"/>
                </a:lnTo>
                <a:lnTo>
                  <a:pt x="911421" y="2814556"/>
                </a:lnTo>
                <a:lnTo>
                  <a:pt x="869462" y="2796887"/>
                </a:lnTo>
                <a:lnTo>
                  <a:pt x="828191" y="2777963"/>
                </a:lnTo>
                <a:lnTo>
                  <a:pt x="787632" y="2757809"/>
                </a:lnTo>
                <a:lnTo>
                  <a:pt x="747809" y="2736447"/>
                </a:lnTo>
                <a:lnTo>
                  <a:pt x="708746" y="2713901"/>
                </a:lnTo>
                <a:lnTo>
                  <a:pt x="670466" y="2690195"/>
                </a:lnTo>
                <a:lnTo>
                  <a:pt x="632992" y="2665352"/>
                </a:lnTo>
                <a:lnTo>
                  <a:pt x="596349" y="2639396"/>
                </a:lnTo>
                <a:lnTo>
                  <a:pt x="560559" y="2612351"/>
                </a:lnTo>
                <a:lnTo>
                  <a:pt x="525646" y="2584240"/>
                </a:lnTo>
                <a:lnTo>
                  <a:pt x="491635" y="2555087"/>
                </a:lnTo>
                <a:lnTo>
                  <a:pt x="458548" y="2524914"/>
                </a:lnTo>
                <a:lnTo>
                  <a:pt x="426409" y="2493747"/>
                </a:lnTo>
                <a:lnTo>
                  <a:pt x="395241" y="2461608"/>
                </a:lnTo>
                <a:lnTo>
                  <a:pt x="365069" y="2428521"/>
                </a:lnTo>
                <a:lnTo>
                  <a:pt x="335916" y="2394509"/>
                </a:lnTo>
                <a:lnTo>
                  <a:pt x="307804" y="2359597"/>
                </a:lnTo>
                <a:lnTo>
                  <a:pt x="280759" y="2323807"/>
                </a:lnTo>
                <a:lnTo>
                  <a:pt x="254804" y="2287164"/>
                </a:lnTo>
                <a:lnTo>
                  <a:pt x="229961" y="2249690"/>
                </a:lnTo>
                <a:lnTo>
                  <a:pt x="206255" y="2211410"/>
                </a:lnTo>
                <a:lnTo>
                  <a:pt x="183709" y="2172346"/>
                </a:lnTo>
                <a:lnTo>
                  <a:pt x="162347" y="2132524"/>
                </a:lnTo>
                <a:lnTo>
                  <a:pt x="142192" y="2091965"/>
                </a:lnTo>
                <a:lnTo>
                  <a:pt x="123268" y="2050694"/>
                </a:lnTo>
                <a:lnTo>
                  <a:pt x="105599" y="2008734"/>
                </a:lnTo>
                <a:lnTo>
                  <a:pt x="89208" y="1966109"/>
                </a:lnTo>
                <a:lnTo>
                  <a:pt x="74118" y="1922843"/>
                </a:lnTo>
                <a:lnTo>
                  <a:pt x="60354" y="1878959"/>
                </a:lnTo>
                <a:lnTo>
                  <a:pt x="47938" y="1834480"/>
                </a:lnTo>
                <a:lnTo>
                  <a:pt x="36895" y="1789430"/>
                </a:lnTo>
                <a:lnTo>
                  <a:pt x="27248" y="1743833"/>
                </a:lnTo>
                <a:lnTo>
                  <a:pt x="19020" y="1697712"/>
                </a:lnTo>
                <a:lnTo>
                  <a:pt x="12236" y="1651091"/>
                </a:lnTo>
                <a:lnTo>
                  <a:pt x="6918" y="1603994"/>
                </a:lnTo>
                <a:lnTo>
                  <a:pt x="3090" y="1556443"/>
                </a:lnTo>
                <a:lnTo>
                  <a:pt x="776" y="1508464"/>
                </a:lnTo>
                <a:lnTo>
                  <a:pt x="0" y="1460078"/>
                </a:lnTo>
                <a:lnTo>
                  <a:pt x="776" y="1411692"/>
                </a:lnTo>
                <a:lnTo>
                  <a:pt x="3090" y="1363712"/>
                </a:lnTo>
                <a:lnTo>
                  <a:pt x="6918" y="1316162"/>
                </a:lnTo>
                <a:lnTo>
                  <a:pt x="12236" y="1269064"/>
                </a:lnTo>
                <a:lnTo>
                  <a:pt x="19020" y="1222443"/>
                </a:lnTo>
                <a:lnTo>
                  <a:pt x="27248" y="1176323"/>
                </a:lnTo>
                <a:lnTo>
                  <a:pt x="36895" y="1130726"/>
                </a:lnTo>
                <a:lnTo>
                  <a:pt x="47938" y="1085676"/>
                </a:lnTo>
                <a:lnTo>
                  <a:pt x="60354" y="1041197"/>
                </a:lnTo>
                <a:lnTo>
                  <a:pt x="74118" y="997313"/>
                </a:lnTo>
                <a:lnTo>
                  <a:pt x="89208" y="954046"/>
                </a:lnTo>
                <a:lnTo>
                  <a:pt x="105599" y="911421"/>
                </a:lnTo>
                <a:lnTo>
                  <a:pt x="123268" y="869462"/>
                </a:lnTo>
                <a:lnTo>
                  <a:pt x="142192" y="828191"/>
                </a:lnTo>
                <a:lnTo>
                  <a:pt x="162347" y="787632"/>
                </a:lnTo>
                <a:lnTo>
                  <a:pt x="183709" y="747809"/>
                </a:lnTo>
                <a:lnTo>
                  <a:pt x="206255" y="708746"/>
                </a:lnTo>
                <a:lnTo>
                  <a:pt x="229961" y="670466"/>
                </a:lnTo>
                <a:lnTo>
                  <a:pt x="254804" y="632992"/>
                </a:lnTo>
                <a:lnTo>
                  <a:pt x="280759" y="596349"/>
                </a:lnTo>
                <a:lnTo>
                  <a:pt x="307804" y="560559"/>
                </a:lnTo>
                <a:lnTo>
                  <a:pt x="335916" y="525646"/>
                </a:lnTo>
                <a:lnTo>
                  <a:pt x="365069" y="491635"/>
                </a:lnTo>
                <a:lnTo>
                  <a:pt x="395241" y="458548"/>
                </a:lnTo>
                <a:lnTo>
                  <a:pt x="426409" y="426409"/>
                </a:lnTo>
                <a:lnTo>
                  <a:pt x="458548" y="395241"/>
                </a:lnTo>
                <a:lnTo>
                  <a:pt x="491635" y="365069"/>
                </a:lnTo>
                <a:lnTo>
                  <a:pt x="525646" y="335916"/>
                </a:lnTo>
                <a:lnTo>
                  <a:pt x="560559" y="307804"/>
                </a:lnTo>
                <a:lnTo>
                  <a:pt x="596349" y="280759"/>
                </a:lnTo>
                <a:lnTo>
                  <a:pt x="632992" y="254804"/>
                </a:lnTo>
                <a:lnTo>
                  <a:pt x="670466" y="229961"/>
                </a:lnTo>
                <a:lnTo>
                  <a:pt x="708746" y="206255"/>
                </a:lnTo>
                <a:lnTo>
                  <a:pt x="747809" y="183709"/>
                </a:lnTo>
                <a:lnTo>
                  <a:pt x="787632" y="162347"/>
                </a:lnTo>
                <a:lnTo>
                  <a:pt x="828191" y="142192"/>
                </a:lnTo>
                <a:lnTo>
                  <a:pt x="869462" y="123268"/>
                </a:lnTo>
                <a:lnTo>
                  <a:pt x="911421" y="105599"/>
                </a:lnTo>
                <a:lnTo>
                  <a:pt x="954046" y="89208"/>
                </a:lnTo>
                <a:lnTo>
                  <a:pt x="997313" y="74118"/>
                </a:lnTo>
                <a:lnTo>
                  <a:pt x="1041197" y="60354"/>
                </a:lnTo>
                <a:lnTo>
                  <a:pt x="1085676" y="47938"/>
                </a:lnTo>
                <a:lnTo>
                  <a:pt x="1130726" y="36895"/>
                </a:lnTo>
                <a:lnTo>
                  <a:pt x="1176323" y="27248"/>
                </a:lnTo>
                <a:lnTo>
                  <a:pt x="1222443" y="19020"/>
                </a:lnTo>
                <a:lnTo>
                  <a:pt x="1269064" y="12236"/>
                </a:lnTo>
                <a:lnTo>
                  <a:pt x="1316162" y="6918"/>
                </a:lnTo>
                <a:lnTo>
                  <a:pt x="1363712" y="3090"/>
                </a:lnTo>
                <a:lnTo>
                  <a:pt x="1411692" y="776"/>
                </a:lnTo>
                <a:lnTo>
                  <a:pt x="1460078" y="0"/>
                </a:lnTo>
                <a:lnTo>
                  <a:pt x="1508464" y="776"/>
                </a:lnTo>
                <a:lnTo>
                  <a:pt x="1556443" y="3090"/>
                </a:lnTo>
                <a:lnTo>
                  <a:pt x="1603994" y="6918"/>
                </a:lnTo>
                <a:lnTo>
                  <a:pt x="1651091" y="12236"/>
                </a:lnTo>
                <a:lnTo>
                  <a:pt x="1697712" y="19020"/>
                </a:lnTo>
                <a:lnTo>
                  <a:pt x="1743833" y="27248"/>
                </a:lnTo>
                <a:lnTo>
                  <a:pt x="1789430" y="36895"/>
                </a:lnTo>
                <a:lnTo>
                  <a:pt x="1834480" y="47938"/>
                </a:lnTo>
                <a:lnTo>
                  <a:pt x="1878959" y="60354"/>
                </a:lnTo>
                <a:lnTo>
                  <a:pt x="1922843" y="74118"/>
                </a:lnTo>
                <a:lnTo>
                  <a:pt x="1966109" y="89208"/>
                </a:lnTo>
                <a:lnTo>
                  <a:pt x="2008734" y="105599"/>
                </a:lnTo>
                <a:lnTo>
                  <a:pt x="2050694" y="123268"/>
                </a:lnTo>
                <a:lnTo>
                  <a:pt x="2091965" y="142192"/>
                </a:lnTo>
                <a:lnTo>
                  <a:pt x="2132524" y="162347"/>
                </a:lnTo>
                <a:lnTo>
                  <a:pt x="2172346" y="183709"/>
                </a:lnTo>
                <a:lnTo>
                  <a:pt x="2211410" y="206255"/>
                </a:lnTo>
                <a:lnTo>
                  <a:pt x="2249690" y="229961"/>
                </a:lnTo>
                <a:lnTo>
                  <a:pt x="2287164" y="254804"/>
                </a:lnTo>
                <a:lnTo>
                  <a:pt x="2323807" y="280759"/>
                </a:lnTo>
                <a:lnTo>
                  <a:pt x="2359597" y="307804"/>
                </a:lnTo>
                <a:lnTo>
                  <a:pt x="2394509" y="335916"/>
                </a:lnTo>
                <a:lnTo>
                  <a:pt x="2428521" y="365069"/>
                </a:lnTo>
                <a:lnTo>
                  <a:pt x="2461608" y="395241"/>
                </a:lnTo>
                <a:lnTo>
                  <a:pt x="2493747" y="426409"/>
                </a:lnTo>
                <a:lnTo>
                  <a:pt x="2524914" y="458548"/>
                </a:lnTo>
                <a:lnTo>
                  <a:pt x="2555087" y="491635"/>
                </a:lnTo>
                <a:lnTo>
                  <a:pt x="2584240" y="525646"/>
                </a:lnTo>
                <a:lnTo>
                  <a:pt x="2588500" y="530937"/>
                </a:lnTo>
                <a:lnTo>
                  <a:pt x="1114968" y="530937"/>
                </a:lnTo>
                <a:lnTo>
                  <a:pt x="1114968" y="1121605"/>
                </a:lnTo>
                <a:lnTo>
                  <a:pt x="524300" y="1121605"/>
                </a:lnTo>
                <a:lnTo>
                  <a:pt x="524300" y="1805187"/>
                </a:lnTo>
                <a:lnTo>
                  <a:pt x="1114968" y="1805187"/>
                </a:lnTo>
                <a:lnTo>
                  <a:pt x="1114968" y="2389219"/>
                </a:lnTo>
                <a:lnTo>
                  <a:pt x="2588500" y="2389219"/>
                </a:lnTo>
                <a:lnTo>
                  <a:pt x="2584240" y="2394509"/>
                </a:lnTo>
                <a:lnTo>
                  <a:pt x="2555087" y="2428521"/>
                </a:lnTo>
                <a:lnTo>
                  <a:pt x="2524914" y="2461608"/>
                </a:lnTo>
                <a:lnTo>
                  <a:pt x="2493747" y="2493747"/>
                </a:lnTo>
                <a:lnTo>
                  <a:pt x="2461608" y="2524914"/>
                </a:lnTo>
                <a:lnTo>
                  <a:pt x="2428521" y="2555087"/>
                </a:lnTo>
                <a:lnTo>
                  <a:pt x="2394509" y="2584240"/>
                </a:lnTo>
                <a:lnTo>
                  <a:pt x="2359597" y="2612351"/>
                </a:lnTo>
                <a:lnTo>
                  <a:pt x="2323807" y="2639396"/>
                </a:lnTo>
                <a:lnTo>
                  <a:pt x="2287164" y="2665352"/>
                </a:lnTo>
                <a:lnTo>
                  <a:pt x="2249690" y="2690195"/>
                </a:lnTo>
                <a:lnTo>
                  <a:pt x="2211410" y="2713901"/>
                </a:lnTo>
                <a:lnTo>
                  <a:pt x="2172346" y="2736447"/>
                </a:lnTo>
                <a:lnTo>
                  <a:pt x="2132524" y="2757809"/>
                </a:lnTo>
                <a:lnTo>
                  <a:pt x="2091965" y="2777963"/>
                </a:lnTo>
                <a:lnTo>
                  <a:pt x="2050694" y="2796887"/>
                </a:lnTo>
                <a:lnTo>
                  <a:pt x="2008734" y="2814556"/>
                </a:lnTo>
                <a:lnTo>
                  <a:pt x="1966109" y="2830948"/>
                </a:lnTo>
                <a:lnTo>
                  <a:pt x="1922843" y="2846037"/>
                </a:lnTo>
                <a:lnTo>
                  <a:pt x="1878959" y="2859802"/>
                </a:lnTo>
                <a:lnTo>
                  <a:pt x="1834480" y="2872217"/>
                </a:lnTo>
                <a:lnTo>
                  <a:pt x="1789430" y="2883260"/>
                </a:lnTo>
                <a:lnTo>
                  <a:pt x="1743833" y="2892908"/>
                </a:lnTo>
                <a:lnTo>
                  <a:pt x="1697712" y="2901135"/>
                </a:lnTo>
                <a:lnTo>
                  <a:pt x="1651091" y="2907920"/>
                </a:lnTo>
                <a:lnTo>
                  <a:pt x="1603994" y="2913238"/>
                </a:lnTo>
                <a:lnTo>
                  <a:pt x="1556443" y="2917066"/>
                </a:lnTo>
                <a:lnTo>
                  <a:pt x="1508464" y="2919380"/>
                </a:lnTo>
                <a:lnTo>
                  <a:pt x="1460078" y="2920156"/>
                </a:lnTo>
                <a:close/>
              </a:path>
              <a:path w="2920365" h="2920365">
                <a:moveTo>
                  <a:pt x="2588500" y="2389219"/>
                </a:moveTo>
                <a:lnTo>
                  <a:pt x="1798550" y="2389219"/>
                </a:lnTo>
                <a:lnTo>
                  <a:pt x="1798550" y="1798550"/>
                </a:lnTo>
                <a:lnTo>
                  <a:pt x="2389218" y="1798550"/>
                </a:lnTo>
                <a:lnTo>
                  <a:pt x="2389218" y="1121605"/>
                </a:lnTo>
                <a:lnTo>
                  <a:pt x="1798550" y="1121605"/>
                </a:lnTo>
                <a:lnTo>
                  <a:pt x="1798550" y="530937"/>
                </a:lnTo>
                <a:lnTo>
                  <a:pt x="2588500" y="530937"/>
                </a:lnTo>
                <a:lnTo>
                  <a:pt x="2612351" y="560559"/>
                </a:lnTo>
                <a:lnTo>
                  <a:pt x="2639396" y="596349"/>
                </a:lnTo>
                <a:lnTo>
                  <a:pt x="2665352" y="632992"/>
                </a:lnTo>
                <a:lnTo>
                  <a:pt x="2690195" y="670466"/>
                </a:lnTo>
                <a:lnTo>
                  <a:pt x="2713901" y="708746"/>
                </a:lnTo>
                <a:lnTo>
                  <a:pt x="2736447" y="747809"/>
                </a:lnTo>
                <a:lnTo>
                  <a:pt x="2757809" y="787632"/>
                </a:lnTo>
                <a:lnTo>
                  <a:pt x="2777963" y="828191"/>
                </a:lnTo>
                <a:lnTo>
                  <a:pt x="2796887" y="869462"/>
                </a:lnTo>
                <a:lnTo>
                  <a:pt x="2814556" y="911421"/>
                </a:lnTo>
                <a:lnTo>
                  <a:pt x="2830948" y="954046"/>
                </a:lnTo>
                <a:lnTo>
                  <a:pt x="2846037" y="997313"/>
                </a:lnTo>
                <a:lnTo>
                  <a:pt x="2859802" y="1041197"/>
                </a:lnTo>
                <a:lnTo>
                  <a:pt x="2872217" y="1085676"/>
                </a:lnTo>
                <a:lnTo>
                  <a:pt x="2883260" y="1130726"/>
                </a:lnTo>
                <a:lnTo>
                  <a:pt x="2892908" y="1176323"/>
                </a:lnTo>
                <a:lnTo>
                  <a:pt x="2901135" y="1222443"/>
                </a:lnTo>
                <a:lnTo>
                  <a:pt x="2907920" y="1269064"/>
                </a:lnTo>
                <a:lnTo>
                  <a:pt x="2913238" y="1316162"/>
                </a:lnTo>
                <a:lnTo>
                  <a:pt x="2917066" y="1363712"/>
                </a:lnTo>
                <a:lnTo>
                  <a:pt x="2919380" y="1411692"/>
                </a:lnTo>
                <a:lnTo>
                  <a:pt x="2920156" y="1460078"/>
                </a:lnTo>
                <a:lnTo>
                  <a:pt x="2919380" y="1508464"/>
                </a:lnTo>
                <a:lnTo>
                  <a:pt x="2917066" y="1556443"/>
                </a:lnTo>
                <a:lnTo>
                  <a:pt x="2913238" y="1603994"/>
                </a:lnTo>
                <a:lnTo>
                  <a:pt x="2907920" y="1651091"/>
                </a:lnTo>
                <a:lnTo>
                  <a:pt x="2901135" y="1697712"/>
                </a:lnTo>
                <a:lnTo>
                  <a:pt x="2892908" y="1743833"/>
                </a:lnTo>
                <a:lnTo>
                  <a:pt x="2883260" y="1789430"/>
                </a:lnTo>
                <a:lnTo>
                  <a:pt x="2872217" y="1834480"/>
                </a:lnTo>
                <a:lnTo>
                  <a:pt x="2859802" y="1878959"/>
                </a:lnTo>
                <a:lnTo>
                  <a:pt x="2846037" y="1922843"/>
                </a:lnTo>
                <a:lnTo>
                  <a:pt x="2830948" y="1966109"/>
                </a:lnTo>
                <a:lnTo>
                  <a:pt x="2814556" y="2008734"/>
                </a:lnTo>
                <a:lnTo>
                  <a:pt x="2796887" y="2050694"/>
                </a:lnTo>
                <a:lnTo>
                  <a:pt x="2777963" y="2091965"/>
                </a:lnTo>
                <a:lnTo>
                  <a:pt x="2757809" y="2132524"/>
                </a:lnTo>
                <a:lnTo>
                  <a:pt x="2736447" y="2172346"/>
                </a:lnTo>
                <a:lnTo>
                  <a:pt x="2713901" y="2211410"/>
                </a:lnTo>
                <a:lnTo>
                  <a:pt x="2690195" y="2249690"/>
                </a:lnTo>
                <a:lnTo>
                  <a:pt x="2665352" y="2287164"/>
                </a:lnTo>
                <a:lnTo>
                  <a:pt x="2639396" y="2323807"/>
                </a:lnTo>
                <a:lnTo>
                  <a:pt x="2612351" y="2359597"/>
                </a:lnTo>
                <a:lnTo>
                  <a:pt x="2588500" y="2389219"/>
                </a:lnTo>
                <a:close/>
              </a:path>
            </a:pathLst>
          </a:custGeom>
          <a:solidFill>
            <a:srgbClr val="FFFFFF">
              <a:alpha val="8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757" y="2476487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757" y="4839957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677089" y="2095461"/>
            <a:ext cx="8232140" cy="5161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930">
              <a:lnSpc>
                <a:spcPct val="115000"/>
              </a:lnSpc>
              <a:spcBef>
                <a:spcPts val="95"/>
              </a:spcBef>
            </a:pPr>
            <a:r>
              <a:rPr lang="en-US" altLang="en-US" sz="455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A student can consult with the on-site doctors.</a:t>
            </a:r>
          </a:p>
          <a:p>
            <a:pPr marL="12700" marR="74930">
              <a:lnSpc>
                <a:spcPct val="115000"/>
              </a:lnSpc>
              <a:spcBef>
                <a:spcPts val="95"/>
              </a:spcBef>
            </a:pPr>
            <a:endParaRPr lang="en-US" altLang="en-US" sz="455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115000"/>
              </a:lnSpc>
            </a:pPr>
            <a:r>
              <a:rPr lang="en-US" altLang="en-US" sz="385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The doctor can then access the student’s file and review past treatments</a:t>
            </a:r>
          </a:p>
          <a:p>
            <a:pPr marL="12700" marR="5080">
              <a:lnSpc>
                <a:spcPct val="115000"/>
              </a:lnSpc>
            </a:pPr>
            <a:endParaRPr lang="en-US" altLang="en-US" sz="3850">
              <a:solidFill>
                <a:schemeClr val="bg1"/>
              </a:solidFill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397" y="7505687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600889" y="7200861"/>
            <a:ext cx="8070850" cy="1373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5"/>
              </a:spcBef>
            </a:pPr>
            <a:r>
              <a:rPr lang="en-US" altLang="en-US" sz="385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The doctor can also include detailed diagnosis notes for future reference.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46753" y="299397"/>
            <a:ext cx="892619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30" dirty="0">
                <a:latin typeface="Tahoma" panose="020B0604030504040204"/>
                <a:cs typeface="Tahoma" panose="020B0604030504040204"/>
              </a:rPr>
              <a:t>Medical</a:t>
            </a:r>
            <a:r>
              <a:rPr sz="75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7500" b="1" spc="-55" dirty="0">
                <a:latin typeface="Tahoma" panose="020B0604030504040204"/>
                <a:cs typeface="Tahoma" panose="020B0604030504040204"/>
              </a:rPr>
              <a:t>Assistance</a:t>
            </a:r>
            <a:endParaRPr sz="75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68287" y="6855234"/>
            <a:ext cx="4561205" cy="900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750" spc="30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5750" spc="-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5750" spc="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Features</a:t>
            </a:r>
            <a:endParaRPr sz="57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17582" y="9525"/>
            <a:ext cx="0" cy="10267950"/>
          </a:xfrm>
          <a:custGeom>
            <a:avLst/>
            <a:gdLst/>
            <a:ahLst/>
            <a:cxnLst/>
            <a:rect l="l" t="t" r="r" b="b"/>
            <a:pathLst>
              <a:path h="10267950">
                <a:moveTo>
                  <a:pt x="0" y="10267949"/>
                </a:moveTo>
                <a:lnTo>
                  <a:pt x="0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374982"/>
            <a:ext cx="1503045" cy="3537585"/>
          </a:xfrm>
          <a:custGeom>
            <a:avLst/>
            <a:gdLst/>
            <a:ahLst/>
            <a:cxnLst/>
            <a:rect l="l" t="t" r="r" b="b"/>
            <a:pathLst>
              <a:path w="1503045" h="3537584">
                <a:moveTo>
                  <a:pt x="1502456" y="1714127"/>
                </a:moveTo>
                <a:lnTo>
                  <a:pt x="1502456" y="1822925"/>
                </a:lnTo>
                <a:lnTo>
                  <a:pt x="1500770" y="1865224"/>
                </a:lnTo>
                <a:lnTo>
                  <a:pt x="1497588" y="1913078"/>
                </a:lnTo>
                <a:lnTo>
                  <a:pt x="1493161" y="1960582"/>
                </a:lnTo>
                <a:lnTo>
                  <a:pt x="1487506" y="2007718"/>
                </a:lnTo>
                <a:lnTo>
                  <a:pt x="1480639" y="2054471"/>
                </a:lnTo>
                <a:lnTo>
                  <a:pt x="1472576" y="2100825"/>
                </a:lnTo>
                <a:lnTo>
                  <a:pt x="1463333" y="2146763"/>
                </a:lnTo>
                <a:lnTo>
                  <a:pt x="1452927" y="2192269"/>
                </a:lnTo>
                <a:lnTo>
                  <a:pt x="1441374" y="2237326"/>
                </a:lnTo>
                <a:lnTo>
                  <a:pt x="1428690" y="2281919"/>
                </a:lnTo>
                <a:lnTo>
                  <a:pt x="1414891" y="2326032"/>
                </a:lnTo>
                <a:lnTo>
                  <a:pt x="1399994" y="2369647"/>
                </a:lnTo>
                <a:lnTo>
                  <a:pt x="1384015" y="2412749"/>
                </a:lnTo>
                <a:lnTo>
                  <a:pt x="1366970" y="2455321"/>
                </a:lnTo>
                <a:lnTo>
                  <a:pt x="1348875" y="2497347"/>
                </a:lnTo>
                <a:lnTo>
                  <a:pt x="1329747" y="2538812"/>
                </a:lnTo>
                <a:lnTo>
                  <a:pt x="1309602" y="2579698"/>
                </a:lnTo>
                <a:lnTo>
                  <a:pt x="1288456" y="2619989"/>
                </a:lnTo>
                <a:lnTo>
                  <a:pt x="1266325" y="2659670"/>
                </a:lnTo>
                <a:lnTo>
                  <a:pt x="1243226" y="2698723"/>
                </a:lnTo>
                <a:lnTo>
                  <a:pt x="1219175" y="2737133"/>
                </a:lnTo>
                <a:lnTo>
                  <a:pt x="1194188" y="2774884"/>
                </a:lnTo>
                <a:lnTo>
                  <a:pt x="1168281" y="2811959"/>
                </a:lnTo>
                <a:lnTo>
                  <a:pt x="1141471" y="2848342"/>
                </a:lnTo>
                <a:lnTo>
                  <a:pt x="1113774" y="2884016"/>
                </a:lnTo>
                <a:lnTo>
                  <a:pt x="1085206" y="2918966"/>
                </a:lnTo>
                <a:lnTo>
                  <a:pt x="1055784" y="2953175"/>
                </a:lnTo>
                <a:lnTo>
                  <a:pt x="1025523" y="2986627"/>
                </a:lnTo>
                <a:lnTo>
                  <a:pt x="994440" y="3019305"/>
                </a:lnTo>
                <a:lnTo>
                  <a:pt x="962551" y="3051194"/>
                </a:lnTo>
                <a:lnTo>
                  <a:pt x="929873" y="3082277"/>
                </a:lnTo>
                <a:lnTo>
                  <a:pt x="896421" y="3112538"/>
                </a:lnTo>
                <a:lnTo>
                  <a:pt x="862212" y="3141961"/>
                </a:lnTo>
                <a:lnTo>
                  <a:pt x="827262" y="3170529"/>
                </a:lnTo>
                <a:lnTo>
                  <a:pt x="791588" y="3198226"/>
                </a:lnTo>
                <a:lnTo>
                  <a:pt x="755205" y="3225036"/>
                </a:lnTo>
                <a:lnTo>
                  <a:pt x="718130" y="3250943"/>
                </a:lnTo>
                <a:lnTo>
                  <a:pt x="680380" y="3275930"/>
                </a:lnTo>
                <a:lnTo>
                  <a:pt x="641970" y="3299981"/>
                </a:lnTo>
                <a:lnTo>
                  <a:pt x="602916" y="3323081"/>
                </a:lnTo>
                <a:lnTo>
                  <a:pt x="563235" y="3345211"/>
                </a:lnTo>
                <a:lnTo>
                  <a:pt x="522944" y="3366357"/>
                </a:lnTo>
                <a:lnTo>
                  <a:pt x="482058" y="3386503"/>
                </a:lnTo>
                <a:lnTo>
                  <a:pt x="440593" y="3405631"/>
                </a:lnTo>
                <a:lnTo>
                  <a:pt x="398567" y="3423726"/>
                </a:lnTo>
                <a:lnTo>
                  <a:pt x="355995" y="3440771"/>
                </a:lnTo>
                <a:lnTo>
                  <a:pt x="312893" y="3456750"/>
                </a:lnTo>
                <a:lnTo>
                  <a:pt x="269277" y="3471647"/>
                </a:lnTo>
                <a:lnTo>
                  <a:pt x="225165" y="3485446"/>
                </a:lnTo>
                <a:lnTo>
                  <a:pt x="180572" y="3498130"/>
                </a:lnTo>
                <a:lnTo>
                  <a:pt x="135514" y="3509684"/>
                </a:lnTo>
                <a:lnTo>
                  <a:pt x="90008" y="3520090"/>
                </a:lnTo>
                <a:lnTo>
                  <a:pt x="44070" y="3529333"/>
                </a:lnTo>
                <a:lnTo>
                  <a:pt x="0" y="3536999"/>
                </a:lnTo>
                <a:lnTo>
                  <a:pt x="0" y="0"/>
                </a:lnTo>
                <a:lnTo>
                  <a:pt x="44070" y="7666"/>
                </a:lnTo>
                <a:lnTo>
                  <a:pt x="90008" y="16909"/>
                </a:lnTo>
                <a:lnTo>
                  <a:pt x="135514" y="27315"/>
                </a:lnTo>
                <a:lnTo>
                  <a:pt x="180572" y="38868"/>
                </a:lnTo>
                <a:lnTo>
                  <a:pt x="225165" y="51553"/>
                </a:lnTo>
                <a:lnTo>
                  <a:pt x="269277" y="65352"/>
                </a:lnTo>
                <a:lnTo>
                  <a:pt x="312893" y="80249"/>
                </a:lnTo>
                <a:lnTo>
                  <a:pt x="355995" y="96229"/>
                </a:lnTo>
                <a:lnTo>
                  <a:pt x="398567" y="113275"/>
                </a:lnTo>
                <a:lnTo>
                  <a:pt x="440593" y="131370"/>
                </a:lnTo>
                <a:lnTo>
                  <a:pt x="482058" y="150498"/>
                </a:lnTo>
                <a:lnTo>
                  <a:pt x="522944" y="170644"/>
                </a:lnTo>
                <a:lnTo>
                  <a:pt x="563235" y="191791"/>
                </a:lnTo>
                <a:lnTo>
                  <a:pt x="602916" y="213922"/>
                </a:lnTo>
                <a:lnTo>
                  <a:pt x="641970" y="237022"/>
                </a:lnTo>
                <a:lnTo>
                  <a:pt x="680380" y="261074"/>
                </a:lnTo>
                <a:lnTo>
                  <a:pt x="718130" y="286061"/>
                </a:lnTo>
                <a:lnTo>
                  <a:pt x="755205" y="311969"/>
                </a:lnTo>
                <a:lnTo>
                  <a:pt x="791588" y="338780"/>
                </a:lnTo>
                <a:lnTo>
                  <a:pt x="827262" y="366477"/>
                </a:lnTo>
                <a:lnTo>
                  <a:pt x="862212" y="395046"/>
                </a:lnTo>
                <a:lnTo>
                  <a:pt x="896421" y="424470"/>
                </a:lnTo>
                <a:lnTo>
                  <a:pt x="929873" y="454732"/>
                </a:lnTo>
                <a:lnTo>
                  <a:pt x="962551" y="485815"/>
                </a:lnTo>
                <a:lnTo>
                  <a:pt x="994440" y="517705"/>
                </a:lnTo>
                <a:lnTo>
                  <a:pt x="1025523" y="550385"/>
                </a:lnTo>
                <a:lnTo>
                  <a:pt x="1055784" y="583838"/>
                </a:lnTo>
                <a:lnTo>
                  <a:pt x="1085206" y="618048"/>
                </a:lnTo>
                <a:lnTo>
                  <a:pt x="1113774" y="652998"/>
                </a:lnTo>
                <a:lnTo>
                  <a:pt x="1141471" y="688674"/>
                </a:lnTo>
                <a:lnTo>
                  <a:pt x="1168281" y="725058"/>
                </a:lnTo>
                <a:lnTo>
                  <a:pt x="1194188" y="762134"/>
                </a:lnTo>
                <a:lnTo>
                  <a:pt x="1219175" y="799885"/>
                </a:lnTo>
                <a:lnTo>
                  <a:pt x="1243226" y="838297"/>
                </a:lnTo>
                <a:lnTo>
                  <a:pt x="1266325" y="877352"/>
                </a:lnTo>
                <a:lnTo>
                  <a:pt x="1288456" y="917034"/>
                </a:lnTo>
                <a:lnTo>
                  <a:pt x="1309602" y="957326"/>
                </a:lnTo>
                <a:lnTo>
                  <a:pt x="1329747" y="998214"/>
                </a:lnTo>
                <a:lnTo>
                  <a:pt x="1348875" y="1039680"/>
                </a:lnTo>
                <a:lnTo>
                  <a:pt x="1366970" y="1081707"/>
                </a:lnTo>
                <a:lnTo>
                  <a:pt x="1384015" y="1124281"/>
                </a:lnTo>
                <a:lnTo>
                  <a:pt x="1399994" y="1167384"/>
                </a:lnTo>
                <a:lnTo>
                  <a:pt x="1414891" y="1211001"/>
                </a:lnTo>
                <a:lnTo>
                  <a:pt x="1428690" y="1255115"/>
                </a:lnTo>
                <a:lnTo>
                  <a:pt x="1441374" y="1299710"/>
                </a:lnTo>
                <a:lnTo>
                  <a:pt x="1452927" y="1344769"/>
                </a:lnTo>
                <a:lnTo>
                  <a:pt x="1463333" y="1390276"/>
                </a:lnTo>
                <a:lnTo>
                  <a:pt x="1472576" y="1436216"/>
                </a:lnTo>
                <a:lnTo>
                  <a:pt x="1480639" y="1482572"/>
                </a:lnTo>
                <a:lnTo>
                  <a:pt x="1487506" y="1529327"/>
                </a:lnTo>
                <a:lnTo>
                  <a:pt x="1493161" y="1576465"/>
                </a:lnTo>
                <a:lnTo>
                  <a:pt x="1497588" y="1623971"/>
                </a:lnTo>
                <a:lnTo>
                  <a:pt x="1500770" y="1671827"/>
                </a:lnTo>
                <a:lnTo>
                  <a:pt x="1502456" y="1714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2003" y="2255177"/>
            <a:ext cx="3190875" cy="3187700"/>
          </a:xfrm>
          <a:custGeom>
            <a:avLst/>
            <a:gdLst/>
            <a:ahLst/>
            <a:cxnLst/>
            <a:rect l="l" t="t" r="r" b="b"/>
            <a:pathLst>
              <a:path w="3190875" h="3187700">
                <a:moveTo>
                  <a:pt x="1871902" y="12699"/>
                </a:moveTo>
                <a:lnTo>
                  <a:pt x="1321651" y="12699"/>
                </a:lnTo>
                <a:lnTo>
                  <a:pt x="1334533" y="0"/>
                </a:lnTo>
                <a:lnTo>
                  <a:pt x="1859020" y="0"/>
                </a:lnTo>
                <a:lnTo>
                  <a:pt x="1871902" y="12699"/>
                </a:lnTo>
                <a:close/>
              </a:path>
              <a:path w="3190875" h="3187700">
                <a:moveTo>
                  <a:pt x="1922629" y="25399"/>
                </a:moveTo>
                <a:lnTo>
                  <a:pt x="1270923" y="25399"/>
                </a:lnTo>
                <a:lnTo>
                  <a:pt x="1283476" y="12699"/>
                </a:lnTo>
                <a:lnTo>
                  <a:pt x="1910077" y="12699"/>
                </a:lnTo>
                <a:lnTo>
                  <a:pt x="1922629" y="25399"/>
                </a:lnTo>
                <a:close/>
              </a:path>
              <a:path w="3190875" h="3187700">
                <a:moveTo>
                  <a:pt x="1959633" y="38099"/>
                </a:moveTo>
                <a:lnTo>
                  <a:pt x="1233920" y="38099"/>
                </a:lnTo>
                <a:lnTo>
                  <a:pt x="1246145" y="25399"/>
                </a:lnTo>
                <a:lnTo>
                  <a:pt x="1947407" y="25399"/>
                </a:lnTo>
                <a:lnTo>
                  <a:pt x="1959633" y="38099"/>
                </a:lnTo>
                <a:close/>
              </a:path>
              <a:path w="3190875" h="3187700">
                <a:moveTo>
                  <a:pt x="1983699" y="50799"/>
                </a:moveTo>
                <a:lnTo>
                  <a:pt x="1209854" y="50799"/>
                </a:lnTo>
                <a:lnTo>
                  <a:pt x="1221818" y="38099"/>
                </a:lnTo>
                <a:lnTo>
                  <a:pt x="1971735" y="38099"/>
                </a:lnTo>
                <a:lnTo>
                  <a:pt x="1983699" y="50799"/>
                </a:lnTo>
                <a:close/>
              </a:path>
              <a:path w="3190875" h="3187700">
                <a:moveTo>
                  <a:pt x="2007212" y="63499"/>
                </a:moveTo>
                <a:lnTo>
                  <a:pt x="1186341" y="63499"/>
                </a:lnTo>
                <a:lnTo>
                  <a:pt x="1198028" y="50799"/>
                </a:lnTo>
                <a:lnTo>
                  <a:pt x="1995525" y="50799"/>
                </a:lnTo>
                <a:lnTo>
                  <a:pt x="2007212" y="63499"/>
                </a:lnTo>
                <a:close/>
              </a:path>
              <a:path w="3190875" h="3187700">
                <a:moveTo>
                  <a:pt x="2030117" y="76199"/>
                </a:moveTo>
                <a:lnTo>
                  <a:pt x="1163436" y="76199"/>
                </a:lnTo>
                <a:lnTo>
                  <a:pt x="1174805" y="63499"/>
                </a:lnTo>
                <a:lnTo>
                  <a:pt x="2018748" y="63499"/>
                </a:lnTo>
                <a:lnTo>
                  <a:pt x="2030117" y="76199"/>
                </a:lnTo>
                <a:close/>
              </a:path>
              <a:path w="3190875" h="3187700">
                <a:moveTo>
                  <a:pt x="2052358" y="88899"/>
                </a:moveTo>
                <a:lnTo>
                  <a:pt x="1141195" y="88899"/>
                </a:lnTo>
                <a:lnTo>
                  <a:pt x="1152232" y="76199"/>
                </a:lnTo>
                <a:lnTo>
                  <a:pt x="2041320" y="76199"/>
                </a:lnTo>
                <a:lnTo>
                  <a:pt x="2052358" y="88899"/>
                </a:lnTo>
                <a:close/>
              </a:path>
              <a:path w="3190875" h="3187700">
                <a:moveTo>
                  <a:pt x="2073881" y="101599"/>
                </a:moveTo>
                <a:lnTo>
                  <a:pt x="1119671" y="101599"/>
                </a:lnTo>
                <a:lnTo>
                  <a:pt x="1130337" y="88899"/>
                </a:lnTo>
                <a:lnTo>
                  <a:pt x="2063216" y="88899"/>
                </a:lnTo>
                <a:lnTo>
                  <a:pt x="2073881" y="101599"/>
                </a:lnTo>
                <a:close/>
              </a:path>
              <a:path w="3190875" h="3187700">
                <a:moveTo>
                  <a:pt x="2104712" y="126999"/>
                </a:moveTo>
                <a:lnTo>
                  <a:pt x="1088840" y="126999"/>
                </a:lnTo>
                <a:lnTo>
                  <a:pt x="1098917" y="114299"/>
                </a:lnTo>
                <a:lnTo>
                  <a:pt x="1109198" y="101599"/>
                </a:lnTo>
                <a:lnTo>
                  <a:pt x="2084355" y="101599"/>
                </a:lnTo>
                <a:lnTo>
                  <a:pt x="2094636" y="114299"/>
                </a:lnTo>
                <a:lnTo>
                  <a:pt x="2104712" y="126999"/>
                </a:lnTo>
                <a:close/>
              </a:path>
              <a:path w="3190875" h="3187700">
                <a:moveTo>
                  <a:pt x="2142840" y="165099"/>
                </a:moveTo>
                <a:lnTo>
                  <a:pt x="1050713" y="165099"/>
                </a:lnTo>
                <a:lnTo>
                  <a:pt x="1059911" y="152399"/>
                </a:lnTo>
                <a:lnTo>
                  <a:pt x="1069338" y="139699"/>
                </a:lnTo>
                <a:lnTo>
                  <a:pt x="1078981" y="126999"/>
                </a:lnTo>
                <a:lnTo>
                  <a:pt x="2114572" y="126999"/>
                </a:lnTo>
                <a:lnTo>
                  <a:pt x="2124215" y="139699"/>
                </a:lnTo>
                <a:lnTo>
                  <a:pt x="2133642" y="152399"/>
                </a:lnTo>
                <a:lnTo>
                  <a:pt x="2142840" y="165099"/>
                </a:lnTo>
                <a:close/>
              </a:path>
              <a:path w="3190875" h="3187700">
                <a:moveTo>
                  <a:pt x="2185204" y="215899"/>
                </a:moveTo>
                <a:lnTo>
                  <a:pt x="1008349" y="215899"/>
                </a:lnTo>
                <a:lnTo>
                  <a:pt x="1016321" y="203199"/>
                </a:lnTo>
                <a:lnTo>
                  <a:pt x="1024553" y="190499"/>
                </a:lnTo>
                <a:lnTo>
                  <a:pt x="1033034" y="177799"/>
                </a:lnTo>
                <a:lnTo>
                  <a:pt x="1041754" y="165099"/>
                </a:lnTo>
                <a:lnTo>
                  <a:pt x="2151799" y="165099"/>
                </a:lnTo>
                <a:lnTo>
                  <a:pt x="2160519" y="177799"/>
                </a:lnTo>
                <a:lnTo>
                  <a:pt x="2169000" y="190499"/>
                </a:lnTo>
                <a:lnTo>
                  <a:pt x="2177232" y="203199"/>
                </a:lnTo>
                <a:lnTo>
                  <a:pt x="2185204" y="215899"/>
                </a:lnTo>
                <a:close/>
              </a:path>
              <a:path w="3190875" h="3187700">
                <a:moveTo>
                  <a:pt x="1180226" y="546099"/>
                </a:moveTo>
                <a:lnTo>
                  <a:pt x="902526" y="546099"/>
                </a:lnTo>
                <a:lnTo>
                  <a:pt x="902526" y="533399"/>
                </a:lnTo>
                <a:lnTo>
                  <a:pt x="904027" y="495299"/>
                </a:lnTo>
                <a:lnTo>
                  <a:pt x="908424" y="457199"/>
                </a:lnTo>
                <a:lnTo>
                  <a:pt x="915692" y="419099"/>
                </a:lnTo>
                <a:lnTo>
                  <a:pt x="918745" y="393699"/>
                </a:lnTo>
                <a:lnTo>
                  <a:pt x="922110" y="380999"/>
                </a:lnTo>
                <a:lnTo>
                  <a:pt x="925789" y="368299"/>
                </a:lnTo>
                <a:lnTo>
                  <a:pt x="929777" y="368299"/>
                </a:lnTo>
                <a:lnTo>
                  <a:pt x="934068" y="355599"/>
                </a:lnTo>
                <a:lnTo>
                  <a:pt x="948758" y="317499"/>
                </a:lnTo>
                <a:lnTo>
                  <a:pt x="966098" y="279399"/>
                </a:lnTo>
                <a:lnTo>
                  <a:pt x="985995" y="241299"/>
                </a:lnTo>
                <a:lnTo>
                  <a:pt x="1000636" y="215899"/>
                </a:lnTo>
                <a:lnTo>
                  <a:pt x="2192917" y="215899"/>
                </a:lnTo>
                <a:lnTo>
                  <a:pt x="2200371" y="228599"/>
                </a:lnTo>
                <a:lnTo>
                  <a:pt x="2207558" y="241299"/>
                </a:lnTo>
                <a:lnTo>
                  <a:pt x="2214467" y="253999"/>
                </a:lnTo>
                <a:lnTo>
                  <a:pt x="2221100" y="266699"/>
                </a:lnTo>
                <a:lnTo>
                  <a:pt x="1422253" y="266699"/>
                </a:lnTo>
                <a:lnTo>
                  <a:pt x="1405389" y="279399"/>
                </a:lnTo>
                <a:lnTo>
                  <a:pt x="1355982" y="279399"/>
                </a:lnTo>
                <a:lnTo>
                  <a:pt x="1348016" y="292099"/>
                </a:lnTo>
                <a:lnTo>
                  <a:pt x="1324718" y="292099"/>
                </a:lnTo>
                <a:lnTo>
                  <a:pt x="1309777" y="304799"/>
                </a:lnTo>
                <a:lnTo>
                  <a:pt x="1302520" y="304799"/>
                </a:lnTo>
                <a:lnTo>
                  <a:pt x="1288434" y="317499"/>
                </a:lnTo>
                <a:lnTo>
                  <a:pt x="1281637" y="330199"/>
                </a:lnTo>
                <a:lnTo>
                  <a:pt x="1268538" y="330199"/>
                </a:lnTo>
                <a:lnTo>
                  <a:pt x="1262267" y="342899"/>
                </a:lnTo>
                <a:lnTo>
                  <a:pt x="1250282" y="355599"/>
                </a:lnTo>
                <a:lnTo>
                  <a:pt x="1244596" y="355599"/>
                </a:lnTo>
                <a:lnTo>
                  <a:pt x="1233839" y="368299"/>
                </a:lnTo>
                <a:lnTo>
                  <a:pt x="1228793" y="380999"/>
                </a:lnTo>
                <a:lnTo>
                  <a:pt x="1219367" y="393699"/>
                </a:lnTo>
                <a:lnTo>
                  <a:pt x="1215009" y="406399"/>
                </a:lnTo>
                <a:lnTo>
                  <a:pt x="1207004" y="419099"/>
                </a:lnTo>
                <a:lnTo>
                  <a:pt x="1203376" y="419099"/>
                </a:lnTo>
                <a:lnTo>
                  <a:pt x="1196869" y="444499"/>
                </a:lnTo>
                <a:lnTo>
                  <a:pt x="1194005" y="444499"/>
                </a:lnTo>
                <a:lnTo>
                  <a:pt x="1189058" y="457199"/>
                </a:lnTo>
                <a:lnTo>
                  <a:pt x="1186986" y="469899"/>
                </a:lnTo>
                <a:lnTo>
                  <a:pt x="1183646" y="482599"/>
                </a:lnTo>
                <a:lnTo>
                  <a:pt x="1182386" y="495299"/>
                </a:lnTo>
                <a:lnTo>
                  <a:pt x="1180685" y="507999"/>
                </a:lnTo>
                <a:lnTo>
                  <a:pt x="1180249" y="520699"/>
                </a:lnTo>
                <a:lnTo>
                  <a:pt x="1180226" y="546099"/>
                </a:lnTo>
                <a:close/>
              </a:path>
              <a:path w="3190875" h="3187700">
                <a:moveTo>
                  <a:pt x="2263776" y="368299"/>
                </a:moveTo>
                <a:lnTo>
                  <a:pt x="1954141" y="368299"/>
                </a:lnTo>
                <a:lnTo>
                  <a:pt x="1950037" y="355599"/>
                </a:lnTo>
                <a:lnTo>
                  <a:pt x="1941483" y="355599"/>
                </a:lnTo>
                <a:lnTo>
                  <a:pt x="1937032" y="342899"/>
                </a:lnTo>
                <a:lnTo>
                  <a:pt x="1927806" y="342899"/>
                </a:lnTo>
                <a:lnTo>
                  <a:pt x="1923037" y="330199"/>
                </a:lnTo>
                <a:lnTo>
                  <a:pt x="1913190" y="330199"/>
                </a:lnTo>
                <a:lnTo>
                  <a:pt x="1908124" y="317499"/>
                </a:lnTo>
                <a:lnTo>
                  <a:pt x="1892377" y="317499"/>
                </a:lnTo>
                <a:lnTo>
                  <a:pt x="1886959" y="304799"/>
                </a:lnTo>
                <a:lnTo>
                  <a:pt x="1870233" y="304799"/>
                </a:lnTo>
                <a:lnTo>
                  <a:pt x="1864515" y="292099"/>
                </a:lnTo>
                <a:lnTo>
                  <a:pt x="1841008" y="292099"/>
                </a:lnTo>
                <a:lnTo>
                  <a:pt x="1834992" y="279399"/>
                </a:lnTo>
                <a:lnTo>
                  <a:pt x="1785409" y="279399"/>
                </a:lnTo>
                <a:lnTo>
                  <a:pt x="1779084" y="266699"/>
                </a:lnTo>
                <a:lnTo>
                  <a:pt x="2221100" y="266699"/>
                </a:lnTo>
                <a:lnTo>
                  <a:pt x="2239307" y="304799"/>
                </a:lnTo>
                <a:lnTo>
                  <a:pt x="2254890" y="342899"/>
                </a:lnTo>
                <a:lnTo>
                  <a:pt x="2259485" y="355599"/>
                </a:lnTo>
                <a:lnTo>
                  <a:pt x="2263776" y="368299"/>
                </a:lnTo>
                <a:close/>
              </a:path>
              <a:path w="3190875" h="3187700">
                <a:moveTo>
                  <a:pt x="2291027" y="546099"/>
                </a:moveTo>
                <a:lnTo>
                  <a:pt x="2013327" y="546099"/>
                </a:lnTo>
                <a:lnTo>
                  <a:pt x="2013232" y="520699"/>
                </a:lnTo>
                <a:lnTo>
                  <a:pt x="2012981" y="520699"/>
                </a:lnTo>
                <a:lnTo>
                  <a:pt x="2012575" y="507999"/>
                </a:lnTo>
                <a:lnTo>
                  <a:pt x="2012013" y="507999"/>
                </a:lnTo>
                <a:lnTo>
                  <a:pt x="2011296" y="495299"/>
                </a:lnTo>
                <a:lnTo>
                  <a:pt x="2010425" y="495299"/>
                </a:lnTo>
                <a:lnTo>
                  <a:pt x="2009399" y="482599"/>
                </a:lnTo>
                <a:lnTo>
                  <a:pt x="2008220" y="482599"/>
                </a:lnTo>
                <a:lnTo>
                  <a:pt x="2006887" y="469899"/>
                </a:lnTo>
                <a:lnTo>
                  <a:pt x="2005404" y="469899"/>
                </a:lnTo>
                <a:lnTo>
                  <a:pt x="2003769" y="457199"/>
                </a:lnTo>
                <a:lnTo>
                  <a:pt x="2001983" y="457199"/>
                </a:lnTo>
                <a:lnTo>
                  <a:pt x="2000048" y="444499"/>
                </a:lnTo>
                <a:lnTo>
                  <a:pt x="1997966" y="444499"/>
                </a:lnTo>
                <a:lnTo>
                  <a:pt x="1995738" y="431799"/>
                </a:lnTo>
                <a:lnTo>
                  <a:pt x="1993363" y="431799"/>
                </a:lnTo>
                <a:lnTo>
                  <a:pt x="1990844" y="419099"/>
                </a:lnTo>
                <a:lnTo>
                  <a:pt x="1985384" y="419099"/>
                </a:lnTo>
                <a:lnTo>
                  <a:pt x="1982443" y="406399"/>
                </a:lnTo>
                <a:lnTo>
                  <a:pt x="1979364" y="406399"/>
                </a:lnTo>
                <a:lnTo>
                  <a:pt x="1976152" y="393699"/>
                </a:lnTo>
                <a:lnTo>
                  <a:pt x="1972807" y="393699"/>
                </a:lnTo>
                <a:lnTo>
                  <a:pt x="1969327" y="380999"/>
                </a:lnTo>
                <a:lnTo>
                  <a:pt x="1961985" y="380999"/>
                </a:lnTo>
                <a:lnTo>
                  <a:pt x="1958126" y="368299"/>
                </a:lnTo>
                <a:lnTo>
                  <a:pt x="2267764" y="368299"/>
                </a:lnTo>
                <a:lnTo>
                  <a:pt x="2271443" y="380999"/>
                </a:lnTo>
                <a:lnTo>
                  <a:pt x="2274808" y="393699"/>
                </a:lnTo>
                <a:lnTo>
                  <a:pt x="2277861" y="419099"/>
                </a:lnTo>
                <a:lnTo>
                  <a:pt x="2280601" y="431799"/>
                </a:lnTo>
                <a:lnTo>
                  <a:pt x="2286915" y="469899"/>
                </a:lnTo>
                <a:lnTo>
                  <a:pt x="2290349" y="507999"/>
                </a:lnTo>
                <a:lnTo>
                  <a:pt x="2291027" y="533399"/>
                </a:lnTo>
                <a:lnTo>
                  <a:pt x="2291027" y="546099"/>
                </a:lnTo>
                <a:close/>
              </a:path>
              <a:path w="3190875" h="3187700">
                <a:moveTo>
                  <a:pt x="3088449" y="558799"/>
                </a:moveTo>
                <a:lnTo>
                  <a:pt x="105104" y="558799"/>
                </a:lnTo>
                <a:lnTo>
                  <a:pt x="111761" y="546099"/>
                </a:lnTo>
                <a:lnTo>
                  <a:pt x="3081791" y="546099"/>
                </a:lnTo>
                <a:lnTo>
                  <a:pt x="3088449" y="558799"/>
                </a:lnTo>
                <a:close/>
              </a:path>
              <a:path w="3190875" h="3187700">
                <a:moveTo>
                  <a:pt x="3120157" y="571499"/>
                </a:moveTo>
                <a:lnTo>
                  <a:pt x="73395" y="571499"/>
                </a:lnTo>
                <a:lnTo>
                  <a:pt x="79476" y="558799"/>
                </a:lnTo>
                <a:lnTo>
                  <a:pt x="3114077" y="558799"/>
                </a:lnTo>
                <a:lnTo>
                  <a:pt x="3120157" y="571499"/>
                </a:lnTo>
                <a:close/>
              </a:path>
              <a:path w="3190875" h="3187700">
                <a:moveTo>
                  <a:pt x="3142790" y="584199"/>
                </a:moveTo>
                <a:lnTo>
                  <a:pt x="50763" y="584199"/>
                </a:lnTo>
                <a:lnTo>
                  <a:pt x="56130" y="571499"/>
                </a:lnTo>
                <a:lnTo>
                  <a:pt x="3137423" y="571499"/>
                </a:lnTo>
                <a:lnTo>
                  <a:pt x="3142790" y="584199"/>
                </a:lnTo>
                <a:close/>
              </a:path>
              <a:path w="3190875" h="3187700">
                <a:moveTo>
                  <a:pt x="3157590" y="596899"/>
                </a:moveTo>
                <a:lnTo>
                  <a:pt x="35962" y="596899"/>
                </a:lnTo>
                <a:lnTo>
                  <a:pt x="40668" y="584199"/>
                </a:lnTo>
                <a:lnTo>
                  <a:pt x="3152885" y="584199"/>
                </a:lnTo>
                <a:lnTo>
                  <a:pt x="3157590" y="596899"/>
                </a:lnTo>
                <a:close/>
              </a:path>
              <a:path w="3190875" h="3187700">
                <a:moveTo>
                  <a:pt x="3166224" y="609599"/>
                </a:moveTo>
                <a:lnTo>
                  <a:pt x="27328" y="609599"/>
                </a:lnTo>
                <a:lnTo>
                  <a:pt x="31516" y="596899"/>
                </a:lnTo>
                <a:lnTo>
                  <a:pt x="3162037" y="596899"/>
                </a:lnTo>
                <a:lnTo>
                  <a:pt x="3166224" y="609599"/>
                </a:lnTo>
                <a:close/>
              </a:path>
              <a:path w="3190875" h="3187700">
                <a:moveTo>
                  <a:pt x="3173804" y="622299"/>
                </a:moveTo>
                <a:lnTo>
                  <a:pt x="19749" y="622299"/>
                </a:lnTo>
                <a:lnTo>
                  <a:pt x="23400" y="609599"/>
                </a:lnTo>
                <a:lnTo>
                  <a:pt x="3170153" y="609599"/>
                </a:lnTo>
                <a:lnTo>
                  <a:pt x="3173804" y="622299"/>
                </a:lnTo>
                <a:close/>
              </a:path>
              <a:path w="3190875" h="3187700">
                <a:moveTo>
                  <a:pt x="3182984" y="634999"/>
                </a:moveTo>
                <a:lnTo>
                  <a:pt x="10569" y="634999"/>
                </a:lnTo>
                <a:lnTo>
                  <a:pt x="13333" y="622299"/>
                </a:lnTo>
                <a:lnTo>
                  <a:pt x="3180219" y="622299"/>
                </a:lnTo>
                <a:lnTo>
                  <a:pt x="3182984" y="634999"/>
                </a:lnTo>
                <a:close/>
              </a:path>
              <a:path w="3190875" h="3187700">
                <a:moveTo>
                  <a:pt x="3189391" y="660399"/>
                </a:moveTo>
                <a:lnTo>
                  <a:pt x="4162" y="660399"/>
                </a:lnTo>
                <a:lnTo>
                  <a:pt x="5977" y="647699"/>
                </a:lnTo>
                <a:lnTo>
                  <a:pt x="8112" y="634999"/>
                </a:lnTo>
                <a:lnTo>
                  <a:pt x="3185440" y="634999"/>
                </a:lnTo>
                <a:lnTo>
                  <a:pt x="3187576" y="647699"/>
                </a:lnTo>
                <a:lnTo>
                  <a:pt x="3189391" y="660399"/>
                </a:lnTo>
                <a:close/>
              </a:path>
              <a:path w="3190875" h="3187700">
                <a:moveTo>
                  <a:pt x="3189391" y="3086099"/>
                </a:moveTo>
                <a:lnTo>
                  <a:pt x="4162" y="3086099"/>
                </a:lnTo>
                <a:lnTo>
                  <a:pt x="2667" y="3073399"/>
                </a:lnTo>
                <a:lnTo>
                  <a:pt x="1500" y="3073399"/>
                </a:lnTo>
                <a:lnTo>
                  <a:pt x="666" y="3060699"/>
                </a:lnTo>
                <a:lnTo>
                  <a:pt x="166" y="3060699"/>
                </a:lnTo>
                <a:lnTo>
                  <a:pt x="0" y="3047999"/>
                </a:lnTo>
                <a:lnTo>
                  <a:pt x="0" y="685799"/>
                </a:lnTo>
                <a:lnTo>
                  <a:pt x="166" y="685799"/>
                </a:lnTo>
                <a:lnTo>
                  <a:pt x="666" y="673099"/>
                </a:lnTo>
                <a:lnTo>
                  <a:pt x="1500" y="673099"/>
                </a:lnTo>
                <a:lnTo>
                  <a:pt x="2667" y="660399"/>
                </a:lnTo>
                <a:lnTo>
                  <a:pt x="3190874" y="660399"/>
                </a:lnTo>
                <a:lnTo>
                  <a:pt x="3190874" y="825499"/>
                </a:lnTo>
                <a:lnTo>
                  <a:pt x="277700" y="825499"/>
                </a:lnTo>
                <a:lnTo>
                  <a:pt x="277700" y="1587499"/>
                </a:lnTo>
                <a:lnTo>
                  <a:pt x="1527351" y="1587499"/>
                </a:lnTo>
                <a:lnTo>
                  <a:pt x="1527351" y="1866899"/>
                </a:lnTo>
                <a:lnTo>
                  <a:pt x="277700" y="1866899"/>
                </a:lnTo>
                <a:lnTo>
                  <a:pt x="277700" y="2908299"/>
                </a:lnTo>
                <a:lnTo>
                  <a:pt x="3190874" y="2908299"/>
                </a:lnTo>
                <a:lnTo>
                  <a:pt x="3190874" y="3073399"/>
                </a:lnTo>
                <a:lnTo>
                  <a:pt x="3189391" y="3086099"/>
                </a:lnTo>
                <a:close/>
              </a:path>
              <a:path w="3190875" h="3187700">
                <a:moveTo>
                  <a:pt x="3190874" y="2908299"/>
                </a:moveTo>
                <a:lnTo>
                  <a:pt x="2915853" y="2908299"/>
                </a:lnTo>
                <a:lnTo>
                  <a:pt x="2915853" y="1866899"/>
                </a:lnTo>
                <a:lnTo>
                  <a:pt x="1666202" y="1866899"/>
                </a:lnTo>
                <a:lnTo>
                  <a:pt x="1666202" y="1587499"/>
                </a:lnTo>
                <a:lnTo>
                  <a:pt x="2915853" y="1587499"/>
                </a:lnTo>
                <a:lnTo>
                  <a:pt x="2915853" y="825499"/>
                </a:lnTo>
                <a:lnTo>
                  <a:pt x="3190874" y="825499"/>
                </a:lnTo>
                <a:lnTo>
                  <a:pt x="3190874" y="2908299"/>
                </a:lnTo>
                <a:close/>
              </a:path>
              <a:path w="3190875" h="3187700">
                <a:moveTo>
                  <a:pt x="1832140" y="1320799"/>
                </a:moveTo>
                <a:lnTo>
                  <a:pt x="1361413" y="1320799"/>
                </a:lnTo>
                <a:lnTo>
                  <a:pt x="1368136" y="1308099"/>
                </a:lnTo>
                <a:lnTo>
                  <a:pt x="1825417" y="1308099"/>
                </a:lnTo>
                <a:lnTo>
                  <a:pt x="1832140" y="1320799"/>
                </a:lnTo>
                <a:close/>
              </a:path>
              <a:path w="3190875" h="3187700">
                <a:moveTo>
                  <a:pt x="1870506" y="1333499"/>
                </a:moveTo>
                <a:lnTo>
                  <a:pt x="1323047" y="1333499"/>
                </a:lnTo>
                <a:lnTo>
                  <a:pt x="1329127" y="1320799"/>
                </a:lnTo>
                <a:lnTo>
                  <a:pt x="1864425" y="1320799"/>
                </a:lnTo>
                <a:lnTo>
                  <a:pt x="1870506" y="1333499"/>
                </a:lnTo>
                <a:close/>
              </a:path>
              <a:path w="3190875" h="3187700">
                <a:moveTo>
                  <a:pt x="1887772" y="1346199"/>
                </a:moveTo>
                <a:lnTo>
                  <a:pt x="1305781" y="1346199"/>
                </a:lnTo>
                <a:lnTo>
                  <a:pt x="1311360" y="1333499"/>
                </a:lnTo>
                <a:lnTo>
                  <a:pt x="1882192" y="1333499"/>
                </a:lnTo>
                <a:lnTo>
                  <a:pt x="1887772" y="1346199"/>
                </a:lnTo>
                <a:close/>
              </a:path>
              <a:path w="3190875" h="3187700">
                <a:moveTo>
                  <a:pt x="1903233" y="1358899"/>
                </a:moveTo>
                <a:lnTo>
                  <a:pt x="1290319" y="1358899"/>
                </a:lnTo>
                <a:lnTo>
                  <a:pt x="1295261" y="1346199"/>
                </a:lnTo>
                <a:lnTo>
                  <a:pt x="1898292" y="1346199"/>
                </a:lnTo>
                <a:lnTo>
                  <a:pt x="1903233" y="1358899"/>
                </a:lnTo>
                <a:close/>
              </a:path>
              <a:path w="3190875" h="3187700">
                <a:moveTo>
                  <a:pt x="1916573" y="1371599"/>
                </a:moveTo>
                <a:lnTo>
                  <a:pt x="1276980" y="1371599"/>
                </a:lnTo>
                <a:lnTo>
                  <a:pt x="1281167" y="1358899"/>
                </a:lnTo>
                <a:lnTo>
                  <a:pt x="1912385" y="1358899"/>
                </a:lnTo>
                <a:lnTo>
                  <a:pt x="1916573" y="1371599"/>
                </a:lnTo>
                <a:close/>
              </a:path>
              <a:path w="3190875" h="3187700">
                <a:moveTo>
                  <a:pt x="1924152" y="1384299"/>
                </a:moveTo>
                <a:lnTo>
                  <a:pt x="1269400" y="1384299"/>
                </a:lnTo>
                <a:lnTo>
                  <a:pt x="1273052" y="1371599"/>
                </a:lnTo>
                <a:lnTo>
                  <a:pt x="1920501" y="1371599"/>
                </a:lnTo>
                <a:lnTo>
                  <a:pt x="1924152" y="1384299"/>
                </a:lnTo>
                <a:close/>
              </a:path>
              <a:path w="3190875" h="3187700">
                <a:moveTo>
                  <a:pt x="1930568" y="1396999"/>
                </a:moveTo>
                <a:lnTo>
                  <a:pt x="1262985" y="1396999"/>
                </a:lnTo>
                <a:lnTo>
                  <a:pt x="1266045" y="1384299"/>
                </a:lnTo>
                <a:lnTo>
                  <a:pt x="1927508" y="1384299"/>
                </a:lnTo>
                <a:lnTo>
                  <a:pt x="1930568" y="1396999"/>
                </a:lnTo>
                <a:close/>
              </a:path>
              <a:path w="3190875" h="3187700">
                <a:moveTo>
                  <a:pt x="1935789" y="1409699"/>
                </a:moveTo>
                <a:lnTo>
                  <a:pt x="1257764" y="1409699"/>
                </a:lnTo>
                <a:lnTo>
                  <a:pt x="1260221" y="1396999"/>
                </a:lnTo>
                <a:lnTo>
                  <a:pt x="1933332" y="1396999"/>
                </a:lnTo>
                <a:lnTo>
                  <a:pt x="1935789" y="1409699"/>
                </a:lnTo>
                <a:close/>
              </a:path>
              <a:path w="3190875" h="3187700">
                <a:moveTo>
                  <a:pt x="1939739" y="1422399"/>
                </a:moveTo>
                <a:lnTo>
                  <a:pt x="1253813" y="1422399"/>
                </a:lnTo>
                <a:lnTo>
                  <a:pt x="1255628" y="1409699"/>
                </a:lnTo>
                <a:lnTo>
                  <a:pt x="1937924" y="1409699"/>
                </a:lnTo>
                <a:lnTo>
                  <a:pt x="1939739" y="1422399"/>
                </a:lnTo>
                <a:close/>
              </a:path>
              <a:path w="3190875" h="3187700">
                <a:moveTo>
                  <a:pt x="1942401" y="1435099"/>
                </a:moveTo>
                <a:lnTo>
                  <a:pt x="1251152" y="1435099"/>
                </a:lnTo>
                <a:lnTo>
                  <a:pt x="1252319" y="1422399"/>
                </a:lnTo>
                <a:lnTo>
                  <a:pt x="1941234" y="1422399"/>
                </a:lnTo>
                <a:lnTo>
                  <a:pt x="1942401" y="1435099"/>
                </a:lnTo>
                <a:close/>
              </a:path>
              <a:path w="3190875" h="3187700">
                <a:moveTo>
                  <a:pt x="1943735" y="1447799"/>
                </a:moveTo>
                <a:lnTo>
                  <a:pt x="1249818" y="1447799"/>
                </a:lnTo>
                <a:lnTo>
                  <a:pt x="1250318" y="1435099"/>
                </a:lnTo>
                <a:lnTo>
                  <a:pt x="1943235" y="1435099"/>
                </a:lnTo>
                <a:lnTo>
                  <a:pt x="1943735" y="1447799"/>
                </a:lnTo>
                <a:close/>
              </a:path>
              <a:path w="3190875" h="3187700">
                <a:moveTo>
                  <a:pt x="1943902" y="1587499"/>
                </a:moveTo>
                <a:lnTo>
                  <a:pt x="1249651" y="1587499"/>
                </a:lnTo>
                <a:lnTo>
                  <a:pt x="1249651" y="1447799"/>
                </a:lnTo>
                <a:lnTo>
                  <a:pt x="1943902" y="1447799"/>
                </a:lnTo>
                <a:lnTo>
                  <a:pt x="1943902" y="1587499"/>
                </a:lnTo>
                <a:close/>
              </a:path>
              <a:path w="3190875" h="3187700">
                <a:moveTo>
                  <a:pt x="1943735" y="2019299"/>
                </a:moveTo>
                <a:lnTo>
                  <a:pt x="1249818" y="2019299"/>
                </a:lnTo>
                <a:lnTo>
                  <a:pt x="1249651" y="2006599"/>
                </a:lnTo>
                <a:lnTo>
                  <a:pt x="1249651" y="1866899"/>
                </a:lnTo>
                <a:lnTo>
                  <a:pt x="1943902" y="1866899"/>
                </a:lnTo>
                <a:lnTo>
                  <a:pt x="1943902" y="2006599"/>
                </a:lnTo>
                <a:lnTo>
                  <a:pt x="1943735" y="2019299"/>
                </a:lnTo>
                <a:close/>
              </a:path>
              <a:path w="3190875" h="3187700">
                <a:moveTo>
                  <a:pt x="1942401" y="2031999"/>
                </a:moveTo>
                <a:lnTo>
                  <a:pt x="1251152" y="2031999"/>
                </a:lnTo>
                <a:lnTo>
                  <a:pt x="1250318" y="2019299"/>
                </a:lnTo>
                <a:lnTo>
                  <a:pt x="1943235" y="2019299"/>
                </a:lnTo>
                <a:lnTo>
                  <a:pt x="1942401" y="2031999"/>
                </a:lnTo>
                <a:close/>
              </a:path>
              <a:path w="3190875" h="3187700">
                <a:moveTo>
                  <a:pt x="1939739" y="2044699"/>
                </a:moveTo>
                <a:lnTo>
                  <a:pt x="1253813" y="2044699"/>
                </a:lnTo>
                <a:lnTo>
                  <a:pt x="1252319" y="2031999"/>
                </a:lnTo>
                <a:lnTo>
                  <a:pt x="1941234" y="2031999"/>
                </a:lnTo>
                <a:lnTo>
                  <a:pt x="1939739" y="2044699"/>
                </a:lnTo>
                <a:close/>
              </a:path>
              <a:path w="3190875" h="3187700">
                <a:moveTo>
                  <a:pt x="1935789" y="2057399"/>
                </a:moveTo>
                <a:lnTo>
                  <a:pt x="1257764" y="2057399"/>
                </a:lnTo>
                <a:lnTo>
                  <a:pt x="1255628" y="2044699"/>
                </a:lnTo>
                <a:lnTo>
                  <a:pt x="1937924" y="2044699"/>
                </a:lnTo>
                <a:lnTo>
                  <a:pt x="1935789" y="2057399"/>
                </a:lnTo>
                <a:close/>
              </a:path>
              <a:path w="3190875" h="3187700">
                <a:moveTo>
                  <a:pt x="1930568" y="2070099"/>
                </a:moveTo>
                <a:lnTo>
                  <a:pt x="1262985" y="2070099"/>
                </a:lnTo>
                <a:lnTo>
                  <a:pt x="1260220" y="2057399"/>
                </a:lnTo>
                <a:lnTo>
                  <a:pt x="1933332" y="2057399"/>
                </a:lnTo>
                <a:lnTo>
                  <a:pt x="1930568" y="2070099"/>
                </a:lnTo>
                <a:close/>
              </a:path>
              <a:path w="3190875" h="3187700">
                <a:moveTo>
                  <a:pt x="1924152" y="2082799"/>
                </a:moveTo>
                <a:lnTo>
                  <a:pt x="1269400" y="2082799"/>
                </a:lnTo>
                <a:lnTo>
                  <a:pt x="1266045" y="2070099"/>
                </a:lnTo>
                <a:lnTo>
                  <a:pt x="1927508" y="2070099"/>
                </a:lnTo>
                <a:lnTo>
                  <a:pt x="1924152" y="2082799"/>
                </a:lnTo>
                <a:close/>
              </a:path>
              <a:path w="3190875" h="3187700">
                <a:moveTo>
                  <a:pt x="1916573" y="2095499"/>
                </a:moveTo>
                <a:lnTo>
                  <a:pt x="1276980" y="2095499"/>
                </a:lnTo>
                <a:lnTo>
                  <a:pt x="1273051" y="2082799"/>
                </a:lnTo>
                <a:lnTo>
                  <a:pt x="1920501" y="2082799"/>
                </a:lnTo>
                <a:lnTo>
                  <a:pt x="1916573" y="2095499"/>
                </a:lnTo>
                <a:close/>
              </a:path>
              <a:path w="3190875" h="3187700">
                <a:moveTo>
                  <a:pt x="1903233" y="2108199"/>
                </a:moveTo>
                <a:lnTo>
                  <a:pt x="1290319" y="2108199"/>
                </a:lnTo>
                <a:lnTo>
                  <a:pt x="1285614" y="2095499"/>
                </a:lnTo>
                <a:lnTo>
                  <a:pt x="1907939" y="2095499"/>
                </a:lnTo>
                <a:lnTo>
                  <a:pt x="1903233" y="2108199"/>
                </a:lnTo>
                <a:close/>
              </a:path>
              <a:path w="3190875" h="3187700">
                <a:moveTo>
                  <a:pt x="1887772" y="2120899"/>
                </a:moveTo>
                <a:lnTo>
                  <a:pt x="1305781" y="2120899"/>
                </a:lnTo>
                <a:lnTo>
                  <a:pt x="1300414" y="2108199"/>
                </a:lnTo>
                <a:lnTo>
                  <a:pt x="1893138" y="2108199"/>
                </a:lnTo>
                <a:lnTo>
                  <a:pt x="1887772" y="2120899"/>
                </a:lnTo>
                <a:close/>
              </a:path>
              <a:path w="3190875" h="3187700">
                <a:moveTo>
                  <a:pt x="1870506" y="2133599"/>
                </a:moveTo>
                <a:lnTo>
                  <a:pt x="1323047" y="2133599"/>
                </a:lnTo>
                <a:lnTo>
                  <a:pt x="1317124" y="2120899"/>
                </a:lnTo>
                <a:lnTo>
                  <a:pt x="1876428" y="2120899"/>
                </a:lnTo>
                <a:lnTo>
                  <a:pt x="1870506" y="2133599"/>
                </a:lnTo>
                <a:close/>
              </a:path>
              <a:path w="3190875" h="3187700">
                <a:moveTo>
                  <a:pt x="1838798" y="2146299"/>
                </a:moveTo>
                <a:lnTo>
                  <a:pt x="1354755" y="2146299"/>
                </a:lnTo>
                <a:lnTo>
                  <a:pt x="1348194" y="2133599"/>
                </a:lnTo>
                <a:lnTo>
                  <a:pt x="1845358" y="2133599"/>
                </a:lnTo>
                <a:lnTo>
                  <a:pt x="1838798" y="2146299"/>
                </a:lnTo>
                <a:close/>
              </a:path>
              <a:path w="3190875" h="3187700">
                <a:moveTo>
                  <a:pt x="3185440" y="3098799"/>
                </a:moveTo>
                <a:lnTo>
                  <a:pt x="8112" y="3098799"/>
                </a:lnTo>
                <a:lnTo>
                  <a:pt x="5977" y="3086099"/>
                </a:lnTo>
                <a:lnTo>
                  <a:pt x="3187576" y="3086099"/>
                </a:lnTo>
                <a:lnTo>
                  <a:pt x="3185440" y="3098799"/>
                </a:lnTo>
                <a:close/>
              </a:path>
              <a:path w="3190875" h="3187700">
                <a:moveTo>
                  <a:pt x="3180219" y="3111499"/>
                </a:moveTo>
                <a:lnTo>
                  <a:pt x="13333" y="3111499"/>
                </a:lnTo>
                <a:lnTo>
                  <a:pt x="10569" y="3098799"/>
                </a:lnTo>
                <a:lnTo>
                  <a:pt x="3182984" y="3098799"/>
                </a:lnTo>
                <a:lnTo>
                  <a:pt x="3180219" y="3111499"/>
                </a:lnTo>
                <a:close/>
              </a:path>
              <a:path w="3190875" h="3187700">
                <a:moveTo>
                  <a:pt x="3173804" y="3124199"/>
                </a:moveTo>
                <a:lnTo>
                  <a:pt x="19749" y="3124199"/>
                </a:lnTo>
                <a:lnTo>
                  <a:pt x="16393" y="3111499"/>
                </a:lnTo>
                <a:lnTo>
                  <a:pt x="3177159" y="3111499"/>
                </a:lnTo>
                <a:lnTo>
                  <a:pt x="3173804" y="3124199"/>
                </a:lnTo>
                <a:close/>
              </a:path>
              <a:path w="3190875" h="3187700">
                <a:moveTo>
                  <a:pt x="3166224" y="3136899"/>
                </a:moveTo>
                <a:lnTo>
                  <a:pt x="27328" y="3136899"/>
                </a:lnTo>
                <a:lnTo>
                  <a:pt x="23400" y="3124199"/>
                </a:lnTo>
                <a:lnTo>
                  <a:pt x="3170152" y="3124199"/>
                </a:lnTo>
                <a:lnTo>
                  <a:pt x="3166224" y="3136899"/>
                </a:lnTo>
                <a:close/>
              </a:path>
              <a:path w="3190875" h="3187700">
                <a:moveTo>
                  <a:pt x="3152885" y="3149599"/>
                </a:moveTo>
                <a:lnTo>
                  <a:pt x="40668" y="3149599"/>
                </a:lnTo>
                <a:lnTo>
                  <a:pt x="35962" y="3136899"/>
                </a:lnTo>
                <a:lnTo>
                  <a:pt x="3157590" y="3136899"/>
                </a:lnTo>
                <a:lnTo>
                  <a:pt x="3152885" y="3149599"/>
                </a:lnTo>
                <a:close/>
              </a:path>
              <a:path w="3190875" h="3187700">
                <a:moveTo>
                  <a:pt x="3137423" y="3162299"/>
                </a:moveTo>
                <a:lnTo>
                  <a:pt x="56130" y="3162299"/>
                </a:lnTo>
                <a:lnTo>
                  <a:pt x="50763" y="3149599"/>
                </a:lnTo>
                <a:lnTo>
                  <a:pt x="3142790" y="3149599"/>
                </a:lnTo>
                <a:lnTo>
                  <a:pt x="3137423" y="3162299"/>
                </a:lnTo>
                <a:close/>
              </a:path>
              <a:path w="3190875" h="3187700">
                <a:moveTo>
                  <a:pt x="3120157" y="3174999"/>
                </a:moveTo>
                <a:lnTo>
                  <a:pt x="73395" y="3174999"/>
                </a:lnTo>
                <a:lnTo>
                  <a:pt x="67473" y="3162299"/>
                </a:lnTo>
                <a:lnTo>
                  <a:pt x="3126080" y="3162299"/>
                </a:lnTo>
                <a:lnTo>
                  <a:pt x="3120157" y="3174999"/>
                </a:lnTo>
                <a:close/>
              </a:path>
              <a:path w="3190875" h="3187700">
                <a:moveTo>
                  <a:pt x="3088449" y="3187699"/>
                </a:moveTo>
                <a:lnTo>
                  <a:pt x="105104" y="3187699"/>
                </a:lnTo>
                <a:lnTo>
                  <a:pt x="98543" y="3174999"/>
                </a:lnTo>
                <a:lnTo>
                  <a:pt x="3095009" y="3174999"/>
                </a:lnTo>
                <a:lnTo>
                  <a:pt x="3088449" y="3187699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757" y="2472996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757" y="5178096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286060" y="2091335"/>
            <a:ext cx="17715879" cy="479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24340" marR="513715">
              <a:lnSpc>
                <a:spcPct val="115000"/>
              </a:lnSpc>
              <a:spcBef>
                <a:spcPts val="95"/>
              </a:spcBef>
              <a:tabLst>
                <a:tab pos="15272385" algn="l"/>
              </a:tabLst>
            </a:pPr>
            <a:r>
              <a:rPr lang="en-US" altLang="en-US"/>
              <a:t>Job portal connects the students with local part-time job opportunities.</a:t>
            </a:r>
          </a:p>
          <a:p>
            <a:pPr marL="9324340" marR="513715">
              <a:lnSpc>
                <a:spcPct val="115000"/>
              </a:lnSpc>
              <a:spcBef>
                <a:spcPts val="95"/>
              </a:spcBef>
              <a:tabLst>
                <a:tab pos="15272385" algn="l"/>
              </a:tabLst>
            </a:pPr>
            <a:endParaRPr lang="en-US" altLang="en-US"/>
          </a:p>
          <a:p>
            <a:pPr marL="9324340" marR="5080">
              <a:lnSpc>
                <a:spcPct val="115000"/>
              </a:lnSpc>
            </a:pPr>
            <a:r>
              <a:rPr spc="-60" dirty="0"/>
              <a:t>This</a:t>
            </a:r>
            <a:r>
              <a:rPr spc="-5" dirty="0"/>
              <a:t> </a:t>
            </a:r>
            <a:r>
              <a:rPr spc="125" dirty="0"/>
              <a:t>helps</a:t>
            </a:r>
            <a:r>
              <a:rPr spc="-5" dirty="0"/>
              <a:t> </a:t>
            </a:r>
            <a:r>
              <a:rPr spc="10" dirty="0"/>
              <a:t>in</a:t>
            </a:r>
            <a:r>
              <a:rPr spc="-5" dirty="0"/>
              <a:t> </a:t>
            </a:r>
            <a:r>
              <a:rPr spc="105" dirty="0"/>
              <a:t>Skill-building</a:t>
            </a:r>
            <a:r>
              <a:rPr spc="-5" dirty="0"/>
              <a:t> </a:t>
            </a:r>
            <a:r>
              <a:rPr spc="140" dirty="0"/>
              <a:t>resources </a:t>
            </a:r>
            <a:r>
              <a:rPr spc="-1145" dirty="0"/>
              <a:t> </a:t>
            </a:r>
            <a:r>
              <a:rPr spc="114" dirty="0"/>
              <a:t>to </a:t>
            </a:r>
            <a:r>
              <a:rPr spc="240" dirty="0"/>
              <a:t>enhance </a:t>
            </a:r>
            <a:r>
              <a:rPr spc="135" dirty="0"/>
              <a:t>employability </a:t>
            </a:r>
            <a:r>
              <a:rPr spc="345" dirty="0"/>
              <a:t>and </a:t>
            </a:r>
            <a:r>
              <a:rPr spc="350" dirty="0"/>
              <a:t> </a:t>
            </a:r>
            <a:r>
              <a:rPr spc="215" dirty="0"/>
              <a:t>reduce</a:t>
            </a:r>
            <a:r>
              <a:rPr spc="-15" dirty="0"/>
              <a:t> </a:t>
            </a:r>
            <a:r>
              <a:rPr spc="65" dirty="0"/>
              <a:t>the</a:t>
            </a:r>
            <a:r>
              <a:rPr spc="-15" dirty="0"/>
              <a:t> </a:t>
            </a:r>
            <a:r>
              <a:rPr spc="145" dirty="0"/>
              <a:t>financial</a:t>
            </a:r>
            <a:r>
              <a:rPr spc="-15" dirty="0"/>
              <a:t> </a:t>
            </a:r>
            <a:r>
              <a:rPr spc="35" dirty="0"/>
              <a:t>stress</a:t>
            </a:r>
            <a:r>
              <a:rPr spc="-10" dirty="0"/>
              <a:t> </a:t>
            </a:r>
            <a:r>
              <a:rPr spc="204" dirty="0"/>
              <a:t>on</a:t>
            </a:r>
            <a:r>
              <a:rPr spc="-15" dirty="0"/>
              <a:t> </a:t>
            </a:r>
            <a:r>
              <a:rPr spc="-55" dirty="0"/>
              <a:t>them.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5757" y="7883196"/>
            <a:ext cx="142875" cy="142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597714" y="7501535"/>
            <a:ext cx="8136890" cy="1373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000"/>
              </a:lnSpc>
              <a:spcBef>
                <a:spcPts val="95"/>
              </a:spcBef>
            </a:pPr>
            <a:r>
              <a:rPr lang="en-US" altLang="en-US" sz="385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rPr>
              <a:t>The students can also find full-time jobs later on.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121167" y="299398"/>
            <a:ext cx="85528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b="1" spc="240" dirty="0">
                <a:latin typeface="Tahoma" panose="020B0604030504040204"/>
                <a:cs typeface="Tahoma" panose="020B0604030504040204"/>
              </a:rPr>
              <a:t>Job</a:t>
            </a:r>
            <a:r>
              <a:rPr sz="7500" b="1" spc="-509" dirty="0">
                <a:latin typeface="Tahoma" panose="020B0604030504040204"/>
                <a:cs typeface="Tahoma" panose="020B0604030504040204"/>
              </a:rPr>
              <a:t> </a:t>
            </a:r>
            <a:r>
              <a:rPr sz="7500" b="1" spc="-20" dirty="0">
                <a:latin typeface="Tahoma" panose="020B0604030504040204"/>
                <a:cs typeface="Tahoma" panose="020B0604030504040204"/>
              </a:rPr>
              <a:t>Opportunities</a:t>
            </a:r>
            <a:endParaRPr sz="75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499</Words>
  <Application>Microsoft Office PowerPoint</Application>
  <PresentationFormat>Custom</PresentationFormat>
  <Paragraphs>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Tahoma</vt:lpstr>
      <vt:lpstr>Trebuchet MS</vt:lpstr>
      <vt:lpstr>Office Theme</vt:lpstr>
      <vt:lpstr>INFO5100</vt:lpstr>
      <vt:lpstr>PowerPoint Presentation</vt:lpstr>
      <vt:lpstr>PowerPoint Presentation</vt:lpstr>
      <vt:lpstr>PowerPoint Presentation</vt:lpstr>
      <vt:lpstr>Limited Access to Healthcare:</vt:lpstr>
      <vt:lpstr>Inadequate Housing:</vt:lpstr>
      <vt:lpstr>Unemployment and Job Scarcity:</vt:lpstr>
      <vt:lpstr>Medical Assistance</vt:lpstr>
      <vt:lpstr>Job Opportunities</vt:lpstr>
      <vt:lpstr>A student can request for an off-  campus housing.</vt:lpstr>
      <vt:lpstr>Higher Education Learning</vt:lpstr>
      <vt:lpstr>Ecosystem Architecture</vt:lpstr>
      <vt:lpstr>Object Model</vt:lpstr>
      <vt:lpstr>User Flow Model</vt:lpstr>
      <vt:lpstr>Screenshot - Main Login page</vt:lpstr>
      <vt:lpstr>Screenshot - Enterprise Registration</vt:lpstr>
      <vt:lpstr>Screenshot - Student registration</vt:lpstr>
      <vt:lpstr>Screenshot - Medical Assistance Request</vt:lpstr>
      <vt:lpstr>Screenshot - Mental Healthcare Request</vt:lpstr>
      <vt:lpstr>Screenshot - Mental Health Care Dashboard</vt:lpstr>
      <vt:lpstr>Screenshot - Job Dashboard</vt:lpstr>
      <vt:lpstr>Screenshot - Job Request Queue</vt:lpstr>
      <vt:lpstr>Screenshot - Housing Dashboard</vt:lpstr>
      <vt:lpstr>Screenshot - Education Dashboard</vt:lpstr>
      <vt:lpstr>Screenshot - Education Work Queue</vt:lpstr>
      <vt:lpstr>Screenshot - Report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AED</dc:title>
  <dc:creator>fakeacc 13</dc:creator>
  <cp:keywords>DAF2nn-5xnQ,BAFOdWgj00I</cp:keywords>
  <cp:lastModifiedBy>Admin</cp:lastModifiedBy>
  <cp:revision>8</cp:revision>
  <dcterms:created xsi:type="dcterms:W3CDTF">2024-12-08T02:08:00Z</dcterms:created>
  <dcterms:modified xsi:type="dcterms:W3CDTF">2024-12-09T04:54:15Z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2023-12-10T19:00:00Z</vt:filetime>
  </property>
  <property fmtid="{D5CDD505-2E9C-101B-9397-08002B2CF9AE}" pid="3" name="Creator">
    <vt:lpwstr>Canva</vt:lpwstr>
  </property>
  <property fmtid="{D5CDD505-2E9C-101B-9397-08002B2CF9AE}" pid="4" name="LastSaved">
    <vt:filetime>2024-12-07T19:00:00Z</vt:filetime>
  </property>
  <property fmtid="{D5CDD505-2E9C-101B-9397-08002B2CF9AE}" pid="5" name="ICV">
    <vt:lpwstr>209F6E2A785A4F64900DAFE8525CDBEE_13</vt:lpwstr>
  </property>
  <property fmtid="{D5CDD505-2E9C-101B-9397-08002B2CF9AE}" pid="6" name="KSOProductBuildVer">
    <vt:lpwstr>1033-12.2.0.19307</vt:lpwstr>
  </property>
</Properties>
</file>