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120" cy="65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Disease Prediction Toolkit</a:t>
            </a:r>
            <a:br/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using Machine Learning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Vana Vandana | Bootcamp Project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</a:rPr>
              <a:t>Dataset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- UCI Heart Disease Dataset (Kaggle)</a:t>
            </a:r>
            <a:endParaRPr b="0" lang="en-IN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- Features: age, sex, chest pain, BP, cholesterol, etc.</a:t>
            </a:r>
            <a:endParaRPr b="0" lang="en-IN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- Target: Heart Disease (Yes / No)</a:t>
            </a:r>
            <a:endParaRPr b="0" lang="en-IN" sz="2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rgbClr val="000000"/>
                </a:solidFill>
                <a:latin typeface="Calibri"/>
              </a:rPr>
              <a:t>- ~300 samples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</a:rPr>
              <a:t>Models Used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- Logistic Regression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- Random Forest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⚙️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Preprocessing: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Missing value handling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Encoding categorical features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Feature scaling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Pipeline: Data → Preprocessing → Model → Evaluation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Results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76000" y="13064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Logistic Regression Accuracy: ~84%</a:t>
            </a:r>
            <a:endParaRPr b="0" lang="en-IN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Random Forest Accuracy: ~88%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📈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Random Forest performed best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336320" y="3767400"/>
            <a:ext cx="2767320" cy="20642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101200" y="3744000"/>
            <a:ext cx="2530440" cy="208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</a:rPr>
              <a:t>Conclusion &amp; Future Work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✅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Random Forest gave best accuracy &amp; F1-score</a:t>
            </a:r>
            <a:endParaRPr b="0" lang="en-IN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✅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Useful workflow for healthcare ML projects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🔜 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Future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Work</a:t>
            </a: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Try Decision Tree, XGBoost, Neural Networks</a:t>
            </a:r>
            <a:endParaRPr b="0" lang="en-IN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Hyperparameter tuning</a:t>
            </a:r>
            <a:endParaRPr b="0" lang="en-IN" sz="2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- Larger, diverse datasets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                 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IN" sz="2200" spc="-1" strike="noStrike">
                <a:solidFill>
                  <a:srgbClr val="000000"/>
                </a:solidFill>
                <a:latin typeface="Calibri"/>
              </a:rPr>
              <a:t>                                     </a:t>
            </a:r>
            <a:r>
              <a:rPr b="0" i="1" lang="en-IN" sz="2200" spc="-1" strike="noStrike">
                <a:solidFill>
                  <a:srgbClr val="000000"/>
                </a:solidFill>
                <a:latin typeface="Calibri"/>
              </a:rPr>
              <a:t>Thank You 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2025-08-28T17:26:20Z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