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8D06-04D2-4527-9B33-ECD5E9C7F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System Level Approach for Distributed Controller Synthesis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BF98-DD5F-4072-8F43-059A4811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671" y="5280847"/>
            <a:ext cx="9979329" cy="43497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Vandan Parmar, Supervisors: James Anderson, Steven 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9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E21-2233-4E8B-9322-DF084D4D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FED9-0688-4165-9342-8E305709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7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CBA4-8469-4E3A-8E6E-3A1E8D7C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BE9A-AC74-42D1-AE95-39F7E970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361B-5137-44FF-9953-A99248C2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D1C-E43D-43F9-ACF8-D006B2AD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Youla</a:t>
            </a:r>
            <a:r>
              <a:rPr lang="en-GB" dirty="0"/>
              <a:t> Parameterisation?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7982-D4BD-4E0E-B2A1-812BDC09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863F-F0D6-44F6-9A83-4E2D6743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Level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B4A3-E1CB-4A6B-ACF8-BB3D86F2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2A5-3C15-4B02-8BD1-6DADCA1A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2EAF-8007-45A0-9E08-230C7D06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D631-FEAE-470F-8CBB-FE597626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349C-5B01-4F96-A4B4-BC9FCBA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6755-ECC2-477A-AF5A-EC3EC69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C6E5-9A40-4672-B05A-31BED3A3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66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</TotalTime>
  <Words>39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Implementing A System Level Approach for Distributed Controller Synthesis</vt:lpstr>
      <vt:lpstr>Breaking down the problem</vt:lpstr>
      <vt:lpstr>Dynamical System</vt:lpstr>
      <vt:lpstr>Control</vt:lpstr>
      <vt:lpstr>Youla Parameterisation?</vt:lpstr>
      <vt:lpstr>System Level Approach</vt:lpstr>
      <vt:lpstr>Basic Simulation</vt:lpstr>
      <vt:lpstr>Comparison</vt:lpstr>
      <vt:lpstr>Conclusions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System Level Approach for Distributed Controller Synthesis</dc:title>
  <dc:creator>Vandan Parmar</dc:creator>
  <cp:lastModifiedBy>Vandan Parmar</cp:lastModifiedBy>
  <cp:revision>1</cp:revision>
  <dcterms:created xsi:type="dcterms:W3CDTF">2017-08-15T16:52:37Z</dcterms:created>
  <dcterms:modified xsi:type="dcterms:W3CDTF">2017-08-15T17:00:23Z</dcterms:modified>
</cp:coreProperties>
</file>