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3"/>
  </p:notesMasterIdLst>
  <p:sldIdLst>
    <p:sldId id="260" r:id="rId2"/>
    <p:sldId id="291" r:id="rId3"/>
    <p:sldId id="292" r:id="rId4"/>
    <p:sldId id="296" r:id="rId5"/>
    <p:sldId id="295" r:id="rId6"/>
    <p:sldId id="300" r:id="rId7"/>
    <p:sldId id="305" r:id="rId8"/>
    <p:sldId id="303" r:id="rId9"/>
    <p:sldId id="301" r:id="rId10"/>
    <p:sldId id="299" r:id="rId11"/>
    <p:sldId id="286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83" d="100"/>
          <a:sy n="83" d="100"/>
        </p:scale>
        <p:origin x="1450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  <dgm:t>
        <a:bodyPr/>
        <a:lstStyle/>
        <a:p>
          <a:endParaRPr lang="en-US"/>
        </a:p>
      </dgm:t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17/8/2021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  <a:endParaRPr lang="en-US" dirty="0">
              <a:solidFill>
                <a:schemeClr val="bg1"/>
              </a:solidFill>
              <a:latin typeface="Fpt-DaxlinePro-Bold" pitchFamily="2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 smtClean="0">
                <a:solidFill>
                  <a:srgbClr val="00B0F0"/>
                </a:solidFill>
                <a:latin typeface="Fpt-DaxlinePro-Medium" pitchFamily="2" charset="0"/>
              </a:rPr>
              <a:t>T</a:t>
            </a:r>
            <a:endParaRPr lang="en-US" sz="4900" dirty="0">
              <a:solidFill>
                <a:srgbClr val="00B0F0"/>
              </a:solidFill>
              <a:latin typeface="Fpt-DaxlinePro-Medium" pitchFamily="2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4030"/>
              </p:ext>
            </p:extLst>
          </p:nvPr>
        </p:nvGraphicFramePr>
        <p:xfrm>
          <a:off x="3886200" y="3515360"/>
          <a:ext cx="4724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66492"/>
              </p:ext>
            </p:extLst>
          </p:nvPr>
        </p:nvGraphicFramePr>
        <p:xfrm>
          <a:off x="3886200" y="425704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GVHD: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Quang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Ngọc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8720"/>
            <a:ext cx="8102600" cy="4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15122" y="838200"/>
            <a:ext cx="4947678" cy="3217727"/>
            <a:chOff x="3815322" y="1030941"/>
            <a:chExt cx="4947678" cy="32177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030941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322" y="1035423"/>
              <a:ext cx="1738313" cy="321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1737842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858000" cy="5059363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066800"/>
            <a:ext cx="1838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booking, booking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type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Websetting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&lt;&lt;TÊN ĐỀ TÀI&gt;&gt;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07" y="2220192"/>
            <a:ext cx="822960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93180" y="2845161"/>
            <a:ext cx="1082040" cy="4495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87313" y="2290401"/>
            <a:ext cx="998538" cy="28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altLang="en-US" sz="10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àng</a:t>
            </a:r>
            <a:endParaRPr kumimoji="0" lang="vi-V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72"/>
          <p:cNvSpPr txBox="1">
            <a:spLocks noChangeArrowheads="1"/>
          </p:cNvSpPr>
          <p:nvPr/>
        </p:nvSpPr>
        <p:spPr bwMode="auto">
          <a:xfrm>
            <a:off x="6637338" y="2735263"/>
            <a:ext cx="520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kumimoji="0" lang="vi-V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2648" y="1614806"/>
            <a:ext cx="800677" cy="57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02986" y="1970448"/>
            <a:ext cx="515274" cy="32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857250" y="2251076"/>
            <a:ext cx="384175" cy="29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262034" y="1330585"/>
            <a:ext cx="876300" cy="335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57300" y="1687196"/>
            <a:ext cx="876300" cy="335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57300" y="2066753"/>
            <a:ext cx="876300" cy="335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1387475" y="1371600"/>
            <a:ext cx="7207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 phòng</a:t>
            </a:r>
            <a:endParaRPr kumimoji="0" lang="vi-V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241425" y="2125663"/>
            <a:ext cx="9080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 tiết phòng</a:t>
            </a:r>
            <a:endParaRPr kumimoji="0" lang="vi-V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203325" y="1722438"/>
            <a:ext cx="10699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Danh sách phòng</a:t>
            </a:r>
            <a:endParaRPr kumimoji="0" lang="vi-V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92528" y="3613786"/>
            <a:ext cx="876300" cy="335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99600" y="2915257"/>
            <a:ext cx="876300" cy="335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241310" y="2442845"/>
            <a:ext cx="876300" cy="335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1333731" y="3674903"/>
            <a:ext cx="8080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 tin ks</a:t>
            </a:r>
            <a:endParaRPr kumimoji="0" lang="vi-V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1355725" y="2941638"/>
            <a:ext cx="7715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 toán</a:t>
            </a:r>
            <a:endParaRPr kumimoji="0" lang="vi-V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447800" y="2530475"/>
            <a:ext cx="5635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 vụ</a:t>
            </a:r>
            <a:endParaRPr kumimoji="0" lang="vi-V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endCxn id="24" idx="2"/>
          </p:cNvCxnSpPr>
          <p:nvPr/>
        </p:nvCxnSpPr>
        <p:spPr>
          <a:xfrm flipV="1">
            <a:off x="632461" y="2610485"/>
            <a:ext cx="608849" cy="4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1"/>
          </p:cNvCxnSpPr>
          <p:nvPr/>
        </p:nvCxnSpPr>
        <p:spPr>
          <a:xfrm>
            <a:off x="546339" y="2623272"/>
            <a:ext cx="809386" cy="44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1983" y="2598276"/>
            <a:ext cx="829570" cy="11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368290" y="2560479"/>
            <a:ext cx="1051560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9" idx="6"/>
          </p:cNvCxnSpPr>
          <p:nvPr/>
        </p:nvCxnSpPr>
        <p:spPr>
          <a:xfrm flipH="1" flipV="1">
            <a:off x="5407198" y="1916589"/>
            <a:ext cx="1415878" cy="94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1" idx="3"/>
          </p:cNvCxnSpPr>
          <p:nvPr/>
        </p:nvCxnSpPr>
        <p:spPr>
          <a:xfrm flipH="1" flipV="1">
            <a:off x="5349904" y="2903538"/>
            <a:ext cx="1111856" cy="30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368439" y="4429227"/>
            <a:ext cx="1082040" cy="4038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325158" y="1714659"/>
            <a:ext cx="1082040" cy="4038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421188" y="3801588"/>
            <a:ext cx="1082040" cy="4038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Text Box 62"/>
          <p:cNvSpPr txBox="1">
            <a:spLocks noChangeArrowheads="1"/>
          </p:cNvSpPr>
          <p:nvPr/>
        </p:nvSpPr>
        <p:spPr bwMode="auto">
          <a:xfrm>
            <a:off x="4412240" y="2328517"/>
            <a:ext cx="1119188" cy="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Ql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kumimoji="0" lang="vi-V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4370171" y="3836180"/>
            <a:ext cx="1203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Ql danh sách phòng</a:t>
            </a:r>
            <a:endParaRPr kumimoji="0" lang="vi-V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 Box 67"/>
          <p:cNvSpPr txBox="1">
            <a:spLocks noChangeArrowheads="1"/>
          </p:cNvSpPr>
          <p:nvPr/>
        </p:nvSpPr>
        <p:spPr bwMode="auto">
          <a:xfrm>
            <a:off x="4511704" y="2774157"/>
            <a:ext cx="838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Ql danh mục</a:t>
            </a:r>
            <a:endParaRPr kumimoji="0" lang="vi-V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 Box 71"/>
          <p:cNvSpPr txBox="1">
            <a:spLocks noChangeArrowheads="1"/>
          </p:cNvSpPr>
          <p:nvPr/>
        </p:nvSpPr>
        <p:spPr bwMode="auto">
          <a:xfrm>
            <a:off x="4421188" y="1788752"/>
            <a:ext cx="695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Ql dịch vụ</a:t>
            </a:r>
            <a:endParaRPr kumimoji="0" lang="vi-V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 Box 74"/>
          <p:cNvSpPr txBox="1">
            <a:spLocks noChangeArrowheads="1"/>
          </p:cNvSpPr>
          <p:nvPr/>
        </p:nvSpPr>
        <p:spPr bwMode="auto">
          <a:xfrm>
            <a:off x="4520508" y="4477935"/>
            <a:ext cx="7604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Ql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kumimoji="0" lang="en-US" altLang="en-US" sz="1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vi-V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endCxn id="41" idx="3"/>
          </p:cNvCxnSpPr>
          <p:nvPr/>
        </p:nvCxnSpPr>
        <p:spPr>
          <a:xfrm flipH="1">
            <a:off x="5573496" y="3352643"/>
            <a:ext cx="1208304" cy="61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ectangle 8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0" y="409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vi-VN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9" idx="4"/>
            <a:endCxn id="47" idx="6"/>
          </p:cNvCxnSpPr>
          <p:nvPr/>
        </p:nvCxnSpPr>
        <p:spPr>
          <a:xfrm flipH="1">
            <a:off x="5450479" y="3294741"/>
            <a:ext cx="1483721" cy="133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71"/>
          <p:cNvSpPr txBox="1">
            <a:spLocks noChangeArrowheads="1"/>
          </p:cNvSpPr>
          <p:nvPr/>
        </p:nvSpPr>
        <p:spPr bwMode="auto">
          <a:xfrm>
            <a:off x="4471931" y="3140074"/>
            <a:ext cx="695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Ql </a:t>
            </a:r>
            <a:r>
              <a:rPr lang="en-US" altLang="en-US" sz="10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websetting</a:t>
            </a:r>
            <a:endParaRPr kumimoji="0" lang="vi-V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3" y="1547091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triển khai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02" y="2167128"/>
            <a:ext cx="1724040" cy="1719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8" y="2655212"/>
            <a:ext cx="812404" cy="742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8" y="2655212"/>
            <a:ext cx="812404" cy="74290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006402" y="2493264"/>
            <a:ext cx="1219200" cy="1066800"/>
            <a:chOff x="1600200" y="1654974"/>
            <a:chExt cx="1219200" cy="10668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54974"/>
              <a:ext cx="1219200" cy="10668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676400" y="176703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Web</a:t>
              </a:r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68802" y="2493264"/>
            <a:ext cx="1219200" cy="1066800"/>
            <a:chOff x="6629400" y="1752600"/>
            <a:chExt cx="1219200" cy="1066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1752600"/>
              <a:ext cx="1219200" cy="1066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81800" y="183436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U.D</a:t>
              </a:r>
              <a:endParaRPr lang="en-US"/>
            </a:p>
          </p:txBody>
        </p:sp>
      </p:grpSp>
      <p:cxnSp>
        <p:nvCxnSpPr>
          <p:cNvPr id="25" name="Straight Arrow Connector 24"/>
          <p:cNvCxnSpPr>
            <a:stCxn id="16" idx="3"/>
          </p:cNvCxnSpPr>
          <p:nvPr/>
        </p:nvCxnSpPr>
        <p:spPr>
          <a:xfrm flipV="1">
            <a:off x="1549202" y="3026664"/>
            <a:ext cx="45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1"/>
          </p:cNvCxnSpPr>
          <p:nvPr/>
        </p:nvCxnSpPr>
        <p:spPr>
          <a:xfrm flipH="1">
            <a:off x="3225602" y="3026664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</p:cNvCxnSpPr>
          <p:nvPr/>
        </p:nvCxnSpPr>
        <p:spPr>
          <a:xfrm>
            <a:off x="5483042" y="3026664"/>
            <a:ext cx="485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1"/>
          </p:cNvCxnSpPr>
          <p:nvPr/>
        </p:nvCxnSpPr>
        <p:spPr>
          <a:xfrm flipH="1" flipV="1">
            <a:off x="7188002" y="3026664"/>
            <a:ext cx="40679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9600" y="3398117"/>
            <a:ext cx="125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34250" y="3486090"/>
            <a:ext cx="133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khăn</a:t>
            </a:r>
            <a:r>
              <a:rPr lang="en-US" sz="2000" dirty="0" smtClean="0"/>
              <a:t>: </a:t>
            </a:r>
            <a:r>
              <a:rPr lang="en-US" sz="2000" dirty="0" err="1" smtClean="0"/>
              <a:t>bước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khăn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marketing</a:t>
            </a:r>
          </a:p>
          <a:p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mật</a:t>
            </a:r>
            <a:endParaRPr lang="en-US" sz="2000" dirty="0" smtClean="0"/>
          </a:p>
          <a:p>
            <a:r>
              <a:rPr lang="en-US" sz="2000" dirty="0" err="1" smtClean="0"/>
              <a:t>Niềm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endParaRPr lang="en-US" sz="2000" dirty="0" smtClean="0"/>
          </a:p>
          <a:p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</a:t>
            </a:r>
            <a:r>
              <a:rPr lang="en-US" sz="2000" dirty="0" err="1" smtClean="0"/>
              <a:t>tranh</a:t>
            </a:r>
            <a:endParaRPr lang="en-US" sz="2000" dirty="0" smtClean="0"/>
          </a:p>
          <a:p>
            <a:r>
              <a:rPr lang="en-US" sz="2000" dirty="0" err="1" smtClean="0"/>
              <a:t>Thiếu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xúc</a:t>
            </a:r>
            <a:r>
              <a:rPr lang="en-US" sz="2000" dirty="0" smtClean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sạn</a:t>
            </a:r>
            <a:endParaRPr lang="en-US" sz="20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000" dirty="0" err="1" smtClean="0"/>
              <a:t>Thuận</a:t>
            </a:r>
            <a:r>
              <a:rPr lang="en-US" sz="2000" dirty="0" smtClean="0"/>
              <a:t> </a:t>
            </a:r>
            <a:r>
              <a:rPr lang="en-US" sz="2000" dirty="0" err="1" smtClean="0"/>
              <a:t>lợi</a:t>
            </a:r>
            <a:r>
              <a:rPr lang="en-US" sz="2000" dirty="0" smtClean="0"/>
              <a:t>: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endParaRPr lang="en-US" sz="2000" dirty="0"/>
          </a:p>
          <a:p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 </a:t>
            </a:r>
            <a:r>
              <a:rPr lang="en-US" sz="2000" dirty="0" err="1" smtClean="0"/>
              <a:t>cận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1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endParaRPr lang="en-US" sz="2000" dirty="0"/>
          </a:p>
          <a:p>
            <a:r>
              <a:rPr lang="en-US" sz="2000" dirty="0" err="1" smtClean="0"/>
              <a:t>Mở</a:t>
            </a:r>
            <a:r>
              <a:rPr lang="en-US" sz="2000" dirty="0" smtClean="0"/>
              <a:t> </a:t>
            </a:r>
            <a:r>
              <a:rPr lang="en-US" sz="2000" dirty="0" err="1" smtClean="0"/>
              <a:t>rộng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endParaRPr lang="en-US" sz="2000" dirty="0" smtClean="0"/>
          </a:p>
          <a:p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24/24</a:t>
            </a:r>
          </a:p>
          <a:p>
            <a:r>
              <a:rPr lang="en-US" sz="2000" dirty="0" err="1" smtClean="0"/>
              <a:t>Hiểu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endParaRPr lang="en-US" sz="2000" dirty="0" smtClean="0"/>
          </a:p>
          <a:p>
            <a:r>
              <a:rPr lang="en-US" sz="2000" dirty="0" err="1" smtClean="0"/>
              <a:t>Giảm</a:t>
            </a:r>
            <a:r>
              <a:rPr lang="en-US" sz="2000" dirty="0" smtClean="0"/>
              <a:t> chi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vận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endParaRPr lang="en-US" sz="2000" dirty="0" smtClean="0"/>
          </a:p>
          <a:p>
            <a:r>
              <a:rPr lang="en-US" sz="2000" dirty="0" err="1" smtClean="0"/>
              <a:t>Tiềm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endParaRPr lang="en-US" sz="2000" dirty="0" smtClean="0"/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408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Fpt-DaxlinePro-Bold</vt:lpstr>
      <vt:lpstr>Fpt-DaxlinePro-Medium</vt:lpstr>
      <vt:lpstr>Calibri</vt:lpstr>
      <vt:lpstr>Tahoma</vt:lpstr>
      <vt:lpstr>Times New Roman</vt:lpstr>
      <vt:lpstr>Arial</vt:lpstr>
      <vt:lpstr>template</vt:lpstr>
      <vt:lpstr>&lt;&lt;Đặt phòng khách sạn&gt;&gt;</vt:lpstr>
      <vt:lpstr>Nội dung</vt:lpstr>
      <vt:lpstr>Trưởng nhóm</vt:lpstr>
      <vt:lpstr>PowerPoint Presentation</vt:lpstr>
      <vt:lpstr>Giới thiệu đề tài</vt:lpstr>
      <vt:lpstr>Sơ đồ use case</vt:lpstr>
      <vt:lpstr>Sơ đồ quan hệ</vt:lpstr>
      <vt:lpstr>Sơ đồ triển khai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ADMIN</cp:lastModifiedBy>
  <cp:revision>121</cp:revision>
  <dcterms:created xsi:type="dcterms:W3CDTF">2010-10-26T06:48:07Z</dcterms:created>
  <dcterms:modified xsi:type="dcterms:W3CDTF">2021-08-17T02:39:37Z</dcterms:modified>
</cp:coreProperties>
</file>