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8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6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2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43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4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2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45F3-5CA8-428D-AB66-7A52DF467D19}" type="datetimeFigureOut">
              <a:rPr lang="fr-FR" smtClean="0"/>
              <a:t>14/09/2014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0EAC-36ED-4D03-B343-CD3A2D854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876581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ConcreteCommande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clientState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>
            <a:stCxn id="7" idx="0"/>
            <a:endCxn id="37" idx="2"/>
          </p:cNvCxnSpPr>
          <p:nvPr/>
        </p:nvCxnSpPr>
        <p:spPr>
          <a:xfrm flipV="1">
            <a:off x="6363556" y="1672004"/>
            <a:ext cx="1" cy="142899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7" idx="3"/>
            <a:endCxn id="7" idx="1"/>
          </p:cNvCxnSpPr>
          <p:nvPr/>
        </p:nvCxnSpPr>
        <p:spPr>
          <a:xfrm>
            <a:off x="3033627" y="3880094"/>
            <a:ext cx="1842954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35" idx="1"/>
          </p:cNvCxnSpPr>
          <p:nvPr/>
        </p:nvCxnSpPr>
        <p:spPr>
          <a:xfrm>
            <a:off x="7850530" y="3880094"/>
            <a:ext cx="1367521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218051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Receptor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+action(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clientState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endParaRPr lang="fr-FR" sz="2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876582" y="113812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smtClean="0"/>
              <a:t>Command</a:t>
            </a:r>
          </a:p>
          <a:p>
            <a:pPr algn="ctr"/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fr-FR" sz="2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9678" y="113812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Invocator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fr-FR" sz="2400" dirty="0" smtClean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59678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smtClean="0"/>
              <a:t>Client</a:t>
            </a:r>
            <a:endParaRPr lang="fr-FR" sz="2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055880" y="892908"/>
            <a:ext cx="1875998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3292711" y="3457770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dirty="0" err="1" smtClean="0"/>
              <a:t>creates</a:t>
            </a:r>
            <a:r>
              <a:rPr lang="fr-FR" dirty="0" smtClean="0"/>
              <a:t>&gt;&gt;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7850530" y="3457770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dirty="0" err="1" smtClean="0"/>
              <a:t>invokes</a:t>
            </a:r>
            <a:r>
              <a:rPr lang="fr-FR" dirty="0" smtClean="0"/>
              <a:t>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/>
          <p:cNvCxnSpPr>
            <a:stCxn id="29" idx="0"/>
            <a:endCxn id="23" idx="2"/>
          </p:cNvCxnSpPr>
          <p:nvPr/>
        </p:nvCxnSpPr>
        <p:spPr>
          <a:xfrm flipV="1">
            <a:off x="1371600" y="1651605"/>
            <a:ext cx="0" cy="144284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5" idx="0"/>
            <a:endCxn id="29" idx="2"/>
          </p:cNvCxnSpPr>
          <p:nvPr/>
        </p:nvCxnSpPr>
        <p:spPr>
          <a:xfrm flipH="1" flipV="1">
            <a:off x="1371600" y="3872469"/>
            <a:ext cx="1" cy="1482996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3787915" y="859729"/>
            <a:ext cx="3269369" cy="791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ExecutionEnvironment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</p:txBody>
      </p:sp>
      <p:cxnSp>
        <p:nvCxnSpPr>
          <p:cNvPr id="27" name="Connecteur droit avec flèche 26"/>
          <p:cNvCxnSpPr>
            <a:stCxn id="23" idx="3"/>
            <a:endCxn id="26" idx="1"/>
          </p:cNvCxnSpPr>
          <p:nvPr/>
        </p:nvCxnSpPr>
        <p:spPr>
          <a:xfrm>
            <a:off x="2743200" y="1248742"/>
            <a:ext cx="1044715" cy="6925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-1" y="845878"/>
            <a:ext cx="2743201" cy="80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smtClean="0"/>
              <a:t>Command</a:t>
            </a:r>
          </a:p>
          <a:p>
            <a:pPr algn="ctr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ExecEnv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8024711" y="5355465"/>
            <a:ext cx="3269369" cy="7780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err="1" smtClean="0"/>
              <a:t>invocator</a:t>
            </a:r>
            <a:r>
              <a:rPr lang="fr-FR" sz="2000" dirty="0" smtClean="0"/>
              <a:t>&gt;&gt;</a:t>
            </a:r>
          </a:p>
          <a:p>
            <a:pPr algn="ctr"/>
            <a:r>
              <a:rPr lang="fr-FR" sz="2400" dirty="0" err="1" smtClean="0"/>
              <a:t>RemoteInvocator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-1" y="3094447"/>
            <a:ext cx="2743202" cy="77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ConcreteCommand</a:t>
            </a:r>
            <a:endParaRPr lang="fr-FR" sz="2400" dirty="0" smtClean="0"/>
          </a:p>
        </p:txBody>
      </p:sp>
      <p:cxnSp>
        <p:nvCxnSpPr>
          <p:cNvPr id="38" name="Connecteur droit avec flèche 37"/>
          <p:cNvCxnSpPr>
            <a:stCxn id="55" idx="3"/>
            <a:endCxn id="28" idx="1"/>
          </p:cNvCxnSpPr>
          <p:nvPr/>
        </p:nvCxnSpPr>
        <p:spPr>
          <a:xfrm>
            <a:off x="2743201" y="5744476"/>
            <a:ext cx="5281510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6" idx="2"/>
            <a:endCxn id="70" idx="0"/>
          </p:cNvCxnSpPr>
          <p:nvPr/>
        </p:nvCxnSpPr>
        <p:spPr>
          <a:xfrm>
            <a:off x="5422600" y="1651604"/>
            <a:ext cx="5111" cy="1442843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1" y="5355465"/>
            <a:ext cx="2743200" cy="77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smtClean="0"/>
              <a:t>Client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3787915" y="3094447"/>
            <a:ext cx="3279591" cy="77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err="1" smtClean="0"/>
              <a:t>receptor</a:t>
            </a:r>
            <a:r>
              <a:rPr lang="fr-FR" sz="2000" dirty="0" smtClean="0"/>
              <a:t>&gt;&gt;</a:t>
            </a:r>
          </a:p>
          <a:p>
            <a:pPr algn="ctr"/>
            <a:r>
              <a:rPr lang="fr-FR" sz="2400" dirty="0" err="1" smtClean="0"/>
              <a:t>Repository</a:t>
            </a:r>
            <a:endParaRPr lang="fr-FR" sz="2400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8024712" y="859729"/>
            <a:ext cx="3269369" cy="8057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Concrete</a:t>
            </a:r>
            <a:endParaRPr lang="fr-FR" sz="2400" dirty="0" smtClean="0"/>
          </a:p>
          <a:p>
            <a:pPr algn="ctr"/>
            <a:r>
              <a:rPr lang="fr-FR" sz="2400" dirty="0" err="1" smtClean="0"/>
              <a:t>ExecutionEnvironment</a:t>
            </a:r>
            <a:endParaRPr lang="fr-FR" sz="2400" dirty="0"/>
          </a:p>
        </p:txBody>
      </p:sp>
      <p:sp>
        <p:nvSpPr>
          <p:cNvPr id="89" name="Rectangle à coins arrondis 88"/>
          <p:cNvSpPr/>
          <p:nvPr/>
        </p:nvSpPr>
        <p:spPr>
          <a:xfrm>
            <a:off x="8024711" y="3094447"/>
            <a:ext cx="3269369" cy="7780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err="1" smtClean="0"/>
              <a:t>concrete</a:t>
            </a:r>
            <a:r>
              <a:rPr lang="fr-FR" sz="2000" dirty="0" smtClean="0"/>
              <a:t> </a:t>
            </a:r>
            <a:r>
              <a:rPr lang="fr-FR" sz="2000" i="1" dirty="0" err="1" smtClean="0"/>
              <a:t>receptor</a:t>
            </a:r>
            <a:r>
              <a:rPr lang="fr-FR" sz="2000" dirty="0" smtClean="0"/>
              <a:t>&gt;&gt;</a:t>
            </a:r>
            <a:endParaRPr lang="fr-FR" sz="2400" dirty="0" smtClean="0"/>
          </a:p>
          <a:p>
            <a:pPr algn="ctr"/>
            <a:r>
              <a:rPr lang="fr-FR" sz="2400" dirty="0" smtClean="0"/>
              <a:t>DAO</a:t>
            </a:r>
            <a:endParaRPr lang="fr-FR" sz="2400" dirty="0"/>
          </a:p>
        </p:txBody>
      </p:sp>
      <p:cxnSp>
        <p:nvCxnSpPr>
          <p:cNvPr id="101" name="Connecteur droit avec flèche 100"/>
          <p:cNvCxnSpPr>
            <a:stCxn id="89" idx="1"/>
            <a:endCxn id="70" idx="3"/>
          </p:cNvCxnSpPr>
          <p:nvPr/>
        </p:nvCxnSpPr>
        <p:spPr>
          <a:xfrm flipH="1">
            <a:off x="7067506" y="3483458"/>
            <a:ext cx="957205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77" idx="1"/>
            <a:endCxn id="26" idx="3"/>
          </p:cNvCxnSpPr>
          <p:nvPr/>
        </p:nvCxnSpPr>
        <p:spPr>
          <a:xfrm flipH="1" flipV="1">
            <a:off x="7057284" y="1255667"/>
            <a:ext cx="967428" cy="6925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136553" y="5146538"/>
            <a:ext cx="494806" cy="119587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6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" name="Connecteur droit avec flèche 192"/>
          <p:cNvCxnSpPr>
            <a:stCxn id="29" idx="3"/>
            <a:endCxn id="70" idx="1"/>
          </p:cNvCxnSpPr>
          <p:nvPr/>
        </p:nvCxnSpPr>
        <p:spPr>
          <a:xfrm>
            <a:off x="2743201" y="3483458"/>
            <a:ext cx="1044714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2524457" y="501615"/>
            <a:ext cx="148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i="1" dirty="0" err="1" smtClean="0"/>
              <a:t>depends</a:t>
            </a:r>
            <a:r>
              <a:rPr lang="fr-FR" dirty="0" smtClean="0"/>
              <a:t>&gt;&gt;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2743200" y="3033923"/>
            <a:ext cx="148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i="1" dirty="0" smtClean="0"/>
              <a:t>uses</a:t>
            </a:r>
            <a:r>
              <a:rPr lang="fr-FR" dirty="0" smtClean="0"/>
              <a:t>&gt;&gt;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3506457" y="2195285"/>
            <a:ext cx="191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i="1" dirty="0" err="1" smtClean="0"/>
              <a:t>agregates</a:t>
            </a:r>
            <a:r>
              <a:rPr lang="fr-FR" i="1" dirty="0" smtClean="0"/>
              <a:t> (N)</a:t>
            </a:r>
            <a:r>
              <a:rPr lang="fr-FR" dirty="0" smtClean="0"/>
              <a:t>&gt;&gt;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2" name="Connecteur droit avec flèche 231"/>
          <p:cNvCxnSpPr>
            <a:stCxn id="77" idx="2"/>
            <a:endCxn id="89" idx="0"/>
          </p:cNvCxnSpPr>
          <p:nvPr/>
        </p:nvCxnSpPr>
        <p:spPr>
          <a:xfrm flipH="1">
            <a:off x="9659396" y="1665455"/>
            <a:ext cx="1" cy="1428992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ZoneTexte 235"/>
          <p:cNvSpPr txBox="1"/>
          <p:nvPr/>
        </p:nvSpPr>
        <p:spPr>
          <a:xfrm>
            <a:off x="8101999" y="2195285"/>
            <a:ext cx="173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i="1" dirty="0" err="1" smtClean="0"/>
              <a:t>creates</a:t>
            </a:r>
            <a:r>
              <a:rPr lang="fr-FR" i="1" dirty="0" smtClean="0"/>
              <a:t>(N)</a:t>
            </a:r>
            <a:r>
              <a:rPr lang="fr-FR" dirty="0" smtClean="0"/>
              <a:t>&gt;&gt;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8" name="Connecteur en angle 237"/>
          <p:cNvCxnSpPr>
            <a:stCxn id="28" idx="3"/>
            <a:endCxn id="77" idx="3"/>
          </p:cNvCxnSpPr>
          <p:nvPr/>
        </p:nvCxnSpPr>
        <p:spPr>
          <a:xfrm flipV="1">
            <a:off x="11294080" y="1262592"/>
            <a:ext cx="1" cy="4481884"/>
          </a:xfrm>
          <a:prstGeom prst="bentConnector3">
            <a:avLst>
              <a:gd name="adj1" fmla="val 22860100000"/>
            </a:avLst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10257208" y="4932129"/>
            <a:ext cx="132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i="1" dirty="0" err="1" smtClean="0"/>
              <a:t>creates</a:t>
            </a:r>
            <a:r>
              <a:rPr lang="fr-FR" dirty="0" smtClean="0"/>
              <a:t>&gt;&gt;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861922" y="6374045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remoting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1717" y="4429301"/>
            <a:ext cx="132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i="1" dirty="0" err="1" smtClean="0"/>
              <a:t>creates</a:t>
            </a:r>
            <a:r>
              <a:rPr lang="fr-FR" dirty="0" smtClean="0"/>
              <a:t>&gt;&gt;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876581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ConcreteCommande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clientState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>
            <a:stCxn id="7" idx="0"/>
            <a:endCxn id="37" idx="2"/>
          </p:cNvCxnSpPr>
          <p:nvPr/>
        </p:nvCxnSpPr>
        <p:spPr>
          <a:xfrm flipV="1">
            <a:off x="6363556" y="1672004"/>
            <a:ext cx="1" cy="142899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7" idx="3"/>
            <a:endCxn id="7" idx="1"/>
          </p:cNvCxnSpPr>
          <p:nvPr/>
        </p:nvCxnSpPr>
        <p:spPr>
          <a:xfrm>
            <a:off x="3033627" y="3880094"/>
            <a:ext cx="1842954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35" idx="1"/>
          </p:cNvCxnSpPr>
          <p:nvPr/>
        </p:nvCxnSpPr>
        <p:spPr>
          <a:xfrm>
            <a:off x="7850530" y="3880094"/>
            <a:ext cx="1367521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218051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Receptor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+action(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clientState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endParaRPr lang="fr-FR" sz="2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876582" y="113812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smtClean="0"/>
              <a:t>Command</a:t>
            </a:r>
          </a:p>
          <a:p>
            <a:pPr algn="ctr"/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fr-FR" sz="2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9678" y="113811"/>
            <a:ext cx="3119620" cy="209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err="1" smtClean="0"/>
              <a:t>invocator</a:t>
            </a:r>
            <a:r>
              <a:rPr lang="fr-FR" sz="2000" dirty="0" smtClean="0"/>
              <a:t>&gt;&gt;</a:t>
            </a:r>
          </a:p>
          <a:p>
            <a:pPr algn="ctr"/>
            <a:r>
              <a:rPr lang="fr-FR" sz="2400" dirty="0" smtClean="0"/>
              <a:t>Conversation</a:t>
            </a:r>
            <a:endParaRPr lang="fr-FR" sz="2400" dirty="0"/>
          </a:p>
          <a:p>
            <a:pPr algn="ctr"/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(Command)</a:t>
            </a: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+undo()</a:t>
            </a: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sz="2400" dirty="0" smtClean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59678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smtClean="0"/>
              <a:t>Client</a:t>
            </a:r>
            <a:endParaRPr lang="fr-FR" sz="2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179298" y="892908"/>
            <a:ext cx="1752580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3292711" y="3457770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dirty="0" err="1" smtClean="0"/>
              <a:t>creates</a:t>
            </a:r>
            <a:r>
              <a:rPr lang="fr-FR" dirty="0" smtClean="0"/>
              <a:t>&gt;&gt;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7850530" y="3457770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dirty="0" err="1" smtClean="0"/>
              <a:t>invokes</a:t>
            </a:r>
            <a:r>
              <a:rPr lang="fr-FR" dirty="0" smtClean="0"/>
              <a:t>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6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avec flèche 15"/>
          <p:cNvCxnSpPr>
            <a:stCxn id="57" idx="3"/>
            <a:endCxn id="48" idx="1"/>
          </p:cNvCxnSpPr>
          <p:nvPr/>
        </p:nvCxnSpPr>
        <p:spPr>
          <a:xfrm>
            <a:off x="3033627" y="3880094"/>
            <a:ext cx="152843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064441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CareTaker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4562059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smtClean="0"/>
              <a:t>Memento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-state</a:t>
            </a: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+restore()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59678" y="310099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Originator</a:t>
            </a:r>
            <a:endParaRPr lang="fr-FR" sz="2400" dirty="0" smtClean="0"/>
          </a:p>
          <a:p>
            <a:pPr algn="ctr"/>
            <a:endParaRPr lang="fr-FR" sz="2400" dirty="0" smtClean="0"/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-state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createMemento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sz="2400" dirty="0"/>
          </a:p>
        </p:txBody>
      </p:sp>
      <p:sp>
        <p:nvSpPr>
          <p:cNvPr id="83" name="ZoneTexte 82"/>
          <p:cNvSpPr txBox="1"/>
          <p:nvPr/>
        </p:nvSpPr>
        <p:spPr>
          <a:xfrm>
            <a:off x="3135450" y="3900310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dirty="0" err="1" smtClean="0"/>
              <a:t>creates</a:t>
            </a:r>
            <a:r>
              <a:rPr lang="fr-FR" dirty="0" smtClean="0"/>
              <a:t>&gt;&gt;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35" idx="1"/>
            <a:endCxn id="48" idx="3"/>
          </p:cNvCxnSpPr>
          <p:nvPr/>
        </p:nvCxnSpPr>
        <p:spPr>
          <a:xfrm flipH="1">
            <a:off x="7536008" y="3880094"/>
            <a:ext cx="1528433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536008" y="33058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085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avec flèche 15"/>
          <p:cNvCxnSpPr>
            <a:stCxn id="57" idx="3"/>
            <a:endCxn id="48" idx="1"/>
          </p:cNvCxnSpPr>
          <p:nvPr/>
        </p:nvCxnSpPr>
        <p:spPr>
          <a:xfrm>
            <a:off x="3033626" y="6024685"/>
            <a:ext cx="4128908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7162534" y="115564"/>
            <a:ext cx="2973948" cy="15581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err="1" smtClean="0"/>
              <a:t>careTaker</a:t>
            </a:r>
            <a:r>
              <a:rPr lang="fr-FR" sz="2000" dirty="0" smtClean="0"/>
              <a:t>&gt;&gt;</a:t>
            </a:r>
            <a:endParaRPr lang="fr-FR" sz="2000" dirty="0" smtClean="0"/>
          </a:p>
          <a:p>
            <a:pPr algn="ctr"/>
            <a:r>
              <a:rPr lang="fr-FR" sz="2400" dirty="0" smtClean="0"/>
              <a:t>Memento</a:t>
            </a:r>
          </a:p>
          <a:p>
            <a:pPr algn="ctr"/>
            <a:r>
              <a:rPr lang="fr-FR" sz="2400" dirty="0" smtClean="0"/>
              <a:t>Conversation</a:t>
            </a:r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7162534" y="5245589"/>
            <a:ext cx="2973949" cy="15581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smtClean="0"/>
              <a:t>memento</a:t>
            </a:r>
            <a:r>
              <a:rPr lang="fr-FR" sz="2000" dirty="0" smtClean="0"/>
              <a:t>&gt;&gt;</a:t>
            </a:r>
            <a:endParaRPr lang="fr-FR" sz="2000" dirty="0" smtClean="0"/>
          </a:p>
          <a:p>
            <a:pPr algn="ctr"/>
            <a:r>
              <a:rPr lang="fr-FR" sz="2400" dirty="0" smtClean="0"/>
              <a:t>Memento</a:t>
            </a:r>
            <a:endParaRPr lang="fr-FR" sz="2400" dirty="0" smtClean="0"/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pPr algn="ctr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+restore()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59677" y="5245589"/>
            <a:ext cx="2973949" cy="15581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err="1" smtClean="0"/>
              <a:t>originator</a:t>
            </a:r>
            <a:r>
              <a:rPr lang="fr-FR" sz="2000" dirty="0" smtClean="0"/>
              <a:t>&gt;&gt;</a:t>
            </a:r>
          </a:p>
          <a:p>
            <a:pPr algn="ctr"/>
            <a:r>
              <a:rPr lang="fr-FR" sz="2400" dirty="0" err="1" smtClean="0"/>
              <a:t>Mementoable</a:t>
            </a:r>
            <a:endParaRPr lang="fr-FR" sz="2400" dirty="0" smtClean="0"/>
          </a:p>
          <a:p>
            <a:pPr algn="ctr"/>
            <a:r>
              <a:rPr lang="fr-FR" sz="2400" dirty="0" smtClean="0"/>
              <a:t>Command</a:t>
            </a:r>
          </a:p>
          <a:p>
            <a:pPr algn="ctr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takeSnapshot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sz="2400" dirty="0"/>
          </a:p>
        </p:txBody>
      </p:sp>
      <p:sp>
        <p:nvSpPr>
          <p:cNvPr id="83" name="ZoneTexte 82"/>
          <p:cNvSpPr txBox="1"/>
          <p:nvPr/>
        </p:nvSpPr>
        <p:spPr>
          <a:xfrm>
            <a:off x="4435687" y="5561289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&lt;&lt;</a:t>
            </a:r>
            <a:r>
              <a:rPr lang="fr-FR" dirty="0" err="1" smtClean="0"/>
              <a:t>creates</a:t>
            </a:r>
            <a:r>
              <a:rPr lang="fr-FR" dirty="0" smtClean="0"/>
              <a:t>&gt;&gt;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790776" y="333731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9677" y="115564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2400" dirty="0" smtClean="0"/>
          </a:p>
          <a:p>
            <a:pPr algn="ctr"/>
            <a:r>
              <a:rPr lang="fr-FR" sz="2400" dirty="0" smtClean="0"/>
              <a:t>Command</a:t>
            </a:r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cxnSp>
        <p:nvCxnSpPr>
          <p:cNvPr id="11" name="Connecteur droit avec flèche 10"/>
          <p:cNvCxnSpPr>
            <a:stCxn id="57" idx="0"/>
            <a:endCxn id="10" idx="2"/>
          </p:cNvCxnSpPr>
          <p:nvPr/>
        </p:nvCxnSpPr>
        <p:spPr>
          <a:xfrm flipV="1">
            <a:off x="1546652" y="1673756"/>
            <a:ext cx="0" cy="3571833"/>
          </a:xfrm>
          <a:prstGeom prst="straightConnector1">
            <a:avLst/>
          </a:prstGeom>
          <a:ln w="5080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7162533" y="2291029"/>
            <a:ext cx="2973949" cy="65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Stack</a:t>
            </a:r>
            <a:endParaRPr lang="fr-FR" sz="2400" dirty="0" smtClean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7934178" y="1673756"/>
            <a:ext cx="0" cy="647529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9366738" y="1673756"/>
            <a:ext cx="0" cy="647529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113332" y="17956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undo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9515606" y="1795681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redo</a:t>
            </a:r>
            <a:endParaRPr lang="fr-FR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7162533" y="3740900"/>
            <a:ext cx="2973949" cy="655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 smtClean="0"/>
              <a:t>BeforeAfter</a:t>
            </a:r>
            <a:endParaRPr lang="fr-FR" sz="2400" dirty="0" smtClean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cxnSp>
        <p:nvCxnSpPr>
          <p:cNvPr id="41" name="Connecteur droit avec flèche 40"/>
          <p:cNvCxnSpPr>
            <a:endCxn id="40" idx="0"/>
          </p:cNvCxnSpPr>
          <p:nvPr/>
        </p:nvCxnSpPr>
        <p:spPr>
          <a:xfrm>
            <a:off x="8649507" y="2982115"/>
            <a:ext cx="1" cy="758785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932546" y="4396026"/>
            <a:ext cx="1632" cy="849563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9366738" y="4396025"/>
            <a:ext cx="0" cy="849564"/>
          </a:xfrm>
          <a:prstGeom prst="straightConnector1">
            <a:avLst/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049371" y="4636141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9474112" y="4636141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2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4508460" y="220178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/>
              <a:t>Command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4508459" y="4156075"/>
            <a:ext cx="2973949" cy="15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&lt;&lt;</a:t>
            </a:r>
            <a:r>
              <a:rPr lang="fr-FR" sz="2000" i="1" dirty="0" smtClean="0"/>
              <a:t>composite</a:t>
            </a:r>
            <a:r>
              <a:rPr lang="fr-FR" sz="2000" dirty="0" smtClean="0"/>
              <a:t>&gt;&gt;</a:t>
            </a:r>
          </a:p>
          <a:p>
            <a:pPr algn="ctr"/>
            <a:r>
              <a:rPr lang="fr-FR" sz="2400" dirty="0" smtClean="0"/>
              <a:t>Macro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cxnSp>
        <p:nvCxnSpPr>
          <p:cNvPr id="18" name="Connecteur droit avec flèche 17"/>
          <p:cNvCxnSpPr>
            <a:stCxn id="48" idx="0"/>
            <a:endCxn id="35" idx="2"/>
          </p:cNvCxnSpPr>
          <p:nvPr/>
        </p:nvCxnSpPr>
        <p:spPr>
          <a:xfrm flipV="1">
            <a:off x="5995434" y="1778370"/>
            <a:ext cx="1" cy="2377705"/>
          </a:xfrm>
          <a:prstGeom prst="straightConnector1">
            <a:avLst/>
          </a:prstGeom>
          <a:ln w="50800">
            <a:solidFill>
              <a:schemeClr val="tx1"/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482408" y="6299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</a:t>
            </a:r>
            <a:endParaRPr lang="fr-FR" b="1" dirty="0"/>
          </a:p>
        </p:txBody>
      </p:sp>
      <p:cxnSp>
        <p:nvCxnSpPr>
          <p:cNvPr id="11" name="Connecteur en angle 10"/>
          <p:cNvCxnSpPr>
            <a:stCxn id="48" idx="3"/>
            <a:endCxn id="35" idx="3"/>
          </p:cNvCxnSpPr>
          <p:nvPr/>
        </p:nvCxnSpPr>
        <p:spPr>
          <a:xfrm flipV="1">
            <a:off x="7482408" y="999274"/>
            <a:ext cx="1" cy="3935897"/>
          </a:xfrm>
          <a:prstGeom prst="bentConnector3">
            <a:avLst>
              <a:gd name="adj1" fmla="val 22860100000"/>
            </a:avLst>
          </a:prstGeom>
          <a:ln w="508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157</Words>
  <Application>Microsoft Office PowerPoint</Application>
  <PresentationFormat>Grand écran</PresentationFormat>
  <Paragraphs>95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</dc:creator>
  <cp:lastModifiedBy>CLA</cp:lastModifiedBy>
  <cp:revision>199</cp:revision>
  <dcterms:created xsi:type="dcterms:W3CDTF">2014-09-13T12:55:09Z</dcterms:created>
  <dcterms:modified xsi:type="dcterms:W3CDTF">2014-09-14T15:14:36Z</dcterms:modified>
</cp:coreProperties>
</file>