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9A0-E07A-5BD1-979D-C696E175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8D1C-CF5B-D225-C1DC-67F2DBB1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3572C-C92A-3CAD-A21D-5E0C7DAB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507A-2531-03A7-C020-148DFB31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E707-75C1-D9E9-D70A-77C79B6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81B-0CE1-F5E4-B2BA-F43DDDEA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DCCC-65E5-7A64-8D9C-68759BD9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852C-EFBB-3287-D891-4CD1A71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151A-485C-9F64-727B-F438D522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01E6-4337-83A8-1C14-67A87C0E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8E15-FA9B-1313-CF50-A52FAD69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E03E-F1CC-7FE6-6E04-73D69CB8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5D02-09E0-CEAB-B870-ABA6D241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C605-527E-7FB5-9D0B-6901EC46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E406-0C0D-684F-D330-8984FB6F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11E3-5B2F-88F5-7D80-DE0C3FF6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1D81-4DE3-2114-3D51-56EBA9F0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10D6-F00E-A4BA-56E0-FCF99BB5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822E-93F4-452B-AB93-AEB7403C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ACDD-393A-AB3C-1ED9-CEFD7D4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D26-7A4E-931E-5D7C-73B4E13E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6B4B-DD44-5B1F-5C14-6FCFCDE1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3BB2-741F-B5E6-622A-8421526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601E-5FFE-33B4-C485-473A0811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D88F-4254-F8C9-EC50-6A27169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5EC8-8B08-4EF9-004C-87DD87D1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2BA8-6356-C2F6-E9FA-26122F9D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913D9-F0F2-99D0-3A53-A6403C5D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0EC5-3D17-5354-1162-3580D752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5D3C-1BDA-341D-80BF-FAF5B884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BA1A-7F72-C77D-0372-665FC5F3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CCF2-9F32-44E5-E89D-F7C3BF0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0B26-CC54-24B9-894F-081945AB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910B2-9FF8-C2E5-D551-514CA440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36CB9-C0CE-A2A8-8108-8301EB25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ECB80-5BD2-A092-13C1-1A172F929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E0059-FE9E-03BE-F73E-96FE493C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A2F11-CE89-EA2F-8D52-3D0A782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58F6D-14C2-9B7C-506F-62657769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ADDF-056F-0529-3D79-F35163FC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402F-2D45-F6CA-7BC8-18F663F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B97FD-66B6-42EC-A106-5564F8CC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7F7E-2B19-C0CC-1238-8D52F50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CE25-46C7-2AD5-4830-C40841BE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2EB4A-C41C-F7EC-BA1B-92C1DAD1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ED2BE-9464-B570-21EB-3CEDC481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C8E-5552-70E6-8DBD-854FD83C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8DE7-3336-BF73-1880-B39146F5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C1AC8-6841-F391-269F-552BADBA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AE0EA-B2D6-08C1-F9E9-F705F38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3940-0C69-3293-F22F-6246D28A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DB5A-88DD-E108-B0F6-BCA1A762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6037-4467-D271-77C7-9F580046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3EBF6-3C93-D3F3-C52A-1779E2B75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3BA1-EA8F-2729-3E0E-C3F46E44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B9B6-CA6C-D79A-C47E-E76C03D0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33885-D2F2-AD98-8751-99B58B6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3E9D4-2836-BF00-DFC0-75797805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64B0-3530-CF8C-F98D-A7C23D1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62F3-28EF-F712-9D1C-AF88D3F0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8998-8B45-E68A-7A68-1C90FFBF8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A754-F56A-4905-A4F5-79BFAE6BE676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23A9-C1C2-784A-95C2-917656936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FEE9-592D-C426-D85E-F0F39923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453F-4EB2-42D1-B2F9-BB3E6B25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DC586-9B8D-2B4F-C6D8-763DE858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033710"/>
            <a:ext cx="3159595" cy="236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4E378-6FEC-BA94-7F2D-E9F96930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3" y="3033710"/>
            <a:ext cx="3252524" cy="2366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FB9B6-A886-944A-ACCD-818F65AA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305" y="3033709"/>
            <a:ext cx="3252524" cy="2366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3C773A-5572-D90F-A5FE-01E505B84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0" y="273845"/>
            <a:ext cx="3159595" cy="2366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89827-1C16-B8C1-DA6B-A8C86A653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904" y="273845"/>
            <a:ext cx="3252524" cy="24970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007A00-47A8-1A4C-0EB2-BE595768D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443" y="338894"/>
            <a:ext cx="3132263" cy="23669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283572" y="100064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3570859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66795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D8EC0-22E5-65F9-A360-569F706B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3186113"/>
            <a:ext cx="3533775" cy="2629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83E3F-B39C-5792-BB1E-692AEE38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20" y="3186114"/>
            <a:ext cx="3479129" cy="2629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E38F2-1191-755E-FE81-63F06F83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18" y="3228277"/>
            <a:ext cx="3533775" cy="2629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B20DB2-E547-3710-4DDF-19988DE584B8}"/>
              </a:ext>
            </a:extLst>
          </p:cNvPr>
          <p:cNvSpPr txBox="1"/>
          <p:nvPr/>
        </p:nvSpPr>
        <p:spPr>
          <a:xfrm>
            <a:off x="131171" y="5492027"/>
            <a:ext cx="19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reconstruction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106407-E014-E90A-C735-C5ED36FE9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49" y="324763"/>
            <a:ext cx="3633788" cy="2644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7A493-0AD0-000F-C44F-A11368241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993" y="282600"/>
            <a:ext cx="3479130" cy="2629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997810-8CA0-7272-D7D3-0BDD45CFB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218" y="455104"/>
            <a:ext cx="3533776" cy="2629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5D3948-07FA-A5A7-A8CD-ED439DA27227}"/>
              </a:ext>
            </a:extLst>
          </p:cNvPr>
          <p:cNvSpPr txBox="1"/>
          <p:nvPr/>
        </p:nvSpPr>
        <p:spPr>
          <a:xfrm>
            <a:off x="131171" y="59893"/>
            <a:ext cx="1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Finite Difference</a:t>
            </a:r>
          </a:p>
        </p:txBody>
      </p:sp>
    </p:spTree>
    <p:extLst>
      <p:ext uri="{BB962C8B-B14F-4D97-AF65-F5344CB8AC3E}">
        <p14:creationId xmlns:p14="http://schemas.microsoft.com/office/powerpoint/2010/main" val="230504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Gordon van de Lindt</dc:creator>
  <cp:lastModifiedBy>Jacob Gordon van de Lindt</cp:lastModifiedBy>
  <cp:revision>4</cp:revision>
  <dcterms:created xsi:type="dcterms:W3CDTF">2023-08-31T22:00:25Z</dcterms:created>
  <dcterms:modified xsi:type="dcterms:W3CDTF">2023-08-31T22:46:48Z</dcterms:modified>
</cp:coreProperties>
</file>