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0EE-B1A8-7BBD-78CD-24DF0A685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60D68-D198-0B9B-DB5B-7ECB0EE4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4D05-35AE-502E-4AAD-209EF5CC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5D19-6621-8441-EA8D-20D4EDB0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28D3-9033-FA6D-6218-664A4DF0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0635-662A-074B-BEB2-66D713A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5763-1AC7-D261-4289-C10AE082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69BA-844D-9E74-610B-66162F06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DCBB-34FC-3201-D782-C7051D2E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C2AD-418F-CB9E-9F4D-7151FD26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A971A-189B-A3B5-BAE5-1E972515A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2A330-5015-A40D-3EB2-62899B3F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DD54-CEF7-52A7-63FC-216C68A3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91EE-F513-493F-8198-39C598A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9EAE-B203-D22C-7B57-A5D54DF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1ABE-C317-8A18-BE78-B48AE45C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481C-7EB7-F812-4102-1435D014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993E-46C7-F8F2-3796-5A37F866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778B-0718-1E14-F2AB-73EB7D2E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114F-5A31-DA80-49A4-90BB99A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2564-CA10-7D41-BEB4-DA9BC55F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AA7E2-90E8-3E9C-E00F-3D7A4BF9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379A-8825-32E6-3BFC-999F34B9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4AA9-C75D-3BBB-064A-F63CAA6A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63B7-6772-E9D9-114C-FDE1C8C0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C8-92C8-5037-8890-183E95EC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0588-2674-CA3B-1DF5-9C7E25C76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388F-97C9-7FB9-0561-52071AE2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EA85-CD9A-D333-A653-335991B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B0002-C751-1DA7-88E8-16BDDA54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AEFE-D41E-E429-DEA2-851A275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2992-1B3E-8E59-7E0B-04F1656B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3E6D2-8C73-64D0-9ABD-F400C42F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D3F4F-92EF-15D9-3568-D7774359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B402B-D4C6-B44D-DBDA-DA9F01D20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F287A-B8FA-722E-B03A-275FBE880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22AA1-D490-5D5D-AB2C-E6AE302B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D19B6-C47C-7464-DBD8-F8F462A7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30E27-2509-9203-6911-0E7ED519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1185-6B10-3CB0-BDE3-EB91CFBE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7D059-2F7A-B69D-7E4A-3AC9A84D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ECB5C-F1E8-60A4-E628-0A3E0BD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3E0F4-1265-13F6-C017-5494857F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0D709-5C65-94B6-6876-08850A55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27547-51B0-2945-FC07-20650F73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D09DE-33F9-9386-0E13-04A539F8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AFE8-837C-D1EE-4597-32A384AC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5230-13C9-3197-13CC-3B074A1A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89D8-7C83-B7E8-E402-901729A0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DAA91-A969-AE66-B6D7-3D304DB2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D940E-A98D-CD92-25AA-5D4FFAD0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43DD0-E345-6153-F700-448E3707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7FF0-264B-83A1-3840-D4E55F76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E0CB0-9268-4669-D172-FF2773D56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27324-8699-692D-08E4-9ADED521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CC8ED-1465-708E-0DF8-1293D63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37C9E-BF1B-D94A-C804-06A5FFD0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DCA8-1E7D-2514-8EC5-FD3BFA69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4506A-30D7-57FE-158F-8312304F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17C68-99EE-619E-1D31-50B07B8D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981A-832C-0CFB-6C00-D71503F2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BCB0-B7E0-4E8C-9CB4-10D20BBC6A4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5DE88-E921-DCCA-D877-794BD49BC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439-65D1-54F1-320B-410ED319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0A75-6E31-4CF4-9181-3CBCEA2B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94E5D-D8A3-924C-8A95-549277C2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51" y="0"/>
            <a:ext cx="70854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A535D-4980-3872-7943-37C1BA083B9A}"/>
              </a:ext>
            </a:extLst>
          </p:cNvPr>
          <p:cNvSpPr txBox="1"/>
          <p:nvPr/>
        </p:nvSpPr>
        <p:spPr>
          <a:xfrm>
            <a:off x="5278877" y="-45396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MW/m</a:t>
            </a:r>
            <a:r>
              <a:rPr lang="en-US" sz="1100" b="1" baseline="30000" dirty="0"/>
              <a:t>3</a:t>
            </a:r>
            <a:endParaRPr 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314B7-9F87-FFAD-124D-90FC3BD0BA62}"/>
              </a:ext>
            </a:extLst>
          </p:cNvPr>
          <p:cNvSpPr txBox="1"/>
          <p:nvPr/>
        </p:nvSpPr>
        <p:spPr>
          <a:xfrm>
            <a:off x="8751652" y="-45396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MW/m</a:t>
            </a:r>
            <a:r>
              <a:rPr lang="en-US" sz="1100" b="1" baseline="30000" dirty="0"/>
              <a:t>3</a:t>
            </a:r>
            <a:endParaRPr 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50721-1F54-B176-6996-EEB8042F2056}"/>
              </a:ext>
            </a:extLst>
          </p:cNvPr>
          <p:cNvSpPr txBox="1"/>
          <p:nvPr/>
        </p:nvSpPr>
        <p:spPr>
          <a:xfrm>
            <a:off x="5249697" y="3414403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MW/m</a:t>
            </a:r>
            <a:r>
              <a:rPr lang="en-US" sz="1100" b="1" baseline="30000" dirty="0"/>
              <a:t>3</a:t>
            </a:r>
            <a:endParaRPr 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73C58-A4A1-6D67-3014-DF17B7802F53}"/>
              </a:ext>
            </a:extLst>
          </p:cNvPr>
          <p:cNvSpPr txBox="1"/>
          <p:nvPr/>
        </p:nvSpPr>
        <p:spPr>
          <a:xfrm>
            <a:off x="8722472" y="3414403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MW/m</a:t>
            </a:r>
            <a:r>
              <a:rPr lang="en-US" sz="1100" b="1" baseline="30000" dirty="0"/>
              <a:t>3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359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BD766-D21A-55F4-9129-BCEADFE3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307"/>
            <a:ext cx="12192000" cy="5063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6F264-B4C5-205A-ECF9-9270A1FDAB75}"/>
              </a:ext>
            </a:extLst>
          </p:cNvPr>
          <p:cNvSpPr txBox="1"/>
          <p:nvPr/>
        </p:nvSpPr>
        <p:spPr>
          <a:xfrm>
            <a:off x="3122580" y="766502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Arb. 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B5F5C-7CB7-7788-4603-8EA55937C64C}"/>
              </a:ext>
            </a:extLst>
          </p:cNvPr>
          <p:cNvSpPr txBox="1"/>
          <p:nvPr/>
        </p:nvSpPr>
        <p:spPr>
          <a:xfrm>
            <a:off x="7217926" y="766502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Arb. 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C43DE-7040-1193-87C8-56EF0DA11A75}"/>
              </a:ext>
            </a:extLst>
          </p:cNvPr>
          <p:cNvSpPr txBox="1"/>
          <p:nvPr/>
        </p:nvSpPr>
        <p:spPr>
          <a:xfrm>
            <a:off x="11313272" y="766502"/>
            <a:ext cx="972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Arb. units</a:t>
            </a:r>
          </a:p>
        </p:txBody>
      </p:sp>
    </p:spTree>
    <p:extLst>
      <p:ext uri="{BB962C8B-B14F-4D97-AF65-F5344CB8AC3E}">
        <p14:creationId xmlns:p14="http://schemas.microsoft.com/office/powerpoint/2010/main" val="23564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11650-BA8C-FB29-61BD-FE0D8AB1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8"/>
            <a:ext cx="12192000" cy="65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EA3C9-B307-A9E3-BBA0-67BC78A7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27" y="0"/>
            <a:ext cx="1030354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39802-6BA0-9B2A-5B1F-0F49733E7CF8}"/>
              </a:ext>
            </a:extLst>
          </p:cNvPr>
          <p:cNvSpPr txBox="1"/>
          <p:nvPr/>
        </p:nvSpPr>
        <p:spPr>
          <a:xfrm>
            <a:off x="3569913" y="0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Arb.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34567-2FCC-C49A-0887-1443368A9841}"/>
              </a:ext>
            </a:extLst>
          </p:cNvPr>
          <p:cNvSpPr txBox="1"/>
          <p:nvPr/>
        </p:nvSpPr>
        <p:spPr>
          <a:xfrm>
            <a:off x="3569913" y="3467923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Arb. 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FC42B-8C21-E4B3-4533-E50C6F88D787}"/>
              </a:ext>
            </a:extLst>
          </p:cNvPr>
          <p:cNvSpPr txBox="1"/>
          <p:nvPr/>
        </p:nvSpPr>
        <p:spPr>
          <a:xfrm>
            <a:off x="7015580" y="-21967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MW/m</a:t>
            </a:r>
            <a:r>
              <a:rPr lang="en-US" sz="1000" b="1" baseline="30000" dirty="0"/>
              <a:t>3</a:t>
            </a:r>
            <a:endParaRPr 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38D4E-FEC1-F98F-314B-865ED87CBA9C}"/>
              </a:ext>
            </a:extLst>
          </p:cNvPr>
          <p:cNvSpPr txBox="1"/>
          <p:nvPr/>
        </p:nvSpPr>
        <p:spPr>
          <a:xfrm>
            <a:off x="10397983" y="-21968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MW/m</a:t>
            </a:r>
            <a:r>
              <a:rPr lang="en-US" sz="1000" b="1" baseline="30000" dirty="0"/>
              <a:t>3</a:t>
            </a:r>
            <a:endParaRPr 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16716-DDC9-95DE-88E9-4474AF4BEF10}"/>
              </a:ext>
            </a:extLst>
          </p:cNvPr>
          <p:cNvSpPr txBox="1"/>
          <p:nvPr/>
        </p:nvSpPr>
        <p:spPr>
          <a:xfrm>
            <a:off x="7015580" y="3450906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MW/m</a:t>
            </a:r>
            <a:r>
              <a:rPr lang="en-US" sz="1000" b="1" baseline="30000" dirty="0"/>
              <a:t>3</a:t>
            </a:r>
            <a:endParaRPr 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89CC3-9543-DA13-1A19-708D6FA49848}"/>
              </a:ext>
            </a:extLst>
          </p:cNvPr>
          <p:cNvSpPr txBox="1"/>
          <p:nvPr/>
        </p:nvSpPr>
        <p:spPr>
          <a:xfrm>
            <a:off x="10397983" y="3450905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MW/m</a:t>
            </a:r>
            <a:r>
              <a:rPr lang="en-US" sz="1000" b="1" baseline="30000" dirty="0"/>
              <a:t>3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6573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Gordon van de Lindt</dc:creator>
  <cp:lastModifiedBy>Jacob Van de Lindt</cp:lastModifiedBy>
  <cp:revision>3</cp:revision>
  <dcterms:created xsi:type="dcterms:W3CDTF">2024-01-16T00:30:05Z</dcterms:created>
  <dcterms:modified xsi:type="dcterms:W3CDTF">2024-01-16T01:52:07Z</dcterms:modified>
</cp:coreProperties>
</file>