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4" r:id="rId8"/>
    <p:sldId id="268" r:id="rId9"/>
    <p:sldId id="265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0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400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16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239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60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242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47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3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898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2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09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41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2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2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885291-6532-4D53-87B2-EECDCA6BD95B}" type="datetimeFigureOut">
              <a:rPr lang="nl-BE" smtClean="0"/>
              <a:t>23/03/2016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1DDCD5-1F3C-4268-A702-64F5EE585A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51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Coded UI Testing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Checklists &amp; </a:t>
            </a:r>
            <a:r>
              <a:rPr lang="nl-BE" dirty="0" err="1"/>
              <a:t>Guidelines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Bachelorproject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034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6943"/>
          </a:xfrm>
        </p:spPr>
        <p:txBody>
          <a:bodyPr>
            <a:normAutofit/>
          </a:bodyPr>
          <a:lstStyle/>
          <a:p>
            <a:r>
              <a:rPr lang="nl-BE" sz="3200" dirty="0"/>
              <a:t>Guideline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45" y="951989"/>
            <a:ext cx="5013244" cy="54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6" y="2031989"/>
            <a:ext cx="508408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7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Overzicht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Global Checklist</a:t>
            </a:r>
          </a:p>
          <a:p>
            <a:r>
              <a:rPr lang="nl-BE" sz="2800" dirty="0" err="1"/>
              <a:t>Paradigm</a:t>
            </a:r>
            <a:r>
              <a:rPr lang="nl-BE" sz="2800" dirty="0"/>
              <a:t> Checklist</a:t>
            </a:r>
          </a:p>
          <a:p>
            <a:r>
              <a:rPr lang="nl-BE" sz="2800" dirty="0"/>
              <a:t>Page Checklist</a:t>
            </a:r>
          </a:p>
          <a:p>
            <a:r>
              <a:rPr lang="nl-BE" sz="2800" dirty="0"/>
              <a:t>Guideline</a:t>
            </a:r>
          </a:p>
          <a:p>
            <a:r>
              <a:rPr lang="nl-BE" sz="2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Questions</a:t>
            </a:r>
            <a:endParaRPr lang="nl-BE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8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Overzicht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Global Checklist</a:t>
            </a:r>
          </a:p>
          <a:p>
            <a:r>
              <a:rPr lang="nl-BE" sz="2800" dirty="0" err="1"/>
              <a:t>Paradigm</a:t>
            </a:r>
            <a:r>
              <a:rPr lang="nl-BE" sz="2800" dirty="0"/>
              <a:t> Checklist</a:t>
            </a:r>
          </a:p>
          <a:p>
            <a:r>
              <a:rPr lang="nl-BE" sz="2800" dirty="0"/>
              <a:t>Page Checklist</a:t>
            </a:r>
          </a:p>
          <a:p>
            <a:r>
              <a:rPr lang="nl-BE" sz="2800" dirty="0"/>
              <a:t>Guideline</a:t>
            </a:r>
          </a:p>
          <a:p>
            <a:r>
              <a:rPr lang="nl-BE" sz="2800" dirty="0" err="1"/>
              <a:t>Questions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791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Overzicht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Global Checklist</a:t>
            </a:r>
          </a:p>
          <a:p>
            <a:r>
              <a:rPr lang="nl-BE" sz="2800" dirty="0" err="1"/>
              <a:t>Paradigm</a:t>
            </a:r>
            <a:r>
              <a:rPr lang="nl-BE" sz="2800" dirty="0"/>
              <a:t> Checklist</a:t>
            </a:r>
          </a:p>
          <a:p>
            <a:r>
              <a:rPr lang="nl-BE" sz="2800" dirty="0"/>
              <a:t>Page Checklist</a:t>
            </a:r>
          </a:p>
          <a:p>
            <a:r>
              <a:rPr lang="nl-BE" sz="2800" dirty="0"/>
              <a:t>Guideline</a:t>
            </a:r>
          </a:p>
          <a:p>
            <a:r>
              <a:rPr lang="nl-BE" sz="2800" dirty="0" err="1"/>
              <a:t>Questions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47005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6943"/>
          </a:xfrm>
        </p:spPr>
        <p:txBody>
          <a:bodyPr>
            <a:normAutofit/>
          </a:bodyPr>
          <a:lstStyle/>
          <a:p>
            <a:r>
              <a:rPr lang="nl-BE" sz="3200" dirty="0"/>
              <a:t>Global checklist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67" y="1517625"/>
            <a:ext cx="977528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Overzicht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Global Checklist</a:t>
            </a:r>
          </a:p>
          <a:p>
            <a:r>
              <a:rPr lang="nl-BE" sz="2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Paradigm</a:t>
            </a:r>
            <a:r>
              <a:rPr lang="nl-BE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Checklist</a:t>
            </a:r>
          </a:p>
          <a:p>
            <a:r>
              <a:rPr lang="nl-BE" sz="2800" dirty="0"/>
              <a:t>Page Checklist</a:t>
            </a:r>
          </a:p>
          <a:p>
            <a:r>
              <a:rPr lang="nl-BE" sz="2800" dirty="0"/>
              <a:t>Guideline</a:t>
            </a:r>
          </a:p>
          <a:p>
            <a:r>
              <a:rPr lang="nl-BE" sz="2800" dirty="0" err="1"/>
              <a:t>Questions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68048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6943"/>
          </a:xfrm>
        </p:spPr>
        <p:txBody>
          <a:bodyPr>
            <a:normAutofit/>
          </a:bodyPr>
          <a:lstStyle/>
          <a:p>
            <a:r>
              <a:rPr lang="nl-BE" sz="3200" dirty="0" err="1"/>
              <a:t>PAradigm</a:t>
            </a:r>
            <a:r>
              <a:rPr lang="nl-BE" sz="3200" dirty="0"/>
              <a:t> Checklist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55" y="1615730"/>
            <a:ext cx="594871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1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Overzicht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Global Checklist</a:t>
            </a:r>
          </a:p>
          <a:p>
            <a:r>
              <a:rPr lang="nl-BE" sz="2800" dirty="0" err="1"/>
              <a:t>Paradigm</a:t>
            </a:r>
            <a:r>
              <a:rPr lang="nl-BE" sz="2800" dirty="0"/>
              <a:t> Checklist</a:t>
            </a:r>
          </a:p>
          <a:p>
            <a:r>
              <a:rPr lang="nl-BE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Page Checklist</a:t>
            </a:r>
          </a:p>
          <a:p>
            <a:r>
              <a:rPr lang="nl-BE" sz="2800" dirty="0"/>
              <a:t>Guideline</a:t>
            </a:r>
          </a:p>
          <a:p>
            <a:r>
              <a:rPr lang="nl-BE" sz="2800" dirty="0" err="1"/>
              <a:t>Questions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8253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6943"/>
          </a:xfrm>
        </p:spPr>
        <p:txBody>
          <a:bodyPr>
            <a:normAutofit/>
          </a:bodyPr>
          <a:lstStyle/>
          <a:p>
            <a:r>
              <a:rPr lang="nl-BE" sz="3200" dirty="0"/>
              <a:t>Page Checklist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4" y="1537459"/>
            <a:ext cx="1099559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Overzicht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Global Checklist</a:t>
            </a:r>
          </a:p>
          <a:p>
            <a:r>
              <a:rPr lang="nl-BE" sz="2800" dirty="0" err="1"/>
              <a:t>Paradigm</a:t>
            </a:r>
            <a:r>
              <a:rPr lang="nl-BE" sz="2800" dirty="0"/>
              <a:t> Checklist</a:t>
            </a:r>
          </a:p>
          <a:p>
            <a:r>
              <a:rPr lang="nl-BE" sz="2800" dirty="0"/>
              <a:t>Page Checklist</a:t>
            </a:r>
          </a:p>
          <a:p>
            <a:r>
              <a:rPr lang="nl-BE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Guideline</a:t>
            </a:r>
          </a:p>
          <a:p>
            <a:r>
              <a:rPr lang="nl-BE" sz="2800" dirty="0" err="1"/>
              <a:t>Questions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3564925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68</Words>
  <Application>Microsoft Office PowerPoint</Application>
  <PresentationFormat>Breedbeeld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Segment</vt:lpstr>
      <vt:lpstr>Coded UI Testing</vt:lpstr>
      <vt:lpstr>Overzicht</vt:lpstr>
      <vt:lpstr>Overzicht</vt:lpstr>
      <vt:lpstr>Global checklist</vt:lpstr>
      <vt:lpstr>Overzicht</vt:lpstr>
      <vt:lpstr>PAradigm Checklist</vt:lpstr>
      <vt:lpstr>Overzicht</vt:lpstr>
      <vt:lpstr>Page Checklist</vt:lpstr>
      <vt:lpstr>Overzicht</vt:lpstr>
      <vt:lpstr>Guideline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UI Testing</dc:title>
  <dc:creator>Jasper Van Gestel</dc:creator>
  <cp:lastModifiedBy>Jasper Van Gestel</cp:lastModifiedBy>
  <cp:revision>7</cp:revision>
  <dcterms:created xsi:type="dcterms:W3CDTF">2016-03-15T11:42:50Z</dcterms:created>
  <dcterms:modified xsi:type="dcterms:W3CDTF">2016-03-23T08:03:04Z</dcterms:modified>
</cp:coreProperties>
</file>