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048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08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202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299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286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0460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34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752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01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243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66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582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775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186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92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801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606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C21C78E-D76D-479A-B1AE-82E885DE17FF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76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09800" y="3931920"/>
            <a:ext cx="9144000" cy="2173598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Bachelorproef</a:t>
            </a:r>
            <a:br>
              <a:rPr lang="nl-BE" dirty="0"/>
            </a:br>
            <a:r>
              <a:rPr lang="nl-BE" dirty="0"/>
              <a:t>Coded UI Testing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209799" y="2962854"/>
            <a:ext cx="9144000" cy="754025"/>
          </a:xfrm>
        </p:spPr>
        <p:txBody>
          <a:bodyPr/>
          <a:lstStyle/>
          <a:p>
            <a:r>
              <a:rPr lang="nl-BE" dirty="0"/>
              <a:t>Statusrapport 21/03/16</a:t>
            </a:r>
          </a:p>
        </p:txBody>
      </p:sp>
    </p:spTree>
    <p:extLst>
      <p:ext uri="{BB962C8B-B14F-4D97-AF65-F5344CB8AC3E}">
        <p14:creationId xmlns:p14="http://schemas.microsoft.com/office/powerpoint/2010/main" val="236844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Research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32410" y="1825625"/>
            <a:ext cx="10021389" cy="4351338"/>
          </a:xfrm>
        </p:spPr>
        <p:txBody>
          <a:bodyPr/>
          <a:lstStyle/>
          <a:p>
            <a:r>
              <a:rPr lang="nl-BE" dirty="0"/>
              <a:t>Opzoekwerk – Coded UI Testing</a:t>
            </a:r>
          </a:p>
          <a:p>
            <a:pPr lvl="1"/>
            <a:r>
              <a:rPr lang="nl-BE" dirty="0"/>
              <a:t>Wat?</a:t>
            </a:r>
          </a:p>
          <a:p>
            <a:pPr lvl="1"/>
            <a:r>
              <a:rPr lang="nl-BE" dirty="0"/>
              <a:t>Waarom?</a:t>
            </a:r>
          </a:p>
          <a:p>
            <a:pPr lvl="1"/>
            <a:r>
              <a:rPr lang="nl-BE" dirty="0"/>
              <a:t>Hoe toepassen?</a:t>
            </a:r>
          </a:p>
          <a:p>
            <a:pPr lvl="1"/>
            <a:r>
              <a:rPr lang="nl-BE" dirty="0" err="1"/>
              <a:t>Clinical</a:t>
            </a:r>
            <a:r>
              <a:rPr lang="nl-BE" dirty="0"/>
              <a:t> Trials?</a:t>
            </a:r>
          </a:p>
          <a:p>
            <a:r>
              <a:rPr lang="nl-BE" dirty="0"/>
              <a:t>Tools</a:t>
            </a:r>
          </a:p>
          <a:p>
            <a:pPr lvl="1"/>
            <a:r>
              <a:rPr lang="nl-BE" dirty="0"/>
              <a:t>Kleine applicatie bouwen + uittesten</a:t>
            </a:r>
          </a:p>
          <a:p>
            <a:pPr lvl="1"/>
            <a:r>
              <a:rPr lang="nl-BE" dirty="0"/>
              <a:t>Data </a:t>
            </a:r>
            <a:r>
              <a:rPr lang="nl-BE" dirty="0" err="1"/>
              <a:t>Driven</a:t>
            </a:r>
            <a:r>
              <a:rPr lang="nl-BE" dirty="0"/>
              <a:t> UI Tests</a:t>
            </a:r>
          </a:p>
          <a:p>
            <a:r>
              <a:rPr lang="nl-BE" dirty="0"/>
              <a:t>Applicatie leren kennen</a:t>
            </a:r>
          </a:p>
          <a:p>
            <a:pPr lvl="1"/>
            <a:r>
              <a:rPr lang="nl-BE" dirty="0"/>
              <a:t>Hoe werkt de app?</a:t>
            </a:r>
          </a:p>
        </p:txBody>
      </p:sp>
    </p:spTree>
    <p:extLst>
      <p:ext uri="{BB962C8B-B14F-4D97-AF65-F5344CB8AC3E}">
        <p14:creationId xmlns:p14="http://schemas.microsoft.com/office/powerpoint/2010/main" val="107030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Eerste stappen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332410" y="1825625"/>
            <a:ext cx="10021389" cy="4351338"/>
          </a:xfrm>
        </p:spPr>
        <p:txBody>
          <a:bodyPr>
            <a:normAutofit/>
          </a:bodyPr>
          <a:lstStyle/>
          <a:p>
            <a:r>
              <a:rPr lang="nl-BE" dirty="0"/>
              <a:t>Coded UI Testing</a:t>
            </a:r>
          </a:p>
          <a:p>
            <a:pPr lvl="1"/>
            <a:r>
              <a:rPr lang="nl-BE" dirty="0"/>
              <a:t>Basic tests</a:t>
            </a:r>
          </a:p>
          <a:p>
            <a:pPr lvl="2"/>
            <a:r>
              <a:rPr lang="nl-BE" dirty="0" err="1"/>
              <a:t>ClinicHub</a:t>
            </a:r>
            <a:endParaRPr lang="nl-BE" dirty="0"/>
          </a:p>
          <a:p>
            <a:pPr lvl="2"/>
            <a:r>
              <a:rPr lang="nl-BE" dirty="0" err="1"/>
              <a:t>ClinicSearch</a:t>
            </a:r>
            <a:endParaRPr lang="nl-BE" dirty="0"/>
          </a:p>
          <a:p>
            <a:pPr lvl="2"/>
            <a:r>
              <a:rPr lang="nl-BE" dirty="0" err="1"/>
              <a:t>ClinicContacts</a:t>
            </a:r>
            <a:endParaRPr lang="nl-BE" dirty="0"/>
          </a:p>
          <a:p>
            <a:pPr lvl="1"/>
            <a:r>
              <a:rPr lang="nl-BE" dirty="0"/>
              <a:t>Opstarten van tests</a:t>
            </a:r>
          </a:p>
          <a:p>
            <a:pPr lvl="2"/>
            <a:r>
              <a:rPr lang="nl-BE" dirty="0" err="1"/>
              <a:t>Process</a:t>
            </a:r>
            <a:r>
              <a:rPr lang="nl-BE" dirty="0"/>
              <a:t> (</a:t>
            </a:r>
            <a:r>
              <a:rPr lang="nl-BE" dirty="0" err="1"/>
              <a:t>System.Diagnostics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Parent Class - </a:t>
            </a:r>
            <a:r>
              <a:rPr lang="nl-BE" dirty="0" err="1"/>
              <a:t>TestControlHandler</a:t>
            </a:r>
            <a:endParaRPr lang="nl-BE" dirty="0"/>
          </a:p>
          <a:p>
            <a:pPr lvl="2"/>
            <a:r>
              <a:rPr lang="nl-BE" dirty="0"/>
              <a:t>Herbruikbare code</a:t>
            </a:r>
          </a:p>
          <a:p>
            <a:pPr lvl="1"/>
            <a:r>
              <a:rPr lang="nl-BE" dirty="0" err="1"/>
              <a:t>Navigationchart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848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Basic structuur Coded UI Test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332410" y="1825625"/>
            <a:ext cx="10021389" cy="4351338"/>
          </a:xfrm>
        </p:spPr>
        <p:txBody>
          <a:bodyPr/>
          <a:lstStyle/>
          <a:p>
            <a:r>
              <a:rPr lang="nl-BE" dirty="0"/>
              <a:t>Application Project</a:t>
            </a:r>
          </a:p>
          <a:p>
            <a:r>
              <a:rPr lang="nl-BE" dirty="0"/>
              <a:t>Coded UI Project</a:t>
            </a:r>
          </a:p>
          <a:p>
            <a:pPr lvl="1"/>
            <a:r>
              <a:rPr lang="nl-BE" dirty="0" err="1"/>
              <a:t>UIMap.uitest</a:t>
            </a:r>
            <a:endParaRPr lang="nl-BE" dirty="0"/>
          </a:p>
          <a:p>
            <a:pPr lvl="2"/>
            <a:r>
              <a:rPr lang="nl-BE" dirty="0" err="1"/>
              <a:t>UIMap.cs</a:t>
            </a:r>
            <a:endParaRPr lang="nl-BE" dirty="0"/>
          </a:p>
          <a:p>
            <a:pPr lvl="2"/>
            <a:r>
              <a:rPr lang="nl-BE" dirty="0" err="1"/>
              <a:t>UIMap.Designer.cs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Coded UI Test Builder</a:t>
            </a:r>
          </a:p>
          <a:p>
            <a:pPr lvl="2"/>
            <a:r>
              <a:rPr lang="nl-BE" dirty="0"/>
              <a:t>Mappen van controls</a:t>
            </a:r>
          </a:p>
        </p:txBody>
      </p:sp>
    </p:spTree>
    <p:extLst>
      <p:ext uri="{BB962C8B-B14F-4D97-AF65-F5344CB8AC3E}">
        <p14:creationId xmlns:p14="http://schemas.microsoft.com/office/powerpoint/2010/main" val="150509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 / Vereisten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332410" y="1825625"/>
            <a:ext cx="10021389" cy="4351338"/>
          </a:xfrm>
        </p:spPr>
        <p:txBody>
          <a:bodyPr/>
          <a:lstStyle/>
          <a:p>
            <a:r>
              <a:rPr lang="nl-BE" dirty="0"/>
              <a:t>Problemen</a:t>
            </a:r>
          </a:p>
          <a:p>
            <a:pPr lvl="1"/>
            <a:r>
              <a:rPr lang="nl-BE" dirty="0"/>
              <a:t>Mappen van controls</a:t>
            </a:r>
          </a:p>
          <a:p>
            <a:pPr lvl="1"/>
            <a:r>
              <a:rPr lang="nl-BE" dirty="0"/>
              <a:t>Hiërarchie navigatie binnen applicatie</a:t>
            </a:r>
          </a:p>
          <a:p>
            <a:pPr lvl="1"/>
            <a:r>
              <a:rPr lang="nl-BE" dirty="0"/>
              <a:t>Data triggering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783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Verder verloop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Belangrijke </a:t>
            </a:r>
            <a:r>
              <a:rPr lang="nl-BE" dirty="0" err="1"/>
              <a:t>navigations</a:t>
            </a:r>
            <a:r>
              <a:rPr lang="nl-BE" dirty="0"/>
              <a:t> en data interacties mappen</a:t>
            </a:r>
          </a:p>
          <a:p>
            <a:pPr lvl="1"/>
            <a:r>
              <a:rPr lang="nl-BE" dirty="0"/>
              <a:t>Testen</a:t>
            </a:r>
          </a:p>
          <a:p>
            <a:pPr lvl="1"/>
            <a:r>
              <a:rPr lang="nl-BE" dirty="0"/>
              <a:t>Data </a:t>
            </a:r>
            <a:r>
              <a:rPr lang="nl-BE" dirty="0" err="1"/>
              <a:t>driven</a:t>
            </a:r>
            <a:r>
              <a:rPr lang="nl-BE"/>
              <a:t> tests</a:t>
            </a:r>
          </a:p>
          <a:p>
            <a:pPr marL="0" indent="0">
              <a:buNone/>
            </a:pPr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9000067"/>
      </p:ext>
    </p:extLst>
  </p:cSld>
  <p:clrMapOvr>
    <a:masterClrMapping/>
  </p:clrMapOvr>
</p:sld>
</file>

<file path=ppt/theme/theme1.xml><?xml version="1.0" encoding="utf-8"?>
<a:theme xmlns:a="http://schemas.openxmlformats.org/drawingml/2006/main" name="Diepte">
  <a:themeElements>
    <a:clrScheme name="Diept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iept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ept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Diepte</Template>
  <TotalTime>51</TotalTime>
  <Words>106</Words>
  <Application>Microsoft Office PowerPoint</Application>
  <PresentationFormat>Breedbeeld</PresentationFormat>
  <Paragraphs>42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Corbel</vt:lpstr>
      <vt:lpstr>Diepte</vt:lpstr>
      <vt:lpstr>Bachelorproef Coded UI Testing</vt:lpstr>
      <vt:lpstr>Research</vt:lpstr>
      <vt:lpstr>Eerste stappen</vt:lpstr>
      <vt:lpstr>Basic structuur Coded UI Test</vt:lpstr>
      <vt:lpstr>Problemen / Vereisten</vt:lpstr>
      <vt:lpstr>Verder verloop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Bachelorproef Coded UI Testing</dc:title>
  <dc:creator>Jasper Van Gestel</dc:creator>
  <cp:lastModifiedBy>Jasper Van Gestel</cp:lastModifiedBy>
  <cp:revision>7</cp:revision>
  <dcterms:created xsi:type="dcterms:W3CDTF">2016-02-25T06:31:59Z</dcterms:created>
  <dcterms:modified xsi:type="dcterms:W3CDTF">2016-04-13T07:04:56Z</dcterms:modified>
</cp:coreProperties>
</file>