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Ubuntu"/>
      <p:regular r:id="rId14"/>
      <p:bold r:id="rId15"/>
      <p:italic r:id="rId16"/>
      <p:boldItalic r:id="rId17"/>
    </p:embeddedFont>
    <p:embeddedFont>
      <p:font typeface="Questrial"/>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Ubuntu-bold.fntdata"/><Relationship Id="rId14" Type="http://schemas.openxmlformats.org/officeDocument/2006/relationships/font" Target="fonts/Ubuntu-regular.fntdata"/><Relationship Id="rId17" Type="http://schemas.openxmlformats.org/officeDocument/2006/relationships/font" Target="fonts/Ubuntu-boldItalic.fntdata"/><Relationship Id="rId16" Type="http://schemas.openxmlformats.org/officeDocument/2006/relationships/font" Target="fonts/Ubuntu-italic.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Questrial-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nl"/>
              <a:t>3 deliverables:</a:t>
            </a:r>
          </a:p>
          <a:p>
            <a:pPr indent="-228600" lvl="0" marL="457200" rtl="0">
              <a:spcBef>
                <a:spcPts val="0"/>
              </a:spcBef>
              <a:buChar char="-"/>
            </a:pPr>
            <a:r>
              <a:rPr lang="nl"/>
              <a:t>Guideline bevat</a:t>
            </a:r>
          </a:p>
          <a:p>
            <a:pPr indent="-228600" lvl="1" marL="914400" rtl="0">
              <a:spcBef>
                <a:spcPts val="0"/>
              </a:spcBef>
              <a:buChar char="-"/>
            </a:pPr>
            <a:r>
              <a:rPr lang="nl"/>
              <a:t>afspraken in het schrijven van code en creëren van mappen</a:t>
            </a:r>
          </a:p>
          <a:p>
            <a:pPr indent="-228600" lvl="1" marL="914400" rtl="0">
              <a:spcBef>
                <a:spcPts val="0"/>
              </a:spcBef>
              <a:buChar char="-"/>
            </a:pPr>
            <a:r>
              <a:rPr lang="nl"/>
              <a:t>Volledige checklist van alle te testen paradigma’s + hoe te testen</a:t>
            </a:r>
          </a:p>
          <a:p>
            <a:pPr indent="-228600" lvl="1" marL="914400" rtl="0">
              <a:spcBef>
                <a:spcPts val="0"/>
              </a:spcBef>
              <a:buChar char="-"/>
            </a:pPr>
            <a:r>
              <a:rPr lang="nl"/>
              <a:t>Basisinfo over hoe coded UI testing werkt</a:t>
            </a:r>
          </a:p>
          <a:p>
            <a:pPr indent="-228600" lvl="1" marL="914400" rtl="0">
              <a:spcBef>
                <a:spcPts val="0"/>
              </a:spcBef>
              <a:buChar char="-"/>
            </a:pPr>
            <a:r>
              <a:rPr lang="nl"/>
              <a:t>Uitleg over alle baseclass functions geschreven door ons</a:t>
            </a:r>
          </a:p>
          <a:p>
            <a:pPr indent="-228600" lvl="0" marL="457200" rtl="0">
              <a:spcBef>
                <a:spcPts val="0"/>
              </a:spcBef>
              <a:buChar char="-"/>
            </a:pPr>
            <a:r>
              <a:rPr lang="nl"/>
              <a:t>Testing checklist bevat</a:t>
            </a:r>
          </a:p>
          <a:p>
            <a:pPr indent="-228600" lvl="1" marL="914400" rtl="0">
              <a:spcBef>
                <a:spcPts val="0"/>
              </a:spcBef>
              <a:buChar char="-"/>
            </a:pPr>
            <a:r>
              <a:rPr lang="nl"/>
              <a:t>Opnieuw de checklist maar dan in puntjes, zodat het duidelijk is pagina per pagina wat er getest is en wat nog niet (matrix)</a:t>
            </a:r>
          </a:p>
          <a:p>
            <a:pPr indent="-228600" lvl="0" marL="457200" rtl="0">
              <a:spcBef>
                <a:spcPts val="0"/>
              </a:spcBef>
              <a:buChar char="-"/>
            </a:pPr>
            <a:r>
              <a:rPr lang="nl"/>
              <a:t>Log bevat</a:t>
            </a:r>
          </a:p>
          <a:p>
            <a:pPr indent="-228600" lvl="1" marL="914400" rtl="0">
              <a:spcBef>
                <a:spcPts val="0"/>
              </a:spcBef>
              <a:buChar char="-"/>
            </a:pPr>
            <a:r>
              <a:rPr lang="nl"/>
              <a:t>Alle tegegekomen/opgeloste problemen</a:t>
            </a:r>
          </a:p>
          <a:p>
            <a:pPr indent="-228600" lvl="2" marL="1371600" rtl="0">
              <a:spcBef>
                <a:spcPts val="0"/>
              </a:spcBef>
              <a:buChar char="-"/>
            </a:pPr>
            <a:r>
              <a:rPr lang="nl"/>
              <a:t>Wat is het probleem</a:t>
            </a:r>
          </a:p>
          <a:p>
            <a:pPr indent="-228600" lvl="2" marL="1371600" rtl="0">
              <a:spcBef>
                <a:spcPts val="0"/>
              </a:spcBef>
              <a:buChar char="-"/>
            </a:pPr>
            <a:r>
              <a:rPr lang="nl"/>
              <a:t>waarom is het een probleem</a:t>
            </a:r>
          </a:p>
          <a:p>
            <a:pPr indent="-228600" lvl="2" marL="1371600" rtl="0">
              <a:spcBef>
                <a:spcPts val="0"/>
              </a:spcBef>
              <a:buChar char="-"/>
            </a:pPr>
            <a:r>
              <a:rPr lang="nl"/>
              <a:t>welke oplossing werkt niet</a:t>
            </a:r>
          </a:p>
          <a:p>
            <a:pPr indent="-228600" lvl="2" marL="1371600">
              <a:spcBef>
                <a:spcPts val="0"/>
              </a:spcBef>
              <a:buChar char="-"/>
            </a:pPr>
            <a:r>
              <a:rPr lang="nl"/>
              <a:t>welke oplossing werkt wel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nl"/>
              <a:t>Eerste weken: leren werken met coded UI testing en met de applicatie “Maät” + kleine testjes schrijven</a:t>
            </a:r>
          </a:p>
          <a:p>
            <a:pPr lvl="0" rtl="0">
              <a:spcBef>
                <a:spcPts val="0"/>
              </a:spcBef>
              <a:buNone/>
            </a:pPr>
            <a:r>
              <a:t/>
            </a:r>
            <a:endParaRPr/>
          </a:p>
          <a:p>
            <a:pPr lvl="0" rtl="0">
              <a:spcBef>
                <a:spcPts val="0"/>
              </a:spcBef>
              <a:buNone/>
            </a:pPr>
            <a:r>
              <a:rPr lang="nl"/>
              <a:t>Na enkele besprekingen met Tom en Mark: analyseren per paradigma → checklist opstellen</a:t>
            </a:r>
          </a:p>
          <a:p>
            <a:pPr lvl="0" rtl="0">
              <a:spcBef>
                <a:spcPts val="0"/>
              </a:spcBef>
              <a:buNone/>
            </a:pPr>
            <a:r>
              <a:t/>
            </a:r>
            <a:endParaRPr/>
          </a:p>
          <a:p>
            <a:pPr lvl="0" rtl="0">
              <a:spcBef>
                <a:spcPts val="0"/>
              </a:spcBef>
              <a:buNone/>
            </a:pPr>
            <a:r>
              <a:rPr lang="nl"/>
              <a:t>Guideline opstellen voor checklist vanuit de visie: als iemand mij morgen vervangt moet hij meteen aan de slag kunnen</a:t>
            </a:r>
          </a:p>
          <a:p>
            <a:pPr lvl="0" rtl="0">
              <a:spcBef>
                <a:spcPts val="0"/>
              </a:spcBef>
              <a:buNone/>
            </a:pPr>
            <a:r>
              <a:t/>
            </a:r>
            <a:endParaRPr/>
          </a:p>
          <a:p>
            <a:pPr lvl="0" rtl="0">
              <a:spcBef>
                <a:spcPts val="0"/>
              </a:spcBef>
              <a:buNone/>
            </a:pPr>
            <a:r>
              <a:rPr lang="nl"/>
              <a:t>problemen documenteren: voorbeeld</a:t>
            </a:r>
          </a:p>
          <a:p>
            <a:pPr indent="-228600" lvl="0" marL="457200" rtl="0">
              <a:spcBef>
                <a:spcPts val="0"/>
              </a:spcBef>
              <a:buChar char="-"/>
            </a:pPr>
            <a:r>
              <a:rPr lang="nl"/>
              <a:t>UID’s</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nl"/>
              <a:t>Bevat alle pagina’s en ruime paradigma’s, elke kleur geeft de status van het getest-zijn aan (nog te doen, nog niet begonnen, mee bezig, werkt niet,...)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nl"/>
              <a:t>Paradigm checklist: voor elk paradigma of er al een methode ontwikkeld/uitgezocht is waarmee we deze kunnen testen (zodat als je in de toekomst dit paradigma tegenkomt, je naar de guideline kan gaan en een exact stappenplan volgen om de test hiervoor te schrijven)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nl"/>
              <a:t>Pagechecklist: voor elke pagina zijn alle control’s waarop mogelijk getest moet worden apart geplaatst in een kolom, en dan staat er paradigma per paradigma voor deze control de status (of er al een test geschreven is hiervoor)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nl"/>
              <a:t>Nieuwe technologie → nog niet veel documentatie over op het internet, de beschikbare documentatie is bijna altijd voor windows 8 (werkt anders) of voor web-applicaties</a:t>
            </a:r>
          </a:p>
          <a:p>
            <a:pPr lvl="0" rtl="0">
              <a:spcBef>
                <a:spcPts val="0"/>
              </a:spcBef>
              <a:buNone/>
            </a:pPr>
            <a:r>
              <a:rPr lang="nl"/>
              <a:t>	Hebben dus zelf veel moeten uitzoeken</a:t>
            </a:r>
          </a:p>
          <a:p>
            <a:pPr lvl="0" rtl="0">
              <a:spcBef>
                <a:spcPts val="0"/>
              </a:spcBef>
              <a:buNone/>
            </a:pPr>
            <a:r>
              <a:t/>
            </a:r>
            <a:endParaRPr/>
          </a:p>
          <a:p>
            <a:pPr lvl="0" rtl="0">
              <a:spcBef>
                <a:spcPts val="0"/>
              </a:spcBef>
              <a:buNone/>
            </a:pPr>
            <a:r>
              <a:rPr lang="nl"/>
              <a:t>Manier van werken bestond niet, het enige dat we wisten was dat we de applicatie moesten gaan testen. Hoe we dit gingen doen hebben we zelf moeten uitdokteren, met de nodige ondersteuning van Mark en Tom hebben we zelf een “framework” uitgebouwd</a:t>
            </a:r>
          </a:p>
          <a:p>
            <a:pPr lvl="0" rtl="0">
              <a:spcBef>
                <a:spcPts val="0"/>
              </a:spcBef>
              <a:buNone/>
            </a:pPr>
            <a:r>
              <a:t/>
            </a:r>
            <a:endParaRPr/>
          </a:p>
          <a:p>
            <a:pPr lvl="0" rtl="0">
              <a:spcBef>
                <a:spcPts val="0"/>
              </a:spcBef>
              <a:buNone/>
            </a:pPr>
            <a:r>
              <a:rPr lang="nl"/>
              <a:t>Door het feit dat dit nieuwe technologie is: veel omslachtige code moeten schrijven om dingen werkende te krijgen</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eldia">
    <p:spTree>
      <p:nvGrpSpPr>
        <p:cNvPr id="17" name="Shape 17"/>
        <p:cNvGrpSpPr/>
        <p:nvPr/>
      </p:nvGrpSpPr>
      <p:grpSpPr>
        <a:xfrm>
          <a:off x="0" y="0"/>
          <a:ext cx="0" cy="0"/>
          <a:chOff x="0" y="0"/>
          <a:chExt cx="0" cy="0"/>
        </a:xfrm>
      </p:grpSpPr>
      <p:sp>
        <p:nvSpPr>
          <p:cNvPr id="18" name="Shape 18"/>
          <p:cNvSpPr txBox="1"/>
          <p:nvPr>
            <p:ph type="ctrTitle"/>
          </p:nvPr>
        </p:nvSpPr>
        <p:spPr>
          <a:xfrm>
            <a:off x="513159" y="514349"/>
            <a:ext cx="6000900" cy="2229000"/>
          </a:xfrm>
          <a:prstGeom prst="rect">
            <a:avLst/>
          </a:prstGeom>
          <a:noFill/>
          <a:ln>
            <a:noFill/>
          </a:ln>
        </p:spPr>
        <p:txBody>
          <a:bodyPr anchorCtr="0" anchor="b" bIns="68575" lIns="68575" rIns="68575" tIns="68575"/>
          <a:lstStyle>
            <a:lvl1pPr indent="0" lvl="0" marL="0" marR="0" rtl="0" algn="l">
              <a:spcBef>
                <a:spcPts val="0"/>
              </a:spcBef>
              <a:buClr>
                <a:schemeClr val="lt1"/>
              </a:buClr>
              <a:buFont typeface="Questrial"/>
              <a:buNone/>
              <a:defRPr b="0" i="0" sz="36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19" name="Shape 19"/>
          <p:cNvSpPr txBox="1"/>
          <p:nvPr>
            <p:ph idx="1" type="subTitle"/>
          </p:nvPr>
        </p:nvSpPr>
        <p:spPr>
          <a:xfrm>
            <a:off x="513159" y="2882900"/>
            <a:ext cx="4800600" cy="1460399"/>
          </a:xfrm>
          <a:prstGeom prst="rect">
            <a:avLst/>
          </a:prstGeom>
          <a:noFill/>
          <a:ln>
            <a:noFill/>
          </a:ln>
        </p:spPr>
        <p:txBody>
          <a:bodyPr anchorCtr="0" anchor="t" bIns="68575" lIns="68575" rIns="68575" tIns="68575"/>
          <a:lstStyle>
            <a:lvl1pPr indent="0" lvl="0" marL="0" marR="0" rtl="0" algn="l">
              <a:spcBef>
                <a:spcPts val="300"/>
              </a:spcBef>
              <a:spcAft>
                <a:spcPts val="500"/>
              </a:spcAft>
              <a:buClr>
                <a:schemeClr val="lt1"/>
              </a:buClr>
              <a:buFont typeface="Noto Sans Symbols"/>
              <a:buNone/>
              <a:defRPr b="0" i="0" sz="1600" u="none" cap="none" strike="noStrike">
                <a:solidFill>
                  <a:srgbClr val="3E5D08"/>
                </a:solidFill>
                <a:latin typeface="Questrial"/>
                <a:ea typeface="Questrial"/>
                <a:cs typeface="Questrial"/>
                <a:sym typeface="Questrial"/>
              </a:defRPr>
            </a:lvl1pPr>
            <a:lvl2pPr indent="0" lvl="1" marL="342900" marR="0" rtl="0" algn="ctr">
              <a:spcBef>
                <a:spcPts val="300"/>
              </a:spcBef>
              <a:spcAft>
                <a:spcPts val="500"/>
              </a:spcAft>
              <a:buClr>
                <a:schemeClr val="lt1"/>
              </a:buClr>
              <a:buFont typeface="Noto Sans Symbols"/>
              <a:buNone/>
              <a:defRPr b="0" i="0" sz="1400" u="none" cap="none" strike="noStrike">
                <a:solidFill>
                  <a:schemeClr val="lt1"/>
                </a:solidFill>
                <a:latin typeface="Questrial"/>
                <a:ea typeface="Questrial"/>
                <a:cs typeface="Questrial"/>
                <a:sym typeface="Questrial"/>
              </a:defRPr>
            </a:lvl2pPr>
            <a:lvl3pPr indent="0" lvl="2" marL="685800" marR="0" rtl="0" algn="ctr">
              <a:spcBef>
                <a:spcPts val="200"/>
              </a:spcBef>
              <a:spcAft>
                <a:spcPts val="500"/>
              </a:spcAft>
              <a:buClr>
                <a:schemeClr val="lt1"/>
              </a:buClr>
              <a:buFont typeface="Noto Sans Symbols"/>
              <a:buNone/>
              <a:defRPr b="0" i="0" sz="1200" u="none" cap="none" strike="noStrike">
                <a:solidFill>
                  <a:schemeClr val="lt1"/>
                </a:solidFill>
                <a:latin typeface="Questrial"/>
                <a:ea typeface="Questrial"/>
                <a:cs typeface="Questrial"/>
                <a:sym typeface="Questrial"/>
              </a:defRPr>
            </a:lvl3pPr>
            <a:lvl4pPr indent="0" lvl="3" marL="1028700" marR="0" rtl="0" algn="ctr">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4pPr>
            <a:lvl5pPr indent="0" lvl="4" marL="1371600" marR="0" rtl="0" algn="ctr">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5pPr>
            <a:lvl6pPr indent="0" lvl="5" marL="1714500" marR="0" rtl="0" algn="ctr">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6pPr>
            <a:lvl7pPr indent="0" lvl="6" marL="2057400" marR="0" rtl="0" algn="ctr">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7pPr>
            <a:lvl8pPr indent="0" lvl="7" marL="2400300" marR="0" rtl="0" algn="ctr">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8pPr>
            <a:lvl9pPr indent="0" lvl="8" marL="2743200" marR="0" rtl="0" algn="ctr">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9pPr>
          </a:lstStyle>
          <a:p/>
        </p:txBody>
      </p:sp>
      <p:sp>
        <p:nvSpPr>
          <p:cNvPr id="20" name="Shape 20"/>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21" name="Shape 21"/>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22" name="Shape 22"/>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cxnSp>
        <p:nvCxnSpPr>
          <p:cNvPr id="23" name="Shape 23"/>
          <p:cNvCxnSpPr/>
          <p:nvPr/>
        </p:nvCxnSpPr>
        <p:spPr>
          <a:xfrm flipH="1">
            <a:off x="6171008" y="6350"/>
            <a:ext cx="2857500" cy="2857500"/>
          </a:xfrm>
          <a:prstGeom prst="straightConnector1">
            <a:avLst/>
          </a:prstGeom>
          <a:noFill/>
          <a:ln cap="flat" cmpd="sng" w="12700">
            <a:solidFill>
              <a:schemeClr val="lt1"/>
            </a:solidFill>
            <a:prstDash val="solid"/>
            <a:round/>
            <a:headEnd len="med" w="med" type="none"/>
            <a:tailEnd len="med" w="med" type="none"/>
          </a:ln>
        </p:spPr>
      </p:cxnSp>
      <p:cxnSp>
        <p:nvCxnSpPr>
          <p:cNvPr id="24" name="Shape 24"/>
          <p:cNvCxnSpPr/>
          <p:nvPr/>
        </p:nvCxnSpPr>
        <p:spPr>
          <a:xfrm flipH="1">
            <a:off x="4581018" y="68658"/>
            <a:ext cx="4560600" cy="4560600"/>
          </a:xfrm>
          <a:prstGeom prst="straightConnector1">
            <a:avLst/>
          </a:prstGeom>
          <a:noFill/>
          <a:ln cap="flat" cmpd="sng" w="12700">
            <a:solidFill>
              <a:schemeClr val="lt1"/>
            </a:solidFill>
            <a:prstDash val="solid"/>
            <a:round/>
            <a:headEnd len="med" w="med" type="none"/>
            <a:tailEnd len="med" w="med" type="none"/>
          </a:ln>
        </p:spPr>
      </p:cxnSp>
      <p:cxnSp>
        <p:nvCxnSpPr>
          <p:cNvPr id="25" name="Shape 25"/>
          <p:cNvCxnSpPr/>
          <p:nvPr/>
        </p:nvCxnSpPr>
        <p:spPr>
          <a:xfrm flipH="1">
            <a:off x="5426718" y="171450"/>
            <a:ext cx="3714900" cy="3714900"/>
          </a:xfrm>
          <a:prstGeom prst="straightConnector1">
            <a:avLst/>
          </a:prstGeom>
          <a:noFill/>
          <a:ln cap="flat" cmpd="sng" w="12700">
            <a:solidFill>
              <a:schemeClr val="lt1"/>
            </a:solidFill>
            <a:prstDash val="solid"/>
            <a:round/>
            <a:headEnd len="med" w="med" type="none"/>
            <a:tailEnd len="med" w="med" type="none"/>
          </a:ln>
        </p:spPr>
      </p:cxnSp>
      <p:cxnSp>
        <p:nvCxnSpPr>
          <p:cNvPr id="26" name="Shape 26"/>
          <p:cNvCxnSpPr/>
          <p:nvPr/>
        </p:nvCxnSpPr>
        <p:spPr>
          <a:xfrm flipH="1">
            <a:off x="5502019" y="24208"/>
            <a:ext cx="3639600" cy="3639600"/>
          </a:xfrm>
          <a:prstGeom prst="straightConnector1">
            <a:avLst/>
          </a:prstGeom>
          <a:noFill/>
          <a:ln cap="flat" cmpd="sng" w="31750">
            <a:solidFill>
              <a:schemeClr val="lt1"/>
            </a:solidFill>
            <a:prstDash val="solid"/>
            <a:round/>
            <a:headEnd len="med" w="med" type="none"/>
            <a:tailEnd len="med" w="med" type="none"/>
          </a:ln>
        </p:spPr>
      </p:cxnSp>
      <p:cxnSp>
        <p:nvCxnSpPr>
          <p:cNvPr id="27" name="Shape 27"/>
          <p:cNvCxnSpPr/>
          <p:nvPr/>
        </p:nvCxnSpPr>
        <p:spPr>
          <a:xfrm flipH="1">
            <a:off x="5884218" y="457200"/>
            <a:ext cx="3257400" cy="3257400"/>
          </a:xfrm>
          <a:prstGeom prst="straightConnector1">
            <a:avLst/>
          </a:prstGeom>
          <a:noFill/>
          <a:ln cap="flat" cmpd="sng" w="31750">
            <a:solidFill>
              <a:schemeClr val="l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sche afbeelding met bijschrift">
    <p:spTree>
      <p:nvGrpSpPr>
        <p:cNvPr id="79" name="Shape 79"/>
        <p:cNvGrpSpPr/>
        <p:nvPr/>
      </p:nvGrpSpPr>
      <p:grpSpPr>
        <a:xfrm>
          <a:off x="0" y="0"/>
          <a:ext cx="0" cy="0"/>
          <a:chOff x="0" y="0"/>
          <a:chExt cx="0" cy="0"/>
        </a:xfrm>
      </p:grpSpPr>
      <p:sp>
        <p:nvSpPr>
          <p:cNvPr id="80" name="Shape 80"/>
          <p:cNvSpPr txBox="1"/>
          <p:nvPr>
            <p:ph type="title"/>
          </p:nvPr>
        </p:nvSpPr>
        <p:spPr>
          <a:xfrm>
            <a:off x="513159" y="3365499"/>
            <a:ext cx="6400800" cy="1130400"/>
          </a:xfrm>
          <a:prstGeom prst="rect">
            <a:avLst/>
          </a:prstGeom>
          <a:noFill/>
          <a:ln>
            <a:noFill/>
          </a:ln>
        </p:spPr>
        <p:txBody>
          <a:bodyPr anchorCtr="0" anchor="ctr" bIns="68575" lIns="68575" rIns="68575" tIns="68575"/>
          <a:lstStyle>
            <a:lvl1pPr indent="0" lvl="0" marL="0" marR="0" rtl="0" algn="l">
              <a:spcBef>
                <a:spcPts val="0"/>
              </a:spcBef>
              <a:buClr>
                <a:schemeClr val="lt1"/>
              </a:buClr>
              <a:buFont typeface="Questrial"/>
              <a:buNone/>
              <a:defRPr b="0" i="0" sz="27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81" name="Shape 81"/>
          <p:cNvSpPr/>
          <p:nvPr>
            <p:ph idx="2" type="pic"/>
          </p:nvPr>
        </p:nvSpPr>
        <p:spPr>
          <a:xfrm>
            <a:off x="514350" y="400050"/>
            <a:ext cx="8114100" cy="2343000"/>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txBody>
          <a:bodyPr anchorCtr="0" anchor="t" bIns="68575" lIns="68575" rIns="68575" tIns="68575"/>
          <a:lstStyle>
            <a:lvl1pPr indent="0" lvl="0" marL="0" marR="0" rtl="0" algn="ctr">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1pPr>
            <a:lvl2pPr indent="0" lvl="1" marL="3429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2pPr>
            <a:lvl3pPr indent="0" lvl="2" marL="6858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3pPr>
            <a:lvl4pPr indent="0" lvl="3" marL="10287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4pPr>
            <a:lvl5pPr indent="0" lvl="4" marL="13716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5pPr>
            <a:lvl6pPr indent="0" lvl="5" marL="17145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6pPr>
            <a:lvl7pPr indent="0" lvl="6" marL="20574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7pPr>
            <a:lvl8pPr indent="0" lvl="7" marL="24003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8pPr>
            <a:lvl9pPr indent="0" lvl="8" marL="27432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9pPr>
          </a:lstStyle>
          <a:p/>
        </p:txBody>
      </p:sp>
      <p:sp>
        <p:nvSpPr>
          <p:cNvPr id="82" name="Shape 82"/>
          <p:cNvSpPr txBox="1"/>
          <p:nvPr>
            <p:ph idx="1" type="body"/>
          </p:nvPr>
        </p:nvSpPr>
        <p:spPr>
          <a:xfrm>
            <a:off x="685801" y="2882900"/>
            <a:ext cx="6228300" cy="342900"/>
          </a:xfrm>
          <a:prstGeom prst="rect">
            <a:avLst/>
          </a:prstGeom>
          <a:noFill/>
          <a:ln>
            <a:noFill/>
          </a:ln>
        </p:spPr>
        <p:txBody>
          <a:bodyPr anchorCtr="0" anchor="t" bIns="68575" lIns="68575" rIns="68575" tIns="68575"/>
          <a:lstStyle>
            <a:lvl1pPr indent="0" lvl="0" marL="0" marR="0" rtl="0" algn="l">
              <a:spcBef>
                <a:spcPts val="200"/>
              </a:spcBef>
              <a:spcAft>
                <a:spcPts val="500"/>
              </a:spcAft>
              <a:buClr>
                <a:schemeClr val="lt1"/>
              </a:buClr>
              <a:buFont typeface="Noto Sans Symbols"/>
              <a:buNone/>
              <a:defRPr b="0" i="0" sz="1200" u="none" cap="none" strike="noStrike">
                <a:solidFill>
                  <a:srgbClr val="3E5D08"/>
                </a:solidFill>
                <a:latin typeface="Questrial"/>
                <a:ea typeface="Questrial"/>
                <a:cs typeface="Questrial"/>
                <a:sym typeface="Questrial"/>
              </a:defRPr>
            </a:lvl1pPr>
            <a:lvl2pPr indent="0" lvl="1" marL="342900" marR="0" rtl="0" algn="l">
              <a:spcBef>
                <a:spcPts val="300"/>
              </a:spcBef>
              <a:spcAft>
                <a:spcPts val="500"/>
              </a:spcAft>
              <a:buClr>
                <a:schemeClr val="lt1"/>
              </a:buClr>
              <a:buFont typeface="Noto Sans Symbols"/>
              <a:buNone/>
              <a:defRPr b="0" i="0" sz="1400" u="none" cap="none" strike="noStrike">
                <a:solidFill>
                  <a:srgbClr val="3E5D08"/>
                </a:solidFill>
                <a:latin typeface="Questrial"/>
                <a:ea typeface="Questrial"/>
                <a:cs typeface="Questrial"/>
                <a:sym typeface="Questrial"/>
              </a:defRPr>
            </a:lvl2pPr>
            <a:lvl3pPr indent="0" lvl="2" marL="685800" marR="0" rtl="0" algn="l">
              <a:spcBef>
                <a:spcPts val="200"/>
              </a:spcBef>
              <a:spcAft>
                <a:spcPts val="500"/>
              </a:spcAft>
              <a:buClr>
                <a:schemeClr val="lt1"/>
              </a:buClr>
              <a:buFont typeface="Noto Sans Symbols"/>
              <a:buNone/>
              <a:defRPr b="0" i="0" sz="1200" u="none" cap="none" strike="noStrike">
                <a:solidFill>
                  <a:srgbClr val="3E5D08"/>
                </a:solidFill>
                <a:latin typeface="Questrial"/>
                <a:ea typeface="Questrial"/>
                <a:cs typeface="Questrial"/>
                <a:sym typeface="Questrial"/>
              </a:defRPr>
            </a:lvl3pPr>
            <a:lvl4pPr indent="0" lvl="3" marL="1028700" marR="0" rtl="0" algn="l">
              <a:spcBef>
                <a:spcPts val="200"/>
              </a:spcBef>
              <a:spcAft>
                <a:spcPts val="500"/>
              </a:spcAft>
              <a:buClr>
                <a:schemeClr val="lt1"/>
              </a:buClr>
              <a:buFont typeface="Noto Sans Symbols"/>
              <a:buNone/>
              <a:defRPr b="0" i="0" sz="1100" u="none" cap="none" strike="noStrike">
                <a:solidFill>
                  <a:srgbClr val="3E5D08"/>
                </a:solidFill>
                <a:latin typeface="Questrial"/>
                <a:ea typeface="Questrial"/>
                <a:cs typeface="Questrial"/>
                <a:sym typeface="Questrial"/>
              </a:defRPr>
            </a:lvl4pPr>
            <a:lvl5pPr indent="0" lvl="4" marL="1371600" marR="0" rtl="0" algn="l">
              <a:spcBef>
                <a:spcPts val="200"/>
              </a:spcBef>
              <a:spcAft>
                <a:spcPts val="500"/>
              </a:spcAft>
              <a:buClr>
                <a:schemeClr val="lt1"/>
              </a:buClr>
              <a:buFont typeface="Noto Sans Symbols"/>
              <a:buNone/>
              <a:defRPr b="0" i="0" sz="1100" u="none" cap="none" strike="noStrike">
                <a:solidFill>
                  <a:srgbClr val="3E5D08"/>
                </a:solidFill>
                <a:latin typeface="Questrial"/>
                <a:ea typeface="Questrial"/>
                <a:cs typeface="Questrial"/>
                <a:sym typeface="Questrial"/>
              </a:defRPr>
            </a:lvl5pPr>
            <a:lvl6pPr indent="-127000" lvl="5" marL="18923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6pPr>
            <a:lvl7pPr indent="-127000" lvl="6" marL="22352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7pPr>
            <a:lvl8pPr indent="-127000" lvl="7" marL="25781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8pPr>
            <a:lvl9pPr indent="-127000" lvl="8" marL="29210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9pPr>
          </a:lstStyle>
          <a:p/>
        </p:txBody>
      </p:sp>
      <p:sp>
        <p:nvSpPr>
          <p:cNvPr id="83" name="Shape 83"/>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84" name="Shape 84"/>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85" name="Shape 85"/>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el en bijschrift">
    <p:spTree>
      <p:nvGrpSpPr>
        <p:cNvPr id="86" name="Shape 86"/>
        <p:cNvGrpSpPr/>
        <p:nvPr/>
      </p:nvGrpSpPr>
      <p:grpSpPr>
        <a:xfrm>
          <a:off x="0" y="0"/>
          <a:ext cx="0" cy="0"/>
          <a:chOff x="0" y="0"/>
          <a:chExt cx="0" cy="0"/>
        </a:xfrm>
      </p:grpSpPr>
      <p:sp>
        <p:nvSpPr>
          <p:cNvPr id="87" name="Shape 87"/>
          <p:cNvSpPr txBox="1"/>
          <p:nvPr>
            <p:ph type="title"/>
          </p:nvPr>
        </p:nvSpPr>
        <p:spPr>
          <a:xfrm>
            <a:off x="513159" y="514350"/>
            <a:ext cx="7543800" cy="2057400"/>
          </a:xfrm>
          <a:prstGeom prst="rect">
            <a:avLst/>
          </a:prstGeom>
          <a:noFill/>
          <a:ln>
            <a:noFill/>
          </a:ln>
        </p:spPr>
        <p:txBody>
          <a:bodyPr anchorCtr="0" anchor="ctr" bIns="68575" lIns="68575" rIns="68575" tIns="68575"/>
          <a:lstStyle>
            <a:lvl1pPr indent="0" lvl="0" marL="0" marR="0" rtl="0" algn="l">
              <a:spcBef>
                <a:spcPts val="0"/>
              </a:spcBef>
              <a:buClr>
                <a:schemeClr val="lt1"/>
              </a:buClr>
              <a:buFont typeface="Questrial"/>
              <a:buNone/>
              <a:defRPr b="0" i="0" sz="24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88" name="Shape 88"/>
          <p:cNvSpPr txBox="1"/>
          <p:nvPr>
            <p:ph idx="1" type="body"/>
          </p:nvPr>
        </p:nvSpPr>
        <p:spPr>
          <a:xfrm>
            <a:off x="513159" y="3086100"/>
            <a:ext cx="6402000" cy="1409700"/>
          </a:xfrm>
          <a:prstGeom prst="rect">
            <a:avLst/>
          </a:prstGeom>
          <a:noFill/>
          <a:ln>
            <a:noFill/>
          </a:ln>
        </p:spPr>
        <p:txBody>
          <a:bodyPr anchorCtr="0" anchor="ctr" bIns="68575" lIns="68575" rIns="68575" tIns="68575"/>
          <a:lstStyle>
            <a:lvl1pPr indent="0" lvl="0" marL="0" marR="0" rtl="0" algn="l">
              <a:spcBef>
                <a:spcPts val="300"/>
              </a:spcBef>
              <a:spcAft>
                <a:spcPts val="500"/>
              </a:spcAft>
              <a:buClr>
                <a:schemeClr val="lt1"/>
              </a:buClr>
              <a:buFont typeface="Noto Sans Symbols"/>
              <a:buNone/>
              <a:defRPr b="0" i="0" sz="1500" u="none" cap="none" strike="noStrike">
                <a:solidFill>
                  <a:srgbClr val="3E5D08"/>
                </a:solidFill>
                <a:latin typeface="Questrial"/>
                <a:ea typeface="Questrial"/>
                <a:cs typeface="Questrial"/>
                <a:sym typeface="Questrial"/>
              </a:defRPr>
            </a:lvl1pPr>
            <a:lvl2pPr indent="0" lvl="1" marL="342900" marR="0" rtl="0" algn="l">
              <a:spcBef>
                <a:spcPts val="300"/>
              </a:spcBef>
              <a:spcAft>
                <a:spcPts val="500"/>
              </a:spcAft>
              <a:buClr>
                <a:schemeClr val="lt1"/>
              </a:buClr>
              <a:buFont typeface="Noto Sans Symbols"/>
              <a:buNone/>
              <a:defRPr b="0" i="0" sz="1400" u="none" cap="none" strike="noStrike">
                <a:solidFill>
                  <a:schemeClr val="lt1"/>
                </a:solidFill>
                <a:latin typeface="Questrial"/>
                <a:ea typeface="Questrial"/>
                <a:cs typeface="Questrial"/>
                <a:sym typeface="Questrial"/>
              </a:defRPr>
            </a:lvl2pPr>
            <a:lvl3pPr indent="0" lvl="2" marL="685800" marR="0" rtl="0" algn="l">
              <a:spcBef>
                <a:spcPts val="200"/>
              </a:spcBef>
              <a:spcAft>
                <a:spcPts val="500"/>
              </a:spcAft>
              <a:buClr>
                <a:schemeClr val="lt1"/>
              </a:buClr>
              <a:buFont typeface="Noto Sans Symbols"/>
              <a:buNone/>
              <a:defRPr b="0" i="0" sz="1200" u="none" cap="none" strike="noStrike">
                <a:solidFill>
                  <a:schemeClr val="lt1"/>
                </a:solidFill>
                <a:latin typeface="Questrial"/>
                <a:ea typeface="Questrial"/>
                <a:cs typeface="Questrial"/>
                <a:sym typeface="Questrial"/>
              </a:defRPr>
            </a:lvl3pPr>
            <a:lvl4pPr indent="0" lvl="3" marL="10287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4pPr>
            <a:lvl5pPr indent="0" lvl="4" marL="13716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5pPr>
            <a:lvl6pPr indent="0" lvl="5" marL="17145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6pPr>
            <a:lvl7pPr indent="0" lvl="6" marL="20574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7pPr>
            <a:lvl8pPr indent="0" lvl="7" marL="24003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8pPr>
            <a:lvl9pPr indent="0" lvl="8" marL="27432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9pPr>
          </a:lstStyle>
          <a:p/>
        </p:txBody>
      </p:sp>
      <p:sp>
        <p:nvSpPr>
          <p:cNvPr id="89" name="Shape 89"/>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90" name="Shape 90"/>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91" name="Shape 91"/>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iteraat met bijschrift">
    <p:spTree>
      <p:nvGrpSpPr>
        <p:cNvPr id="92" name="Shape 92"/>
        <p:cNvGrpSpPr/>
        <p:nvPr/>
      </p:nvGrpSpPr>
      <p:grpSpPr>
        <a:xfrm>
          <a:off x="0" y="0"/>
          <a:ext cx="0" cy="0"/>
          <a:chOff x="0" y="0"/>
          <a:chExt cx="0" cy="0"/>
        </a:xfrm>
      </p:grpSpPr>
      <p:sp>
        <p:nvSpPr>
          <p:cNvPr id="93" name="Shape 93"/>
          <p:cNvSpPr txBox="1"/>
          <p:nvPr>
            <p:ph type="title"/>
          </p:nvPr>
        </p:nvSpPr>
        <p:spPr>
          <a:xfrm>
            <a:off x="856058" y="514350"/>
            <a:ext cx="6858000" cy="2057400"/>
          </a:xfrm>
          <a:prstGeom prst="rect">
            <a:avLst/>
          </a:prstGeom>
          <a:noFill/>
          <a:ln>
            <a:noFill/>
          </a:ln>
        </p:spPr>
        <p:txBody>
          <a:bodyPr anchorCtr="0" anchor="ctr" bIns="68575" lIns="68575" rIns="68575" tIns="68575"/>
          <a:lstStyle>
            <a:lvl1pPr indent="0" lvl="0" marL="0" marR="0" rtl="0" algn="l">
              <a:spcBef>
                <a:spcPts val="0"/>
              </a:spcBef>
              <a:buClr>
                <a:schemeClr val="lt1"/>
              </a:buClr>
              <a:buFont typeface="Questrial"/>
              <a:buNone/>
              <a:defRPr b="0" i="0" sz="24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94" name="Shape 94"/>
          <p:cNvSpPr txBox="1"/>
          <p:nvPr>
            <p:ph idx="1" type="body"/>
          </p:nvPr>
        </p:nvSpPr>
        <p:spPr>
          <a:xfrm>
            <a:off x="1084659" y="2571750"/>
            <a:ext cx="6400800" cy="285900"/>
          </a:xfrm>
          <a:prstGeom prst="rect">
            <a:avLst/>
          </a:prstGeom>
          <a:noFill/>
          <a:ln>
            <a:noFill/>
          </a:ln>
        </p:spPr>
        <p:txBody>
          <a:bodyPr anchorCtr="0" anchor="ctr" bIns="68575" lIns="68575" rIns="68575" tIns="68575"/>
          <a:lstStyle>
            <a:lvl1pPr indent="0" lvl="0" marL="0" marR="0" rtl="0" algn="l">
              <a:spcBef>
                <a:spcPts val="300"/>
              </a:spcBef>
              <a:spcAft>
                <a:spcPts val="500"/>
              </a:spcAft>
              <a:buClr>
                <a:schemeClr val="lt1"/>
              </a:buClr>
              <a:buFont typeface="Noto Sans Symbols"/>
              <a:buNone/>
              <a:defRPr b="0" i="0" sz="1500" u="none" cap="none" strike="noStrike">
                <a:solidFill>
                  <a:srgbClr val="3E5D08"/>
                </a:solidFill>
                <a:latin typeface="Questrial"/>
                <a:ea typeface="Questrial"/>
                <a:cs typeface="Questrial"/>
                <a:sym typeface="Questrial"/>
              </a:defRPr>
            </a:lvl1pPr>
            <a:lvl2pPr indent="0" lvl="1" marL="342900" marR="0" rtl="0" algn="l">
              <a:spcBef>
                <a:spcPts val="300"/>
              </a:spcBef>
              <a:spcAft>
                <a:spcPts val="500"/>
              </a:spcAft>
              <a:buClr>
                <a:schemeClr val="lt1"/>
              </a:buClr>
              <a:buFont typeface="Noto Sans Symbols"/>
              <a:buNone/>
              <a:defRPr b="0" i="0" sz="1400" u="none" cap="none" strike="noStrike">
                <a:solidFill>
                  <a:srgbClr val="3E5D08"/>
                </a:solidFill>
                <a:latin typeface="Questrial"/>
                <a:ea typeface="Questrial"/>
                <a:cs typeface="Questrial"/>
                <a:sym typeface="Questrial"/>
              </a:defRPr>
            </a:lvl2pPr>
            <a:lvl3pPr indent="0" lvl="2" marL="685800" marR="0" rtl="0" algn="l">
              <a:spcBef>
                <a:spcPts val="200"/>
              </a:spcBef>
              <a:spcAft>
                <a:spcPts val="500"/>
              </a:spcAft>
              <a:buClr>
                <a:schemeClr val="lt1"/>
              </a:buClr>
              <a:buFont typeface="Noto Sans Symbols"/>
              <a:buNone/>
              <a:defRPr b="0" i="0" sz="1200" u="none" cap="none" strike="noStrike">
                <a:solidFill>
                  <a:srgbClr val="3E5D08"/>
                </a:solidFill>
                <a:latin typeface="Questrial"/>
                <a:ea typeface="Questrial"/>
                <a:cs typeface="Questrial"/>
                <a:sym typeface="Questrial"/>
              </a:defRPr>
            </a:lvl3pPr>
            <a:lvl4pPr indent="0" lvl="3" marL="1028700" marR="0" rtl="0" algn="l">
              <a:spcBef>
                <a:spcPts val="200"/>
              </a:spcBef>
              <a:spcAft>
                <a:spcPts val="500"/>
              </a:spcAft>
              <a:buClr>
                <a:schemeClr val="lt1"/>
              </a:buClr>
              <a:buFont typeface="Noto Sans Symbols"/>
              <a:buNone/>
              <a:defRPr b="0" i="0" sz="1100" u="none" cap="none" strike="noStrike">
                <a:solidFill>
                  <a:srgbClr val="3E5D08"/>
                </a:solidFill>
                <a:latin typeface="Questrial"/>
                <a:ea typeface="Questrial"/>
                <a:cs typeface="Questrial"/>
                <a:sym typeface="Questrial"/>
              </a:defRPr>
            </a:lvl4pPr>
            <a:lvl5pPr indent="0" lvl="4" marL="1371600" marR="0" rtl="0" algn="l">
              <a:spcBef>
                <a:spcPts val="200"/>
              </a:spcBef>
              <a:spcAft>
                <a:spcPts val="500"/>
              </a:spcAft>
              <a:buClr>
                <a:schemeClr val="lt1"/>
              </a:buClr>
              <a:buFont typeface="Noto Sans Symbols"/>
              <a:buNone/>
              <a:defRPr b="0" i="0" sz="1100" u="none" cap="none" strike="noStrike">
                <a:solidFill>
                  <a:srgbClr val="3E5D08"/>
                </a:solidFill>
                <a:latin typeface="Questrial"/>
                <a:ea typeface="Questrial"/>
                <a:cs typeface="Questrial"/>
                <a:sym typeface="Questrial"/>
              </a:defRPr>
            </a:lvl5pPr>
            <a:lvl6pPr indent="-127000" lvl="5" marL="18923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6pPr>
            <a:lvl7pPr indent="-127000" lvl="6" marL="22352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7pPr>
            <a:lvl8pPr indent="-127000" lvl="7" marL="25781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8pPr>
            <a:lvl9pPr indent="-127000" lvl="8" marL="29210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9pPr>
          </a:lstStyle>
          <a:p/>
        </p:txBody>
      </p:sp>
      <p:sp>
        <p:nvSpPr>
          <p:cNvPr id="95" name="Shape 95"/>
          <p:cNvSpPr txBox="1"/>
          <p:nvPr>
            <p:ph idx="2" type="body"/>
          </p:nvPr>
        </p:nvSpPr>
        <p:spPr>
          <a:xfrm>
            <a:off x="513159" y="3225800"/>
            <a:ext cx="6400800" cy="1263599"/>
          </a:xfrm>
          <a:prstGeom prst="rect">
            <a:avLst/>
          </a:prstGeom>
          <a:noFill/>
          <a:ln>
            <a:noFill/>
          </a:ln>
        </p:spPr>
        <p:txBody>
          <a:bodyPr anchorCtr="0" anchor="ctr" bIns="68575" lIns="68575" rIns="68575" tIns="68575"/>
          <a:lstStyle>
            <a:lvl1pPr indent="0" lvl="0" marL="0" marR="0" rtl="0" algn="l">
              <a:spcBef>
                <a:spcPts val="300"/>
              </a:spcBef>
              <a:spcAft>
                <a:spcPts val="500"/>
              </a:spcAft>
              <a:buClr>
                <a:schemeClr val="lt1"/>
              </a:buClr>
              <a:buFont typeface="Noto Sans Symbols"/>
              <a:buNone/>
              <a:defRPr b="0" i="0" sz="1500" u="none" cap="none" strike="noStrike">
                <a:solidFill>
                  <a:srgbClr val="3E5D08"/>
                </a:solidFill>
                <a:latin typeface="Questrial"/>
                <a:ea typeface="Questrial"/>
                <a:cs typeface="Questrial"/>
                <a:sym typeface="Questrial"/>
              </a:defRPr>
            </a:lvl1pPr>
            <a:lvl2pPr indent="0" lvl="1" marL="342900" marR="0" rtl="0" algn="l">
              <a:spcBef>
                <a:spcPts val="300"/>
              </a:spcBef>
              <a:spcAft>
                <a:spcPts val="500"/>
              </a:spcAft>
              <a:buClr>
                <a:schemeClr val="lt1"/>
              </a:buClr>
              <a:buFont typeface="Noto Sans Symbols"/>
              <a:buNone/>
              <a:defRPr b="0" i="0" sz="1400" u="none" cap="none" strike="noStrike">
                <a:solidFill>
                  <a:schemeClr val="lt1"/>
                </a:solidFill>
                <a:latin typeface="Questrial"/>
                <a:ea typeface="Questrial"/>
                <a:cs typeface="Questrial"/>
                <a:sym typeface="Questrial"/>
              </a:defRPr>
            </a:lvl2pPr>
            <a:lvl3pPr indent="0" lvl="2" marL="685800" marR="0" rtl="0" algn="l">
              <a:spcBef>
                <a:spcPts val="200"/>
              </a:spcBef>
              <a:spcAft>
                <a:spcPts val="500"/>
              </a:spcAft>
              <a:buClr>
                <a:schemeClr val="lt1"/>
              </a:buClr>
              <a:buFont typeface="Noto Sans Symbols"/>
              <a:buNone/>
              <a:defRPr b="0" i="0" sz="1200" u="none" cap="none" strike="noStrike">
                <a:solidFill>
                  <a:schemeClr val="lt1"/>
                </a:solidFill>
                <a:latin typeface="Questrial"/>
                <a:ea typeface="Questrial"/>
                <a:cs typeface="Questrial"/>
                <a:sym typeface="Questrial"/>
              </a:defRPr>
            </a:lvl3pPr>
            <a:lvl4pPr indent="0" lvl="3" marL="10287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4pPr>
            <a:lvl5pPr indent="0" lvl="4" marL="13716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5pPr>
            <a:lvl6pPr indent="0" lvl="5" marL="17145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6pPr>
            <a:lvl7pPr indent="0" lvl="6" marL="20574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7pPr>
            <a:lvl8pPr indent="0" lvl="7" marL="24003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8pPr>
            <a:lvl9pPr indent="0" lvl="8" marL="27432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9pPr>
          </a:lstStyle>
          <a:p/>
        </p:txBody>
      </p:sp>
      <p:sp>
        <p:nvSpPr>
          <p:cNvPr id="96" name="Shape 96"/>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97" name="Shape 97"/>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98" name="Shape 98"/>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
        <p:nvSpPr>
          <p:cNvPr id="99" name="Shape 99"/>
          <p:cNvSpPr txBox="1"/>
          <p:nvPr/>
        </p:nvSpPr>
        <p:spPr>
          <a:xfrm>
            <a:off x="398859" y="609166"/>
            <a:ext cx="457200" cy="438600"/>
          </a:xfrm>
          <a:prstGeom prst="rect">
            <a:avLst/>
          </a:prstGeom>
          <a:noFill/>
          <a:ln>
            <a:noFill/>
          </a:ln>
        </p:spPr>
        <p:txBody>
          <a:bodyPr anchorCtr="0" anchor="ctr" bIns="34275" lIns="68575" rIns="68575" tIns="34275">
            <a:noAutofit/>
          </a:bodyPr>
          <a:lstStyle/>
          <a:p>
            <a:pPr indent="0" lvl="0" marL="0" marR="0" rtl="0" algn="l">
              <a:spcBef>
                <a:spcPts val="0"/>
              </a:spcBef>
              <a:buSzPct val="25000"/>
              <a:buNone/>
            </a:pPr>
            <a:r>
              <a:rPr b="0" i="0" lang="nl" sz="6000" u="none" cap="none" strike="noStrike">
                <a:solidFill>
                  <a:schemeClr val="lt1"/>
                </a:solidFill>
                <a:latin typeface="Questrial"/>
                <a:ea typeface="Questrial"/>
                <a:cs typeface="Questrial"/>
                <a:sym typeface="Questrial"/>
              </a:rPr>
              <a:t>“</a:t>
            </a:r>
          </a:p>
        </p:txBody>
      </p:sp>
      <p:sp>
        <p:nvSpPr>
          <p:cNvPr id="100" name="Shape 100"/>
          <p:cNvSpPr txBox="1"/>
          <p:nvPr/>
        </p:nvSpPr>
        <p:spPr>
          <a:xfrm>
            <a:off x="7714058" y="2076450"/>
            <a:ext cx="457200" cy="4386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r>
              <a:rPr b="0" i="0" lang="nl" sz="6000" u="none" cap="none" strike="noStrike">
                <a:solidFill>
                  <a:schemeClr val="lt1"/>
                </a:solidFill>
                <a:latin typeface="Questrial"/>
                <a:ea typeface="Questrial"/>
                <a:cs typeface="Questrial"/>
                <a:sym typeface="Quest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amkaartje">
    <p:spTree>
      <p:nvGrpSpPr>
        <p:cNvPr id="101" name="Shape 101"/>
        <p:cNvGrpSpPr/>
        <p:nvPr/>
      </p:nvGrpSpPr>
      <p:grpSpPr>
        <a:xfrm>
          <a:off x="0" y="0"/>
          <a:ext cx="0" cy="0"/>
          <a:chOff x="0" y="0"/>
          <a:chExt cx="0" cy="0"/>
        </a:xfrm>
      </p:grpSpPr>
      <p:sp>
        <p:nvSpPr>
          <p:cNvPr id="102" name="Shape 102"/>
          <p:cNvSpPr txBox="1"/>
          <p:nvPr>
            <p:ph type="title"/>
          </p:nvPr>
        </p:nvSpPr>
        <p:spPr>
          <a:xfrm>
            <a:off x="513159" y="2571750"/>
            <a:ext cx="6400800" cy="1273200"/>
          </a:xfrm>
          <a:prstGeom prst="rect">
            <a:avLst/>
          </a:prstGeom>
          <a:noFill/>
          <a:ln>
            <a:noFill/>
          </a:ln>
        </p:spPr>
        <p:txBody>
          <a:bodyPr anchorCtr="0" anchor="b" bIns="68575" lIns="68575" rIns="68575" tIns="68575"/>
          <a:lstStyle>
            <a:lvl1pPr indent="0" lvl="0" marL="0" marR="0" rtl="0" algn="l">
              <a:spcBef>
                <a:spcPts val="0"/>
              </a:spcBef>
              <a:buClr>
                <a:schemeClr val="lt1"/>
              </a:buClr>
              <a:buFont typeface="Questrial"/>
              <a:buNone/>
              <a:defRPr b="0" i="0" sz="24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103" name="Shape 103"/>
          <p:cNvSpPr txBox="1"/>
          <p:nvPr>
            <p:ph idx="1" type="body"/>
          </p:nvPr>
        </p:nvSpPr>
        <p:spPr>
          <a:xfrm>
            <a:off x="513158" y="3849735"/>
            <a:ext cx="6402000" cy="645300"/>
          </a:xfrm>
          <a:prstGeom prst="rect">
            <a:avLst/>
          </a:prstGeom>
          <a:noFill/>
          <a:ln>
            <a:noFill/>
          </a:ln>
        </p:spPr>
        <p:txBody>
          <a:bodyPr anchorCtr="0" anchor="t" bIns="68575" lIns="68575" rIns="68575" tIns="68575"/>
          <a:lstStyle>
            <a:lvl1pPr indent="0" lvl="0" marL="0" marR="0" rtl="0" algn="l">
              <a:spcBef>
                <a:spcPts val="300"/>
              </a:spcBef>
              <a:spcAft>
                <a:spcPts val="500"/>
              </a:spcAft>
              <a:buClr>
                <a:schemeClr val="lt1"/>
              </a:buClr>
              <a:buFont typeface="Noto Sans Symbols"/>
              <a:buNone/>
              <a:defRPr b="0" i="0" sz="1500" u="none" cap="none" strike="noStrike">
                <a:solidFill>
                  <a:srgbClr val="3E5D08"/>
                </a:solidFill>
                <a:latin typeface="Questrial"/>
                <a:ea typeface="Questrial"/>
                <a:cs typeface="Questrial"/>
                <a:sym typeface="Questrial"/>
              </a:defRPr>
            </a:lvl1pPr>
            <a:lvl2pPr indent="0" lvl="1" marL="342900" marR="0" rtl="0" algn="l">
              <a:spcBef>
                <a:spcPts val="300"/>
              </a:spcBef>
              <a:spcAft>
                <a:spcPts val="500"/>
              </a:spcAft>
              <a:buClr>
                <a:schemeClr val="lt1"/>
              </a:buClr>
              <a:buFont typeface="Noto Sans Symbols"/>
              <a:buNone/>
              <a:defRPr b="0" i="0" sz="1400" u="none" cap="none" strike="noStrike">
                <a:solidFill>
                  <a:schemeClr val="lt1"/>
                </a:solidFill>
                <a:latin typeface="Questrial"/>
                <a:ea typeface="Questrial"/>
                <a:cs typeface="Questrial"/>
                <a:sym typeface="Questrial"/>
              </a:defRPr>
            </a:lvl2pPr>
            <a:lvl3pPr indent="0" lvl="2" marL="685800" marR="0" rtl="0" algn="l">
              <a:spcBef>
                <a:spcPts val="200"/>
              </a:spcBef>
              <a:spcAft>
                <a:spcPts val="500"/>
              </a:spcAft>
              <a:buClr>
                <a:schemeClr val="lt1"/>
              </a:buClr>
              <a:buFont typeface="Noto Sans Symbols"/>
              <a:buNone/>
              <a:defRPr b="0" i="0" sz="1200" u="none" cap="none" strike="noStrike">
                <a:solidFill>
                  <a:schemeClr val="lt1"/>
                </a:solidFill>
                <a:latin typeface="Questrial"/>
                <a:ea typeface="Questrial"/>
                <a:cs typeface="Questrial"/>
                <a:sym typeface="Questrial"/>
              </a:defRPr>
            </a:lvl3pPr>
            <a:lvl4pPr indent="0" lvl="3" marL="10287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4pPr>
            <a:lvl5pPr indent="0" lvl="4" marL="13716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5pPr>
            <a:lvl6pPr indent="0" lvl="5" marL="17145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6pPr>
            <a:lvl7pPr indent="0" lvl="6" marL="20574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7pPr>
            <a:lvl8pPr indent="0" lvl="7" marL="24003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8pPr>
            <a:lvl9pPr indent="0" lvl="8" marL="27432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9pPr>
          </a:lstStyle>
          <a:p/>
        </p:txBody>
      </p:sp>
      <p:sp>
        <p:nvSpPr>
          <p:cNvPr id="104" name="Shape 104"/>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105" name="Shape 105"/>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106" name="Shape 106"/>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fferte naamkaartje">
    <p:spTree>
      <p:nvGrpSpPr>
        <p:cNvPr id="107" name="Shape 107"/>
        <p:cNvGrpSpPr/>
        <p:nvPr/>
      </p:nvGrpSpPr>
      <p:grpSpPr>
        <a:xfrm>
          <a:off x="0" y="0"/>
          <a:ext cx="0" cy="0"/>
          <a:chOff x="0" y="0"/>
          <a:chExt cx="0" cy="0"/>
        </a:xfrm>
      </p:grpSpPr>
      <p:sp>
        <p:nvSpPr>
          <p:cNvPr id="108" name="Shape 108"/>
          <p:cNvSpPr txBox="1"/>
          <p:nvPr>
            <p:ph type="title"/>
          </p:nvPr>
        </p:nvSpPr>
        <p:spPr>
          <a:xfrm>
            <a:off x="856059" y="514350"/>
            <a:ext cx="6858000" cy="2057400"/>
          </a:xfrm>
          <a:prstGeom prst="rect">
            <a:avLst/>
          </a:prstGeom>
          <a:noFill/>
          <a:ln>
            <a:noFill/>
          </a:ln>
        </p:spPr>
        <p:txBody>
          <a:bodyPr anchorCtr="0" anchor="ctr" bIns="68575" lIns="68575" rIns="68575" tIns="68575"/>
          <a:lstStyle>
            <a:lvl1pPr indent="0" lvl="0" marL="0" marR="0" rtl="0" algn="l">
              <a:spcBef>
                <a:spcPts val="0"/>
              </a:spcBef>
              <a:buClr>
                <a:schemeClr val="lt1"/>
              </a:buClr>
              <a:buFont typeface="Questrial"/>
              <a:buNone/>
              <a:defRPr b="0" i="0" sz="24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109" name="Shape 109"/>
          <p:cNvSpPr txBox="1"/>
          <p:nvPr>
            <p:ph idx="1" type="body"/>
          </p:nvPr>
        </p:nvSpPr>
        <p:spPr>
          <a:xfrm>
            <a:off x="513159" y="2946400"/>
            <a:ext cx="6400800" cy="787500"/>
          </a:xfrm>
          <a:prstGeom prst="rect">
            <a:avLst/>
          </a:prstGeom>
          <a:noFill/>
          <a:ln>
            <a:noFill/>
          </a:ln>
        </p:spPr>
        <p:txBody>
          <a:bodyPr anchorCtr="0" anchor="b" bIns="68575" lIns="68575" rIns="68575" tIns="68575"/>
          <a:lstStyle>
            <a:lvl1pPr indent="-215900" lvl="0" marL="215900" marR="0" rtl="0" algn="l">
              <a:spcBef>
                <a:spcPts val="400"/>
              </a:spcBef>
              <a:spcAft>
                <a:spcPts val="500"/>
              </a:spcAft>
              <a:buClr>
                <a:schemeClr val="lt1"/>
              </a:buClr>
              <a:buFont typeface="Noto Sans Symbols"/>
              <a:buNone/>
              <a:defRPr b="0" i="0" sz="1800" u="none" cap="none" strike="noStrike">
                <a:solidFill>
                  <a:schemeClr val="lt1"/>
                </a:solidFill>
                <a:latin typeface="Questrial"/>
                <a:ea typeface="Questrial"/>
                <a:cs typeface="Questrial"/>
                <a:sym typeface="Questrial"/>
              </a:defRPr>
            </a:lvl1pPr>
            <a:lvl2pPr indent="-152400" lvl="1" marL="558800" marR="0" rtl="0" algn="l">
              <a:spcBef>
                <a:spcPts val="300"/>
              </a:spcBef>
              <a:spcAft>
                <a:spcPts val="500"/>
              </a:spcAft>
              <a:buClr>
                <a:schemeClr val="lt1"/>
              </a:buClr>
              <a:buSzPct val="78571"/>
              <a:buFont typeface="Noto Sans Symbols"/>
              <a:buChar char="●"/>
              <a:defRPr b="0" i="0" sz="1400" u="none" cap="none" strike="noStrike">
                <a:solidFill>
                  <a:srgbClr val="3E5D08"/>
                </a:solidFill>
                <a:latin typeface="Questrial"/>
                <a:ea typeface="Questrial"/>
                <a:cs typeface="Questrial"/>
                <a:sym typeface="Questrial"/>
              </a:defRPr>
            </a:lvl2pPr>
            <a:lvl3pPr indent="-152400" lvl="2" marL="901700" marR="0" rtl="0" algn="l">
              <a:spcBef>
                <a:spcPts val="200"/>
              </a:spcBef>
              <a:spcAft>
                <a:spcPts val="500"/>
              </a:spcAft>
              <a:buClr>
                <a:schemeClr val="lt1"/>
              </a:buClr>
              <a:buSzPct val="83333"/>
              <a:buFont typeface="Noto Sans Symbols"/>
              <a:buChar char="●"/>
              <a:defRPr b="0" i="0" sz="1200" u="none" cap="none" strike="noStrike">
                <a:solidFill>
                  <a:srgbClr val="3E5D08"/>
                </a:solidFill>
                <a:latin typeface="Questrial"/>
                <a:ea typeface="Questrial"/>
                <a:cs typeface="Questrial"/>
                <a:sym typeface="Questrial"/>
              </a:defRPr>
            </a:lvl3pPr>
            <a:lvl4pPr indent="-76200" lvl="3" marL="11557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4pPr>
            <a:lvl5pPr indent="-76200" lvl="4" marL="14986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5pPr>
            <a:lvl6pPr indent="-127000" lvl="5" marL="18923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6pPr>
            <a:lvl7pPr indent="-127000" lvl="6" marL="22352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7pPr>
            <a:lvl8pPr indent="-127000" lvl="7" marL="25781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8pPr>
            <a:lvl9pPr indent="-127000" lvl="8" marL="29210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9pPr>
          </a:lstStyle>
          <a:p/>
        </p:txBody>
      </p:sp>
      <p:sp>
        <p:nvSpPr>
          <p:cNvPr id="110" name="Shape 110"/>
          <p:cNvSpPr txBox="1"/>
          <p:nvPr>
            <p:ph idx="2" type="body"/>
          </p:nvPr>
        </p:nvSpPr>
        <p:spPr>
          <a:xfrm>
            <a:off x="513158" y="3733800"/>
            <a:ext cx="6400800" cy="762000"/>
          </a:xfrm>
          <a:prstGeom prst="rect">
            <a:avLst/>
          </a:prstGeom>
          <a:noFill/>
          <a:ln>
            <a:noFill/>
          </a:ln>
        </p:spPr>
        <p:txBody>
          <a:bodyPr anchorCtr="0" anchor="t" bIns="68575" lIns="68575" rIns="68575" tIns="68575"/>
          <a:lstStyle>
            <a:lvl1pPr indent="0" lvl="0" marL="0" marR="0" rtl="0" algn="l">
              <a:spcBef>
                <a:spcPts val="300"/>
              </a:spcBef>
              <a:spcAft>
                <a:spcPts val="500"/>
              </a:spcAft>
              <a:buClr>
                <a:schemeClr val="lt1"/>
              </a:buClr>
              <a:buFont typeface="Noto Sans Symbols"/>
              <a:buNone/>
              <a:defRPr b="0" i="0" sz="1400" u="none" cap="none" strike="noStrike">
                <a:solidFill>
                  <a:srgbClr val="3E5D08"/>
                </a:solidFill>
                <a:latin typeface="Questrial"/>
                <a:ea typeface="Questrial"/>
                <a:cs typeface="Questrial"/>
                <a:sym typeface="Questrial"/>
              </a:defRPr>
            </a:lvl1pPr>
            <a:lvl2pPr indent="0" lvl="1" marL="342900" marR="0" rtl="0" algn="l">
              <a:spcBef>
                <a:spcPts val="300"/>
              </a:spcBef>
              <a:spcAft>
                <a:spcPts val="500"/>
              </a:spcAft>
              <a:buClr>
                <a:schemeClr val="lt1"/>
              </a:buClr>
              <a:buFont typeface="Noto Sans Symbols"/>
              <a:buNone/>
              <a:defRPr b="0" i="0" sz="1400" u="none" cap="none" strike="noStrike">
                <a:solidFill>
                  <a:schemeClr val="lt1"/>
                </a:solidFill>
                <a:latin typeface="Questrial"/>
                <a:ea typeface="Questrial"/>
                <a:cs typeface="Questrial"/>
                <a:sym typeface="Questrial"/>
              </a:defRPr>
            </a:lvl2pPr>
            <a:lvl3pPr indent="0" lvl="2" marL="685800" marR="0" rtl="0" algn="l">
              <a:spcBef>
                <a:spcPts val="200"/>
              </a:spcBef>
              <a:spcAft>
                <a:spcPts val="500"/>
              </a:spcAft>
              <a:buClr>
                <a:schemeClr val="lt1"/>
              </a:buClr>
              <a:buFont typeface="Noto Sans Symbols"/>
              <a:buNone/>
              <a:defRPr b="0" i="0" sz="1200" u="none" cap="none" strike="noStrike">
                <a:solidFill>
                  <a:schemeClr val="lt1"/>
                </a:solidFill>
                <a:latin typeface="Questrial"/>
                <a:ea typeface="Questrial"/>
                <a:cs typeface="Questrial"/>
                <a:sym typeface="Questrial"/>
              </a:defRPr>
            </a:lvl3pPr>
            <a:lvl4pPr indent="0" lvl="3" marL="10287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4pPr>
            <a:lvl5pPr indent="0" lvl="4" marL="13716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5pPr>
            <a:lvl6pPr indent="0" lvl="5" marL="17145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6pPr>
            <a:lvl7pPr indent="0" lvl="6" marL="20574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7pPr>
            <a:lvl8pPr indent="0" lvl="7" marL="24003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8pPr>
            <a:lvl9pPr indent="0" lvl="8" marL="27432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9pPr>
          </a:lstStyle>
          <a:p/>
        </p:txBody>
      </p:sp>
      <p:sp>
        <p:nvSpPr>
          <p:cNvPr id="111" name="Shape 111"/>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112" name="Shape 112"/>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113" name="Shape 113"/>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
        <p:nvSpPr>
          <p:cNvPr id="114" name="Shape 114"/>
          <p:cNvSpPr txBox="1"/>
          <p:nvPr/>
        </p:nvSpPr>
        <p:spPr>
          <a:xfrm>
            <a:off x="398859" y="609166"/>
            <a:ext cx="457200" cy="438600"/>
          </a:xfrm>
          <a:prstGeom prst="rect">
            <a:avLst/>
          </a:prstGeom>
          <a:noFill/>
          <a:ln>
            <a:noFill/>
          </a:ln>
        </p:spPr>
        <p:txBody>
          <a:bodyPr anchorCtr="0" anchor="ctr" bIns="34275" lIns="68575" rIns="68575" tIns="34275">
            <a:noAutofit/>
          </a:bodyPr>
          <a:lstStyle/>
          <a:p>
            <a:pPr indent="0" lvl="0" marL="0" marR="0" rtl="0" algn="l">
              <a:spcBef>
                <a:spcPts val="0"/>
              </a:spcBef>
              <a:buSzPct val="25000"/>
              <a:buNone/>
            </a:pPr>
            <a:r>
              <a:rPr b="0" i="0" lang="nl" sz="6000" u="none" cap="none" strike="noStrike">
                <a:solidFill>
                  <a:schemeClr val="lt1"/>
                </a:solidFill>
                <a:latin typeface="Questrial"/>
                <a:ea typeface="Questrial"/>
                <a:cs typeface="Questrial"/>
                <a:sym typeface="Questrial"/>
              </a:rPr>
              <a:t>“</a:t>
            </a:r>
          </a:p>
        </p:txBody>
      </p:sp>
      <p:sp>
        <p:nvSpPr>
          <p:cNvPr id="115" name="Shape 115"/>
          <p:cNvSpPr txBox="1"/>
          <p:nvPr/>
        </p:nvSpPr>
        <p:spPr>
          <a:xfrm>
            <a:off x="7714058" y="2076450"/>
            <a:ext cx="457200" cy="4386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r>
              <a:rPr b="0" i="0" lang="nl" sz="6000" u="none" cap="none" strike="noStrike">
                <a:solidFill>
                  <a:schemeClr val="lt1"/>
                </a:solidFill>
                <a:latin typeface="Questrial"/>
                <a:ea typeface="Questrial"/>
                <a:cs typeface="Questrial"/>
                <a:sym typeface="Questrial"/>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Waar of onwaar">
    <p:spTree>
      <p:nvGrpSpPr>
        <p:cNvPr id="116" name="Shape 116"/>
        <p:cNvGrpSpPr/>
        <p:nvPr/>
      </p:nvGrpSpPr>
      <p:grpSpPr>
        <a:xfrm>
          <a:off x="0" y="0"/>
          <a:ext cx="0" cy="0"/>
          <a:chOff x="0" y="0"/>
          <a:chExt cx="0" cy="0"/>
        </a:xfrm>
      </p:grpSpPr>
      <p:sp>
        <p:nvSpPr>
          <p:cNvPr id="117" name="Shape 117"/>
          <p:cNvSpPr txBox="1"/>
          <p:nvPr>
            <p:ph type="title"/>
          </p:nvPr>
        </p:nvSpPr>
        <p:spPr>
          <a:xfrm>
            <a:off x="513159" y="514350"/>
            <a:ext cx="7543800" cy="2057400"/>
          </a:xfrm>
          <a:prstGeom prst="rect">
            <a:avLst/>
          </a:prstGeom>
          <a:noFill/>
          <a:ln>
            <a:noFill/>
          </a:ln>
        </p:spPr>
        <p:txBody>
          <a:bodyPr anchorCtr="0" anchor="ctr" bIns="68575" lIns="68575" rIns="68575" tIns="68575"/>
          <a:lstStyle>
            <a:lvl1pPr indent="0" lvl="0" marL="0" marR="0" rtl="0" algn="l">
              <a:spcBef>
                <a:spcPts val="0"/>
              </a:spcBef>
              <a:buClr>
                <a:schemeClr val="lt1"/>
              </a:buClr>
              <a:buFont typeface="Questrial"/>
              <a:buNone/>
              <a:defRPr b="0" i="0" sz="27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118" name="Shape 118"/>
          <p:cNvSpPr txBox="1"/>
          <p:nvPr>
            <p:ph idx="1" type="body"/>
          </p:nvPr>
        </p:nvSpPr>
        <p:spPr>
          <a:xfrm>
            <a:off x="513159" y="2946400"/>
            <a:ext cx="6400800" cy="628500"/>
          </a:xfrm>
          <a:prstGeom prst="rect">
            <a:avLst/>
          </a:prstGeom>
          <a:noFill/>
          <a:ln>
            <a:noFill/>
          </a:ln>
        </p:spPr>
        <p:txBody>
          <a:bodyPr anchorCtr="0" anchor="b" bIns="68575" lIns="68575" rIns="68575" tIns="68575"/>
          <a:lstStyle>
            <a:lvl1pPr indent="-215900" lvl="0" marL="215900" marR="0" rtl="0" algn="l">
              <a:spcBef>
                <a:spcPts val="400"/>
              </a:spcBef>
              <a:spcAft>
                <a:spcPts val="500"/>
              </a:spcAft>
              <a:buClr>
                <a:schemeClr val="lt1"/>
              </a:buClr>
              <a:buFont typeface="Noto Sans Symbols"/>
              <a:buNone/>
              <a:defRPr b="0" i="0" sz="1800" u="none" cap="none" strike="noStrike">
                <a:solidFill>
                  <a:schemeClr val="lt1"/>
                </a:solidFill>
                <a:latin typeface="Questrial"/>
                <a:ea typeface="Questrial"/>
                <a:cs typeface="Questrial"/>
                <a:sym typeface="Questrial"/>
              </a:defRPr>
            </a:lvl1pPr>
            <a:lvl2pPr indent="-152400" lvl="1" marL="558800" marR="0" rtl="0" algn="l">
              <a:spcBef>
                <a:spcPts val="300"/>
              </a:spcBef>
              <a:spcAft>
                <a:spcPts val="500"/>
              </a:spcAft>
              <a:buClr>
                <a:schemeClr val="lt1"/>
              </a:buClr>
              <a:buSzPct val="78571"/>
              <a:buFont typeface="Noto Sans Symbols"/>
              <a:buChar char="●"/>
              <a:defRPr b="0" i="0" sz="1400" u="none" cap="none" strike="noStrike">
                <a:solidFill>
                  <a:srgbClr val="3E5D08"/>
                </a:solidFill>
                <a:latin typeface="Questrial"/>
                <a:ea typeface="Questrial"/>
                <a:cs typeface="Questrial"/>
                <a:sym typeface="Questrial"/>
              </a:defRPr>
            </a:lvl2pPr>
            <a:lvl3pPr indent="-152400" lvl="2" marL="901700" marR="0" rtl="0" algn="l">
              <a:spcBef>
                <a:spcPts val="200"/>
              </a:spcBef>
              <a:spcAft>
                <a:spcPts val="500"/>
              </a:spcAft>
              <a:buClr>
                <a:schemeClr val="lt1"/>
              </a:buClr>
              <a:buSzPct val="83333"/>
              <a:buFont typeface="Noto Sans Symbols"/>
              <a:buChar char="●"/>
              <a:defRPr b="0" i="0" sz="1200" u="none" cap="none" strike="noStrike">
                <a:solidFill>
                  <a:srgbClr val="3E5D08"/>
                </a:solidFill>
                <a:latin typeface="Questrial"/>
                <a:ea typeface="Questrial"/>
                <a:cs typeface="Questrial"/>
                <a:sym typeface="Questrial"/>
              </a:defRPr>
            </a:lvl3pPr>
            <a:lvl4pPr indent="-76200" lvl="3" marL="11557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4pPr>
            <a:lvl5pPr indent="-76200" lvl="4" marL="14986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5pPr>
            <a:lvl6pPr indent="-127000" lvl="5" marL="18923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6pPr>
            <a:lvl7pPr indent="-127000" lvl="6" marL="22352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7pPr>
            <a:lvl8pPr indent="-127000" lvl="7" marL="25781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8pPr>
            <a:lvl9pPr indent="-127000" lvl="8" marL="29210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9pPr>
          </a:lstStyle>
          <a:p/>
        </p:txBody>
      </p:sp>
      <p:sp>
        <p:nvSpPr>
          <p:cNvPr id="119" name="Shape 119"/>
          <p:cNvSpPr txBox="1"/>
          <p:nvPr>
            <p:ph idx="2" type="body"/>
          </p:nvPr>
        </p:nvSpPr>
        <p:spPr>
          <a:xfrm>
            <a:off x="513158" y="3575049"/>
            <a:ext cx="6400800" cy="920700"/>
          </a:xfrm>
          <a:prstGeom prst="rect">
            <a:avLst/>
          </a:prstGeom>
          <a:noFill/>
          <a:ln>
            <a:noFill/>
          </a:ln>
        </p:spPr>
        <p:txBody>
          <a:bodyPr anchorCtr="0" anchor="t" bIns="68575" lIns="68575" rIns="68575" tIns="68575"/>
          <a:lstStyle>
            <a:lvl1pPr indent="0" lvl="0" marL="0" marR="0" rtl="0" algn="l">
              <a:spcBef>
                <a:spcPts val="300"/>
              </a:spcBef>
              <a:spcAft>
                <a:spcPts val="500"/>
              </a:spcAft>
              <a:buClr>
                <a:schemeClr val="lt1"/>
              </a:buClr>
              <a:buFont typeface="Noto Sans Symbols"/>
              <a:buNone/>
              <a:defRPr b="0" i="0" sz="1400" u="none" cap="none" strike="noStrike">
                <a:solidFill>
                  <a:srgbClr val="3E5D08"/>
                </a:solidFill>
                <a:latin typeface="Questrial"/>
                <a:ea typeface="Questrial"/>
                <a:cs typeface="Questrial"/>
                <a:sym typeface="Questrial"/>
              </a:defRPr>
            </a:lvl1pPr>
            <a:lvl2pPr indent="0" lvl="1" marL="342900" marR="0" rtl="0" algn="l">
              <a:spcBef>
                <a:spcPts val="300"/>
              </a:spcBef>
              <a:spcAft>
                <a:spcPts val="500"/>
              </a:spcAft>
              <a:buClr>
                <a:schemeClr val="lt1"/>
              </a:buClr>
              <a:buFont typeface="Noto Sans Symbols"/>
              <a:buNone/>
              <a:defRPr b="0" i="0" sz="1400" u="none" cap="none" strike="noStrike">
                <a:solidFill>
                  <a:schemeClr val="lt1"/>
                </a:solidFill>
                <a:latin typeface="Questrial"/>
                <a:ea typeface="Questrial"/>
                <a:cs typeface="Questrial"/>
                <a:sym typeface="Questrial"/>
              </a:defRPr>
            </a:lvl2pPr>
            <a:lvl3pPr indent="0" lvl="2" marL="685800" marR="0" rtl="0" algn="l">
              <a:spcBef>
                <a:spcPts val="200"/>
              </a:spcBef>
              <a:spcAft>
                <a:spcPts val="500"/>
              </a:spcAft>
              <a:buClr>
                <a:schemeClr val="lt1"/>
              </a:buClr>
              <a:buFont typeface="Noto Sans Symbols"/>
              <a:buNone/>
              <a:defRPr b="0" i="0" sz="1200" u="none" cap="none" strike="noStrike">
                <a:solidFill>
                  <a:schemeClr val="lt1"/>
                </a:solidFill>
                <a:latin typeface="Questrial"/>
                <a:ea typeface="Questrial"/>
                <a:cs typeface="Questrial"/>
                <a:sym typeface="Questrial"/>
              </a:defRPr>
            </a:lvl3pPr>
            <a:lvl4pPr indent="0" lvl="3" marL="10287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4pPr>
            <a:lvl5pPr indent="0" lvl="4" marL="13716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5pPr>
            <a:lvl6pPr indent="0" lvl="5" marL="17145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6pPr>
            <a:lvl7pPr indent="0" lvl="6" marL="20574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7pPr>
            <a:lvl8pPr indent="0" lvl="7" marL="24003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8pPr>
            <a:lvl9pPr indent="0" lvl="8" marL="27432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9pPr>
          </a:lstStyle>
          <a:p/>
        </p:txBody>
      </p:sp>
      <p:sp>
        <p:nvSpPr>
          <p:cNvPr id="120" name="Shape 120"/>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121" name="Shape 121"/>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122" name="Shape 122"/>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el en verticale tekst">
    <p:spTree>
      <p:nvGrpSpPr>
        <p:cNvPr id="123" name="Shape 123"/>
        <p:cNvGrpSpPr/>
        <p:nvPr/>
      </p:nvGrpSpPr>
      <p:grpSpPr>
        <a:xfrm>
          <a:off x="0" y="0"/>
          <a:ext cx="0" cy="0"/>
          <a:chOff x="0" y="0"/>
          <a:chExt cx="0" cy="0"/>
        </a:xfrm>
      </p:grpSpPr>
      <p:sp>
        <p:nvSpPr>
          <p:cNvPr id="124" name="Shape 124"/>
          <p:cNvSpPr txBox="1"/>
          <p:nvPr>
            <p:ph type="title"/>
          </p:nvPr>
        </p:nvSpPr>
        <p:spPr>
          <a:xfrm>
            <a:off x="513159" y="3365499"/>
            <a:ext cx="6400800" cy="1130400"/>
          </a:xfrm>
          <a:prstGeom prst="rect">
            <a:avLst/>
          </a:prstGeom>
          <a:noFill/>
          <a:ln>
            <a:noFill/>
          </a:ln>
        </p:spPr>
        <p:txBody>
          <a:bodyPr anchorCtr="0" anchor="ctr" bIns="68575" lIns="68575" rIns="68575" tIns="68575"/>
          <a:lstStyle>
            <a:lvl1pPr indent="0" lvl="0" marL="0" marR="0" rtl="0" algn="l">
              <a:spcBef>
                <a:spcPts val="0"/>
              </a:spcBef>
              <a:buClr>
                <a:schemeClr val="lt1"/>
              </a:buClr>
              <a:buFont typeface="Questrial"/>
              <a:buNone/>
              <a:defRPr b="0" i="0" sz="27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125" name="Shape 125"/>
          <p:cNvSpPr txBox="1"/>
          <p:nvPr>
            <p:ph idx="1" type="body"/>
          </p:nvPr>
        </p:nvSpPr>
        <p:spPr>
          <a:xfrm rot="5400000">
            <a:off x="2357858" y="-1330350"/>
            <a:ext cx="2711400" cy="6400800"/>
          </a:xfrm>
          <a:prstGeom prst="rect">
            <a:avLst/>
          </a:prstGeom>
          <a:noFill/>
          <a:ln>
            <a:noFill/>
          </a:ln>
        </p:spPr>
        <p:txBody>
          <a:bodyPr anchorCtr="0" anchor="t" bIns="68575" lIns="68575" rIns="68575" tIns="68575"/>
          <a:lstStyle>
            <a:lvl1pPr indent="-139700" lvl="0" marL="215900" marR="0" rtl="0" algn="l">
              <a:spcBef>
                <a:spcPts val="300"/>
              </a:spcBef>
              <a:spcAft>
                <a:spcPts val="500"/>
              </a:spcAft>
              <a:buClr>
                <a:schemeClr val="lt1"/>
              </a:buClr>
              <a:buSzPct val="80000"/>
              <a:buFont typeface="Noto Sans Symbols"/>
              <a:buChar char="●"/>
              <a:defRPr b="0" i="0" sz="1500" u="none" cap="none" strike="noStrike">
                <a:solidFill>
                  <a:srgbClr val="3E5D08"/>
                </a:solidFill>
                <a:latin typeface="Questrial"/>
                <a:ea typeface="Questrial"/>
                <a:cs typeface="Questrial"/>
                <a:sym typeface="Questrial"/>
              </a:defRPr>
            </a:lvl1pPr>
            <a:lvl2pPr indent="-152400" lvl="1" marL="558800" marR="0" rtl="0" algn="l">
              <a:spcBef>
                <a:spcPts val="300"/>
              </a:spcBef>
              <a:spcAft>
                <a:spcPts val="500"/>
              </a:spcAft>
              <a:buClr>
                <a:schemeClr val="lt1"/>
              </a:buClr>
              <a:buSzPct val="78571"/>
              <a:buFont typeface="Noto Sans Symbols"/>
              <a:buChar char="●"/>
              <a:defRPr b="0" i="0" sz="1400" u="none" cap="none" strike="noStrike">
                <a:solidFill>
                  <a:srgbClr val="3E5D08"/>
                </a:solidFill>
                <a:latin typeface="Questrial"/>
                <a:ea typeface="Questrial"/>
                <a:cs typeface="Questrial"/>
                <a:sym typeface="Questrial"/>
              </a:defRPr>
            </a:lvl2pPr>
            <a:lvl3pPr indent="-152400" lvl="2" marL="901700" marR="0" rtl="0" algn="l">
              <a:spcBef>
                <a:spcPts val="200"/>
              </a:spcBef>
              <a:spcAft>
                <a:spcPts val="500"/>
              </a:spcAft>
              <a:buClr>
                <a:schemeClr val="lt1"/>
              </a:buClr>
              <a:buSzPct val="83333"/>
              <a:buFont typeface="Noto Sans Symbols"/>
              <a:buChar char="●"/>
              <a:defRPr b="0" i="0" sz="1200" u="none" cap="none" strike="noStrike">
                <a:solidFill>
                  <a:srgbClr val="3E5D08"/>
                </a:solidFill>
                <a:latin typeface="Questrial"/>
                <a:ea typeface="Questrial"/>
                <a:cs typeface="Questrial"/>
                <a:sym typeface="Questrial"/>
              </a:defRPr>
            </a:lvl3pPr>
            <a:lvl4pPr indent="-76200" lvl="3" marL="11557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4pPr>
            <a:lvl5pPr indent="-76200" lvl="4" marL="14986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5pPr>
            <a:lvl6pPr indent="-127000" lvl="5" marL="18923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6pPr>
            <a:lvl7pPr indent="-127000" lvl="6" marL="22352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7pPr>
            <a:lvl8pPr indent="-127000" lvl="7" marL="25781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8pPr>
            <a:lvl9pPr indent="-127000" lvl="8" marL="29210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9pPr>
          </a:lstStyle>
          <a:p/>
        </p:txBody>
      </p:sp>
      <p:sp>
        <p:nvSpPr>
          <p:cNvPr id="126" name="Shape 126"/>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127" name="Shape 127"/>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128" name="Shape 128"/>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e titel en tekst">
    <p:spTree>
      <p:nvGrpSpPr>
        <p:cNvPr id="129" name="Shape 129"/>
        <p:cNvGrpSpPr/>
        <p:nvPr/>
      </p:nvGrpSpPr>
      <p:grpSpPr>
        <a:xfrm>
          <a:off x="0" y="0"/>
          <a:ext cx="0" cy="0"/>
          <a:chOff x="0" y="0"/>
          <a:chExt cx="0" cy="0"/>
        </a:xfrm>
      </p:grpSpPr>
      <p:sp>
        <p:nvSpPr>
          <p:cNvPr id="130" name="Shape 130"/>
          <p:cNvSpPr txBox="1"/>
          <p:nvPr>
            <p:ph type="title"/>
          </p:nvPr>
        </p:nvSpPr>
        <p:spPr>
          <a:xfrm rot="5400000">
            <a:off x="5570858" y="1457250"/>
            <a:ext cx="3429000" cy="1543200"/>
          </a:xfrm>
          <a:prstGeom prst="rect">
            <a:avLst/>
          </a:prstGeom>
          <a:noFill/>
          <a:ln>
            <a:noFill/>
          </a:ln>
        </p:spPr>
        <p:txBody>
          <a:bodyPr anchorCtr="0" anchor="ctr" bIns="68575" lIns="68575" rIns="68575" tIns="68575"/>
          <a:lstStyle>
            <a:lvl1pPr indent="0" lvl="0" marL="0" marR="0" rtl="0" algn="l">
              <a:spcBef>
                <a:spcPts val="0"/>
              </a:spcBef>
              <a:buClr>
                <a:schemeClr val="lt1"/>
              </a:buClr>
              <a:buFont typeface="Questrial"/>
              <a:buNone/>
              <a:defRPr b="0" i="0" sz="27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131" name="Shape 131"/>
          <p:cNvSpPr txBox="1"/>
          <p:nvPr>
            <p:ph idx="1" type="body"/>
          </p:nvPr>
        </p:nvSpPr>
        <p:spPr>
          <a:xfrm rot="5400000">
            <a:off x="1457400" y="-428700"/>
            <a:ext cx="3981300" cy="5867400"/>
          </a:xfrm>
          <a:prstGeom prst="rect">
            <a:avLst/>
          </a:prstGeom>
          <a:noFill/>
          <a:ln>
            <a:noFill/>
          </a:ln>
        </p:spPr>
        <p:txBody>
          <a:bodyPr anchorCtr="0" anchor="t" bIns="68575" lIns="68575" rIns="68575" tIns="68575"/>
          <a:lstStyle>
            <a:lvl1pPr indent="-139700" lvl="0" marL="215900" marR="0" rtl="0" algn="l">
              <a:spcBef>
                <a:spcPts val="300"/>
              </a:spcBef>
              <a:spcAft>
                <a:spcPts val="500"/>
              </a:spcAft>
              <a:buClr>
                <a:schemeClr val="lt1"/>
              </a:buClr>
              <a:buSzPct val="80000"/>
              <a:buFont typeface="Noto Sans Symbols"/>
              <a:buChar char="●"/>
              <a:defRPr b="0" i="0" sz="1500" u="none" cap="none" strike="noStrike">
                <a:solidFill>
                  <a:srgbClr val="3E5D08"/>
                </a:solidFill>
                <a:latin typeface="Questrial"/>
                <a:ea typeface="Questrial"/>
                <a:cs typeface="Questrial"/>
                <a:sym typeface="Questrial"/>
              </a:defRPr>
            </a:lvl1pPr>
            <a:lvl2pPr indent="-152400" lvl="1" marL="558800" marR="0" rtl="0" algn="l">
              <a:spcBef>
                <a:spcPts val="300"/>
              </a:spcBef>
              <a:spcAft>
                <a:spcPts val="500"/>
              </a:spcAft>
              <a:buClr>
                <a:schemeClr val="lt1"/>
              </a:buClr>
              <a:buSzPct val="78571"/>
              <a:buFont typeface="Noto Sans Symbols"/>
              <a:buChar char="●"/>
              <a:defRPr b="0" i="0" sz="1400" u="none" cap="none" strike="noStrike">
                <a:solidFill>
                  <a:srgbClr val="3E5D08"/>
                </a:solidFill>
                <a:latin typeface="Questrial"/>
                <a:ea typeface="Questrial"/>
                <a:cs typeface="Questrial"/>
                <a:sym typeface="Questrial"/>
              </a:defRPr>
            </a:lvl2pPr>
            <a:lvl3pPr indent="-152400" lvl="2" marL="901700" marR="0" rtl="0" algn="l">
              <a:spcBef>
                <a:spcPts val="200"/>
              </a:spcBef>
              <a:spcAft>
                <a:spcPts val="500"/>
              </a:spcAft>
              <a:buClr>
                <a:schemeClr val="lt1"/>
              </a:buClr>
              <a:buSzPct val="83333"/>
              <a:buFont typeface="Noto Sans Symbols"/>
              <a:buChar char="●"/>
              <a:defRPr b="0" i="0" sz="1200" u="none" cap="none" strike="noStrike">
                <a:solidFill>
                  <a:srgbClr val="3E5D08"/>
                </a:solidFill>
                <a:latin typeface="Questrial"/>
                <a:ea typeface="Questrial"/>
                <a:cs typeface="Questrial"/>
                <a:sym typeface="Questrial"/>
              </a:defRPr>
            </a:lvl3pPr>
            <a:lvl4pPr indent="-76200" lvl="3" marL="11557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4pPr>
            <a:lvl5pPr indent="-76200" lvl="4" marL="14986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5pPr>
            <a:lvl6pPr indent="-127000" lvl="5" marL="18923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6pPr>
            <a:lvl7pPr indent="-127000" lvl="6" marL="22352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7pPr>
            <a:lvl8pPr indent="-127000" lvl="7" marL="25781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8pPr>
            <a:lvl9pPr indent="-127000" lvl="8" marL="29210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9pPr>
          </a:lstStyle>
          <a:p/>
        </p:txBody>
      </p:sp>
      <p:sp>
        <p:nvSpPr>
          <p:cNvPr id="132" name="Shape 132"/>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133" name="Shape 133"/>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134" name="Shape 134"/>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ctr" bIns="68575" lIns="68575" rIns="68575" tIns="6857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txBox="1"/>
          <p:nvPr>
            <p:ph idx="1" type="body"/>
          </p:nvPr>
        </p:nvSpPr>
        <p:spPr>
          <a:xfrm>
            <a:off x="311700" y="1152475"/>
            <a:ext cx="8520600" cy="3416400"/>
          </a:xfrm>
          <a:prstGeom prst="rect">
            <a:avLst/>
          </a:prstGeom>
        </p:spPr>
        <p:txBody>
          <a:bodyPr anchorCtr="0" anchor="ctr" bIns="68575" lIns="68575" rIns="68575" tIns="6857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8" name="Shape 138"/>
          <p:cNvSpPr txBox="1"/>
          <p:nvPr>
            <p:ph idx="12" type="sldNum"/>
          </p:nvPr>
        </p:nvSpPr>
        <p:spPr>
          <a:xfrm>
            <a:off x="8472457" y="4663216"/>
            <a:ext cx="548700" cy="393600"/>
          </a:xfrm>
          <a:prstGeom prst="rect">
            <a:avLst/>
          </a:prstGeom>
        </p:spPr>
        <p:txBody>
          <a:bodyPr anchorCtr="0" anchor="b" bIns="34275" lIns="68575" rIns="68575" tIns="34275">
            <a:noAutofit/>
          </a:bodyPr>
          <a:lstStyle/>
          <a:p>
            <a:pPr lvl="0" rtl="0">
              <a:spcBef>
                <a:spcPts val="0"/>
              </a:spcBef>
              <a:buNone/>
            </a:pPr>
            <a:fld id="{00000000-1234-1234-1234-123412341234}" type="slidenum">
              <a:rPr lang="n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Inhoud met bijschrift">
    <p:spTree>
      <p:nvGrpSpPr>
        <p:cNvPr id="28" name="Shape 28"/>
        <p:cNvGrpSpPr/>
        <p:nvPr/>
      </p:nvGrpSpPr>
      <p:grpSpPr>
        <a:xfrm>
          <a:off x="0" y="0"/>
          <a:ext cx="0" cy="0"/>
          <a:chOff x="0" y="0"/>
          <a:chExt cx="0" cy="0"/>
        </a:xfrm>
      </p:grpSpPr>
      <p:sp>
        <p:nvSpPr>
          <p:cNvPr id="29" name="Shape 29"/>
          <p:cNvSpPr txBox="1"/>
          <p:nvPr>
            <p:ph type="title"/>
          </p:nvPr>
        </p:nvSpPr>
        <p:spPr>
          <a:xfrm>
            <a:off x="5313758" y="514350"/>
            <a:ext cx="2743200" cy="1028700"/>
          </a:xfrm>
          <a:prstGeom prst="rect">
            <a:avLst/>
          </a:prstGeom>
          <a:noFill/>
          <a:ln>
            <a:noFill/>
          </a:ln>
        </p:spPr>
        <p:txBody>
          <a:bodyPr anchorCtr="0" anchor="b" bIns="68575" lIns="68575" rIns="68575" tIns="68575"/>
          <a:lstStyle>
            <a:lvl1pPr indent="0" lvl="0" marL="0" marR="0" rtl="0" algn="l">
              <a:spcBef>
                <a:spcPts val="0"/>
              </a:spcBef>
              <a:buClr>
                <a:schemeClr val="lt1"/>
              </a:buClr>
              <a:buFont typeface="Questrial"/>
              <a:buNone/>
              <a:defRPr b="0" i="0" sz="18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30" name="Shape 30"/>
          <p:cNvSpPr txBox="1"/>
          <p:nvPr>
            <p:ph idx="1" type="body"/>
          </p:nvPr>
        </p:nvSpPr>
        <p:spPr>
          <a:xfrm>
            <a:off x="513159" y="514350"/>
            <a:ext cx="4457700" cy="3981300"/>
          </a:xfrm>
          <a:prstGeom prst="rect">
            <a:avLst/>
          </a:prstGeom>
          <a:noFill/>
          <a:ln>
            <a:noFill/>
          </a:ln>
        </p:spPr>
        <p:txBody>
          <a:bodyPr anchorCtr="0" anchor="ctr" bIns="68575" lIns="68575" rIns="68575" tIns="68575"/>
          <a:lstStyle>
            <a:lvl1pPr indent="-139700" lvl="0" marL="215900" marR="0" rtl="0" algn="l">
              <a:spcBef>
                <a:spcPts val="300"/>
              </a:spcBef>
              <a:spcAft>
                <a:spcPts val="500"/>
              </a:spcAft>
              <a:buClr>
                <a:schemeClr val="lt1"/>
              </a:buClr>
              <a:buSzPct val="80000"/>
              <a:buFont typeface="Noto Sans Symbols"/>
              <a:buChar char="●"/>
              <a:defRPr b="0" i="0" sz="1500" u="none" cap="none" strike="noStrike">
                <a:solidFill>
                  <a:srgbClr val="3E5D08"/>
                </a:solidFill>
                <a:latin typeface="Questrial"/>
                <a:ea typeface="Questrial"/>
                <a:cs typeface="Questrial"/>
                <a:sym typeface="Questrial"/>
              </a:defRPr>
            </a:lvl1pPr>
            <a:lvl2pPr indent="-152400" lvl="1" marL="558800" marR="0" rtl="0" algn="l">
              <a:spcBef>
                <a:spcPts val="300"/>
              </a:spcBef>
              <a:spcAft>
                <a:spcPts val="500"/>
              </a:spcAft>
              <a:buClr>
                <a:schemeClr val="lt1"/>
              </a:buClr>
              <a:buSzPct val="78571"/>
              <a:buFont typeface="Noto Sans Symbols"/>
              <a:buChar char="●"/>
              <a:defRPr b="0" i="0" sz="1400" u="none" cap="none" strike="noStrike">
                <a:solidFill>
                  <a:srgbClr val="3E5D08"/>
                </a:solidFill>
                <a:latin typeface="Questrial"/>
                <a:ea typeface="Questrial"/>
                <a:cs typeface="Questrial"/>
                <a:sym typeface="Questrial"/>
              </a:defRPr>
            </a:lvl2pPr>
            <a:lvl3pPr indent="-152400" lvl="2" marL="901700" marR="0" rtl="0" algn="l">
              <a:spcBef>
                <a:spcPts val="200"/>
              </a:spcBef>
              <a:spcAft>
                <a:spcPts val="500"/>
              </a:spcAft>
              <a:buClr>
                <a:schemeClr val="lt1"/>
              </a:buClr>
              <a:buSzPct val="83333"/>
              <a:buFont typeface="Noto Sans Symbols"/>
              <a:buChar char="●"/>
              <a:defRPr b="0" i="0" sz="1200" u="none" cap="none" strike="noStrike">
                <a:solidFill>
                  <a:srgbClr val="3E5D08"/>
                </a:solidFill>
                <a:latin typeface="Questrial"/>
                <a:ea typeface="Questrial"/>
                <a:cs typeface="Questrial"/>
                <a:sym typeface="Questrial"/>
              </a:defRPr>
            </a:lvl3pPr>
            <a:lvl4pPr indent="-76200" lvl="3" marL="11557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4pPr>
            <a:lvl5pPr indent="-76200" lvl="4" marL="14986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5pPr>
            <a:lvl6pPr indent="-127000" lvl="5" marL="18923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6pPr>
            <a:lvl7pPr indent="-127000" lvl="6" marL="22352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7pPr>
            <a:lvl8pPr indent="-127000" lvl="7" marL="25781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8pPr>
            <a:lvl9pPr indent="-127000" lvl="8" marL="29210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9pPr>
          </a:lstStyle>
          <a:p/>
        </p:txBody>
      </p:sp>
      <p:sp>
        <p:nvSpPr>
          <p:cNvPr id="31" name="Shape 31"/>
          <p:cNvSpPr txBox="1"/>
          <p:nvPr>
            <p:ph idx="2" type="body"/>
          </p:nvPr>
        </p:nvSpPr>
        <p:spPr>
          <a:xfrm>
            <a:off x="5313758" y="1657349"/>
            <a:ext cx="2743200" cy="1568400"/>
          </a:xfrm>
          <a:prstGeom prst="rect">
            <a:avLst/>
          </a:prstGeom>
          <a:noFill/>
          <a:ln>
            <a:noFill/>
          </a:ln>
        </p:spPr>
        <p:txBody>
          <a:bodyPr anchorCtr="0" anchor="t" bIns="68575" lIns="68575" rIns="68575" tIns="68575"/>
          <a:lstStyle>
            <a:lvl1pPr indent="0" lvl="0" marL="0" marR="0" rtl="0" algn="l">
              <a:spcBef>
                <a:spcPts val="200"/>
              </a:spcBef>
              <a:spcAft>
                <a:spcPts val="500"/>
              </a:spcAft>
              <a:buClr>
                <a:schemeClr val="lt1"/>
              </a:buClr>
              <a:buFont typeface="Noto Sans Symbols"/>
              <a:buNone/>
              <a:defRPr b="0" i="0" sz="1200" u="none" cap="none" strike="noStrike">
                <a:solidFill>
                  <a:srgbClr val="3E5D08"/>
                </a:solidFill>
                <a:latin typeface="Questrial"/>
                <a:ea typeface="Questrial"/>
                <a:cs typeface="Questrial"/>
                <a:sym typeface="Questrial"/>
              </a:defRPr>
            </a:lvl1pPr>
            <a:lvl2pPr indent="0" lvl="1" marL="342900" marR="0" rtl="0" algn="l">
              <a:spcBef>
                <a:spcPts val="200"/>
              </a:spcBef>
              <a:spcAft>
                <a:spcPts val="500"/>
              </a:spcAft>
              <a:buClr>
                <a:schemeClr val="lt1"/>
              </a:buClr>
              <a:buFont typeface="Noto Sans Symbols"/>
              <a:buNone/>
              <a:defRPr b="0" i="0" sz="900" u="none" cap="none" strike="noStrike">
                <a:solidFill>
                  <a:srgbClr val="3E5D08"/>
                </a:solidFill>
                <a:latin typeface="Questrial"/>
                <a:ea typeface="Questrial"/>
                <a:cs typeface="Questrial"/>
                <a:sym typeface="Questrial"/>
              </a:defRPr>
            </a:lvl2pPr>
            <a:lvl3pPr indent="0" lvl="2" marL="685800" marR="0" rtl="0" algn="l">
              <a:spcBef>
                <a:spcPts val="200"/>
              </a:spcBef>
              <a:spcAft>
                <a:spcPts val="500"/>
              </a:spcAft>
              <a:buClr>
                <a:schemeClr val="lt1"/>
              </a:buClr>
              <a:buFont typeface="Noto Sans Symbols"/>
              <a:buNone/>
              <a:defRPr b="0" i="0" sz="800" u="none" cap="none" strike="noStrike">
                <a:solidFill>
                  <a:srgbClr val="3E5D08"/>
                </a:solidFill>
                <a:latin typeface="Questrial"/>
                <a:ea typeface="Questrial"/>
                <a:cs typeface="Questrial"/>
                <a:sym typeface="Questrial"/>
              </a:defRPr>
            </a:lvl3pPr>
            <a:lvl4pPr indent="0" lvl="3" marL="1028700" marR="0" rtl="0" algn="l">
              <a:spcBef>
                <a:spcPts val="100"/>
              </a:spcBef>
              <a:spcAft>
                <a:spcPts val="500"/>
              </a:spcAft>
              <a:buClr>
                <a:schemeClr val="lt1"/>
              </a:buClr>
              <a:buFont typeface="Noto Sans Symbols"/>
              <a:buNone/>
              <a:defRPr b="0" i="0" sz="700" u="none" cap="none" strike="noStrike">
                <a:solidFill>
                  <a:srgbClr val="3E5D08"/>
                </a:solidFill>
                <a:latin typeface="Questrial"/>
                <a:ea typeface="Questrial"/>
                <a:cs typeface="Questrial"/>
                <a:sym typeface="Questrial"/>
              </a:defRPr>
            </a:lvl4pPr>
            <a:lvl5pPr indent="0" lvl="4" marL="1371600" marR="0" rtl="0" algn="l">
              <a:spcBef>
                <a:spcPts val="100"/>
              </a:spcBef>
              <a:spcAft>
                <a:spcPts val="500"/>
              </a:spcAft>
              <a:buClr>
                <a:schemeClr val="lt1"/>
              </a:buClr>
              <a:buFont typeface="Noto Sans Symbols"/>
              <a:buNone/>
              <a:defRPr b="0" i="0" sz="700" u="none" cap="none" strike="noStrike">
                <a:solidFill>
                  <a:srgbClr val="3E5D08"/>
                </a:solidFill>
                <a:latin typeface="Questrial"/>
                <a:ea typeface="Questrial"/>
                <a:cs typeface="Questrial"/>
                <a:sym typeface="Questrial"/>
              </a:defRPr>
            </a:lvl5pPr>
            <a:lvl6pPr indent="0" lvl="5" marL="1714500" marR="0" rtl="0" algn="l">
              <a:spcBef>
                <a:spcPts val="100"/>
              </a:spcBef>
              <a:spcAft>
                <a:spcPts val="500"/>
              </a:spcAft>
              <a:buClr>
                <a:schemeClr val="lt1"/>
              </a:buClr>
              <a:buFont typeface="Noto Sans Symbols"/>
              <a:buNone/>
              <a:defRPr b="0" i="0" sz="700" u="none" cap="none" strike="noStrike">
                <a:solidFill>
                  <a:srgbClr val="3E5D08"/>
                </a:solidFill>
                <a:latin typeface="Questrial"/>
                <a:ea typeface="Questrial"/>
                <a:cs typeface="Questrial"/>
                <a:sym typeface="Questrial"/>
              </a:defRPr>
            </a:lvl6pPr>
            <a:lvl7pPr indent="0" lvl="6" marL="2057400" marR="0" rtl="0" algn="l">
              <a:spcBef>
                <a:spcPts val="100"/>
              </a:spcBef>
              <a:spcAft>
                <a:spcPts val="500"/>
              </a:spcAft>
              <a:buClr>
                <a:schemeClr val="lt1"/>
              </a:buClr>
              <a:buFont typeface="Noto Sans Symbols"/>
              <a:buNone/>
              <a:defRPr b="0" i="0" sz="700" u="none" cap="none" strike="noStrike">
                <a:solidFill>
                  <a:srgbClr val="3E5D08"/>
                </a:solidFill>
                <a:latin typeface="Questrial"/>
                <a:ea typeface="Questrial"/>
                <a:cs typeface="Questrial"/>
                <a:sym typeface="Questrial"/>
              </a:defRPr>
            </a:lvl7pPr>
            <a:lvl8pPr indent="0" lvl="7" marL="2400300" marR="0" rtl="0" algn="l">
              <a:spcBef>
                <a:spcPts val="100"/>
              </a:spcBef>
              <a:spcAft>
                <a:spcPts val="500"/>
              </a:spcAft>
              <a:buClr>
                <a:schemeClr val="lt1"/>
              </a:buClr>
              <a:buFont typeface="Noto Sans Symbols"/>
              <a:buNone/>
              <a:defRPr b="0" i="0" sz="700" u="none" cap="none" strike="noStrike">
                <a:solidFill>
                  <a:srgbClr val="3E5D08"/>
                </a:solidFill>
                <a:latin typeface="Questrial"/>
                <a:ea typeface="Questrial"/>
                <a:cs typeface="Questrial"/>
                <a:sym typeface="Questrial"/>
              </a:defRPr>
            </a:lvl8pPr>
            <a:lvl9pPr indent="0" lvl="8" marL="2743200" marR="0" rtl="0" algn="l">
              <a:spcBef>
                <a:spcPts val="100"/>
              </a:spcBef>
              <a:spcAft>
                <a:spcPts val="500"/>
              </a:spcAft>
              <a:buClr>
                <a:schemeClr val="lt1"/>
              </a:buClr>
              <a:buFont typeface="Noto Sans Symbols"/>
              <a:buNone/>
              <a:defRPr b="0" i="0" sz="700" u="none" cap="none" strike="noStrike">
                <a:solidFill>
                  <a:srgbClr val="3E5D08"/>
                </a:solidFill>
                <a:latin typeface="Questrial"/>
                <a:ea typeface="Questrial"/>
                <a:cs typeface="Questrial"/>
                <a:sym typeface="Questrial"/>
              </a:defRPr>
            </a:lvl9pPr>
          </a:lstStyle>
          <a:p/>
        </p:txBody>
      </p:sp>
      <p:sp>
        <p:nvSpPr>
          <p:cNvPr id="32" name="Shape 32"/>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33" name="Shape 33"/>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34" name="Shape 34"/>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el en object">
    <p:spTree>
      <p:nvGrpSpPr>
        <p:cNvPr id="35" name="Shape 35"/>
        <p:cNvGrpSpPr/>
        <p:nvPr/>
      </p:nvGrpSpPr>
      <p:grpSpPr>
        <a:xfrm>
          <a:off x="0" y="0"/>
          <a:ext cx="0" cy="0"/>
          <a:chOff x="0" y="0"/>
          <a:chExt cx="0" cy="0"/>
        </a:xfrm>
      </p:grpSpPr>
      <p:sp>
        <p:nvSpPr>
          <p:cNvPr id="36" name="Shape 36"/>
          <p:cNvSpPr txBox="1"/>
          <p:nvPr>
            <p:ph type="title"/>
          </p:nvPr>
        </p:nvSpPr>
        <p:spPr>
          <a:xfrm>
            <a:off x="513159" y="3365499"/>
            <a:ext cx="6400800" cy="1130400"/>
          </a:xfrm>
          <a:prstGeom prst="rect">
            <a:avLst/>
          </a:prstGeom>
          <a:noFill/>
          <a:ln>
            <a:noFill/>
          </a:ln>
        </p:spPr>
        <p:txBody>
          <a:bodyPr anchorCtr="0" anchor="ctr" bIns="68575" lIns="68575" rIns="68575" tIns="68575"/>
          <a:lstStyle>
            <a:lvl1pPr indent="0" lvl="0" marL="0" marR="0" rtl="0" algn="l">
              <a:spcBef>
                <a:spcPts val="0"/>
              </a:spcBef>
              <a:buClr>
                <a:schemeClr val="lt1"/>
              </a:buClr>
              <a:buFont typeface="Questrial"/>
              <a:buNone/>
              <a:defRPr b="0" i="0" sz="27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37" name="Shape 37"/>
          <p:cNvSpPr txBox="1"/>
          <p:nvPr>
            <p:ph idx="1" type="body"/>
          </p:nvPr>
        </p:nvSpPr>
        <p:spPr>
          <a:xfrm>
            <a:off x="513159" y="514350"/>
            <a:ext cx="6400800" cy="2711400"/>
          </a:xfrm>
          <a:prstGeom prst="rect">
            <a:avLst/>
          </a:prstGeom>
          <a:noFill/>
          <a:ln>
            <a:noFill/>
          </a:ln>
        </p:spPr>
        <p:txBody>
          <a:bodyPr anchorCtr="0" anchor="ctr" bIns="68575" lIns="68575" rIns="68575" tIns="68575"/>
          <a:lstStyle>
            <a:lvl1pPr indent="-139700" lvl="0" marL="215900" marR="0" rtl="0" algn="l">
              <a:spcBef>
                <a:spcPts val="300"/>
              </a:spcBef>
              <a:spcAft>
                <a:spcPts val="500"/>
              </a:spcAft>
              <a:buClr>
                <a:schemeClr val="lt1"/>
              </a:buClr>
              <a:buSzPct val="80000"/>
              <a:buFont typeface="Noto Sans Symbols"/>
              <a:buChar char="●"/>
              <a:defRPr b="0" i="0" sz="1500" u="none" cap="none" strike="noStrike">
                <a:solidFill>
                  <a:srgbClr val="3E5D08"/>
                </a:solidFill>
                <a:latin typeface="Questrial"/>
                <a:ea typeface="Questrial"/>
                <a:cs typeface="Questrial"/>
                <a:sym typeface="Questrial"/>
              </a:defRPr>
            </a:lvl1pPr>
            <a:lvl2pPr indent="-152400" lvl="1" marL="558800" marR="0" rtl="0" algn="l">
              <a:spcBef>
                <a:spcPts val="300"/>
              </a:spcBef>
              <a:spcAft>
                <a:spcPts val="500"/>
              </a:spcAft>
              <a:buClr>
                <a:schemeClr val="lt1"/>
              </a:buClr>
              <a:buSzPct val="78571"/>
              <a:buFont typeface="Noto Sans Symbols"/>
              <a:buChar char="●"/>
              <a:defRPr b="0" i="0" sz="1400" u="none" cap="none" strike="noStrike">
                <a:solidFill>
                  <a:srgbClr val="3E5D08"/>
                </a:solidFill>
                <a:latin typeface="Questrial"/>
                <a:ea typeface="Questrial"/>
                <a:cs typeface="Questrial"/>
                <a:sym typeface="Questrial"/>
              </a:defRPr>
            </a:lvl2pPr>
            <a:lvl3pPr indent="-152400" lvl="2" marL="901700" marR="0" rtl="0" algn="l">
              <a:spcBef>
                <a:spcPts val="200"/>
              </a:spcBef>
              <a:spcAft>
                <a:spcPts val="500"/>
              </a:spcAft>
              <a:buClr>
                <a:schemeClr val="lt1"/>
              </a:buClr>
              <a:buSzPct val="83333"/>
              <a:buFont typeface="Noto Sans Symbols"/>
              <a:buChar char="●"/>
              <a:defRPr b="0" i="0" sz="1200" u="none" cap="none" strike="noStrike">
                <a:solidFill>
                  <a:srgbClr val="3E5D08"/>
                </a:solidFill>
                <a:latin typeface="Questrial"/>
                <a:ea typeface="Questrial"/>
                <a:cs typeface="Questrial"/>
                <a:sym typeface="Questrial"/>
              </a:defRPr>
            </a:lvl3pPr>
            <a:lvl4pPr indent="-76200" lvl="3" marL="11557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4pPr>
            <a:lvl5pPr indent="-76200" lvl="4" marL="14986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5pPr>
            <a:lvl6pPr indent="-127000" lvl="5" marL="18923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6pPr>
            <a:lvl7pPr indent="-127000" lvl="6" marL="22352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7pPr>
            <a:lvl8pPr indent="-127000" lvl="7" marL="25781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8pPr>
            <a:lvl9pPr indent="-127000" lvl="8" marL="29210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9pPr>
          </a:lstStyle>
          <a:p/>
        </p:txBody>
      </p:sp>
      <p:sp>
        <p:nvSpPr>
          <p:cNvPr id="38" name="Shape 38"/>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39" name="Shape 39"/>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40" name="Shape 40"/>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ekop">
    <p:spTree>
      <p:nvGrpSpPr>
        <p:cNvPr id="41" name="Shape 41"/>
        <p:cNvGrpSpPr/>
        <p:nvPr/>
      </p:nvGrpSpPr>
      <p:grpSpPr>
        <a:xfrm>
          <a:off x="0" y="0"/>
          <a:ext cx="0" cy="0"/>
          <a:chOff x="0" y="0"/>
          <a:chExt cx="0" cy="0"/>
        </a:xfrm>
      </p:grpSpPr>
      <p:sp>
        <p:nvSpPr>
          <p:cNvPr id="42" name="Shape 42"/>
          <p:cNvSpPr txBox="1"/>
          <p:nvPr>
            <p:ph type="title"/>
          </p:nvPr>
        </p:nvSpPr>
        <p:spPr>
          <a:xfrm>
            <a:off x="513158" y="1504950"/>
            <a:ext cx="6400800" cy="1711200"/>
          </a:xfrm>
          <a:prstGeom prst="rect">
            <a:avLst/>
          </a:prstGeom>
          <a:noFill/>
          <a:ln>
            <a:noFill/>
          </a:ln>
        </p:spPr>
        <p:txBody>
          <a:bodyPr anchorCtr="0" anchor="b" bIns="68575" lIns="68575" rIns="68575" tIns="68575"/>
          <a:lstStyle>
            <a:lvl1pPr indent="0" lvl="0" marL="0" marR="0" rtl="0" algn="l">
              <a:spcBef>
                <a:spcPts val="0"/>
              </a:spcBef>
              <a:buClr>
                <a:schemeClr val="lt1"/>
              </a:buClr>
              <a:buFont typeface="Questrial"/>
              <a:buNone/>
              <a:defRPr b="0" i="0" sz="27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43" name="Shape 43"/>
          <p:cNvSpPr txBox="1"/>
          <p:nvPr>
            <p:ph idx="1" type="body"/>
          </p:nvPr>
        </p:nvSpPr>
        <p:spPr>
          <a:xfrm>
            <a:off x="513159" y="3371850"/>
            <a:ext cx="6400800" cy="1123800"/>
          </a:xfrm>
          <a:prstGeom prst="rect">
            <a:avLst/>
          </a:prstGeom>
          <a:noFill/>
          <a:ln>
            <a:noFill/>
          </a:ln>
        </p:spPr>
        <p:txBody>
          <a:bodyPr anchorCtr="0" anchor="t" bIns="68575" lIns="68575" rIns="68575" tIns="68575"/>
          <a:lstStyle>
            <a:lvl1pPr indent="0" lvl="0" marL="0" marR="0" rtl="0" algn="l">
              <a:spcBef>
                <a:spcPts val="300"/>
              </a:spcBef>
              <a:spcAft>
                <a:spcPts val="500"/>
              </a:spcAft>
              <a:buClr>
                <a:schemeClr val="lt1"/>
              </a:buClr>
              <a:buFont typeface="Noto Sans Symbols"/>
              <a:buNone/>
              <a:defRPr b="0" i="0" sz="1400" u="none" cap="none" strike="noStrike">
                <a:solidFill>
                  <a:srgbClr val="3E5D08"/>
                </a:solidFill>
                <a:latin typeface="Questrial"/>
                <a:ea typeface="Questrial"/>
                <a:cs typeface="Questrial"/>
                <a:sym typeface="Questrial"/>
              </a:defRPr>
            </a:lvl1pPr>
            <a:lvl2pPr indent="0" lvl="1" marL="342900" marR="0" rtl="0" algn="l">
              <a:spcBef>
                <a:spcPts val="300"/>
              </a:spcBef>
              <a:spcAft>
                <a:spcPts val="500"/>
              </a:spcAft>
              <a:buClr>
                <a:schemeClr val="lt1"/>
              </a:buClr>
              <a:buFont typeface="Noto Sans Symbols"/>
              <a:buNone/>
              <a:defRPr b="0" i="0" sz="1400" u="none" cap="none" strike="noStrike">
                <a:solidFill>
                  <a:schemeClr val="lt1"/>
                </a:solidFill>
                <a:latin typeface="Questrial"/>
                <a:ea typeface="Questrial"/>
                <a:cs typeface="Questrial"/>
                <a:sym typeface="Questrial"/>
              </a:defRPr>
            </a:lvl2pPr>
            <a:lvl3pPr indent="0" lvl="2" marL="685800" marR="0" rtl="0" algn="l">
              <a:spcBef>
                <a:spcPts val="200"/>
              </a:spcBef>
              <a:spcAft>
                <a:spcPts val="500"/>
              </a:spcAft>
              <a:buClr>
                <a:schemeClr val="lt1"/>
              </a:buClr>
              <a:buFont typeface="Noto Sans Symbols"/>
              <a:buNone/>
              <a:defRPr b="0" i="0" sz="1200" u="none" cap="none" strike="noStrike">
                <a:solidFill>
                  <a:schemeClr val="lt1"/>
                </a:solidFill>
                <a:latin typeface="Questrial"/>
                <a:ea typeface="Questrial"/>
                <a:cs typeface="Questrial"/>
                <a:sym typeface="Questrial"/>
              </a:defRPr>
            </a:lvl3pPr>
            <a:lvl4pPr indent="0" lvl="3" marL="10287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4pPr>
            <a:lvl5pPr indent="0" lvl="4" marL="13716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5pPr>
            <a:lvl6pPr indent="0" lvl="5" marL="17145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6pPr>
            <a:lvl7pPr indent="0" lvl="6" marL="20574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7pPr>
            <a:lvl8pPr indent="0" lvl="7" marL="24003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8pPr>
            <a:lvl9pPr indent="0" lvl="8" marL="2743200" marR="0" rtl="0" algn="l">
              <a:spcBef>
                <a:spcPts val="200"/>
              </a:spcBef>
              <a:spcAft>
                <a:spcPts val="500"/>
              </a:spcAft>
              <a:buClr>
                <a:schemeClr val="lt1"/>
              </a:buClr>
              <a:buFont typeface="Noto Sans Symbols"/>
              <a:buNone/>
              <a:defRPr b="0" i="0" sz="1100" u="none" cap="none" strike="noStrike">
                <a:solidFill>
                  <a:schemeClr val="lt1"/>
                </a:solidFill>
                <a:latin typeface="Questrial"/>
                <a:ea typeface="Questrial"/>
                <a:cs typeface="Questrial"/>
                <a:sym typeface="Questrial"/>
              </a:defRPr>
            </a:lvl9pPr>
          </a:lstStyle>
          <a:p/>
        </p:txBody>
      </p:sp>
      <p:sp>
        <p:nvSpPr>
          <p:cNvPr id="44" name="Shape 44"/>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45" name="Shape 45"/>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46" name="Shape 46"/>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Inhoud van twee">
    <p:spTree>
      <p:nvGrpSpPr>
        <p:cNvPr id="47" name="Shape 47"/>
        <p:cNvGrpSpPr/>
        <p:nvPr/>
      </p:nvGrpSpPr>
      <p:grpSpPr>
        <a:xfrm>
          <a:off x="0" y="0"/>
          <a:ext cx="0" cy="0"/>
          <a:chOff x="0" y="0"/>
          <a:chExt cx="0" cy="0"/>
        </a:xfrm>
      </p:grpSpPr>
      <p:sp>
        <p:nvSpPr>
          <p:cNvPr id="48" name="Shape 48"/>
          <p:cNvSpPr txBox="1"/>
          <p:nvPr>
            <p:ph type="title"/>
          </p:nvPr>
        </p:nvSpPr>
        <p:spPr>
          <a:xfrm>
            <a:off x="513159" y="3365499"/>
            <a:ext cx="6400800" cy="1130400"/>
          </a:xfrm>
          <a:prstGeom prst="rect">
            <a:avLst/>
          </a:prstGeom>
          <a:noFill/>
          <a:ln>
            <a:noFill/>
          </a:ln>
        </p:spPr>
        <p:txBody>
          <a:bodyPr anchorCtr="0" anchor="ctr" bIns="68575" lIns="68575" rIns="68575" tIns="68575"/>
          <a:lstStyle>
            <a:lvl1pPr indent="0" lvl="0" marL="0" marR="0" rtl="0" algn="l">
              <a:spcBef>
                <a:spcPts val="0"/>
              </a:spcBef>
              <a:buClr>
                <a:schemeClr val="lt1"/>
              </a:buClr>
              <a:buFont typeface="Questrial"/>
              <a:buNone/>
              <a:defRPr b="0" i="0" sz="27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49" name="Shape 49"/>
          <p:cNvSpPr txBox="1"/>
          <p:nvPr>
            <p:ph idx="1" type="body"/>
          </p:nvPr>
        </p:nvSpPr>
        <p:spPr>
          <a:xfrm>
            <a:off x="513158" y="514350"/>
            <a:ext cx="3703200" cy="2711400"/>
          </a:xfrm>
          <a:prstGeom prst="rect">
            <a:avLst/>
          </a:prstGeom>
          <a:noFill/>
          <a:ln>
            <a:noFill/>
          </a:ln>
        </p:spPr>
        <p:txBody>
          <a:bodyPr anchorCtr="0" anchor="ctr" bIns="68575" lIns="68575" rIns="68575" tIns="68575"/>
          <a:lstStyle>
            <a:lvl1pPr indent="-139700" lvl="0" marL="215900" marR="0" rtl="0" algn="l">
              <a:spcBef>
                <a:spcPts val="300"/>
              </a:spcBef>
              <a:spcAft>
                <a:spcPts val="500"/>
              </a:spcAft>
              <a:buClr>
                <a:schemeClr val="lt1"/>
              </a:buClr>
              <a:buSzPct val="80000"/>
              <a:buFont typeface="Noto Sans Symbols"/>
              <a:buChar char="●"/>
              <a:defRPr b="0" i="0" sz="1500" u="none" cap="none" strike="noStrike">
                <a:solidFill>
                  <a:srgbClr val="3E5D08"/>
                </a:solidFill>
                <a:latin typeface="Questrial"/>
                <a:ea typeface="Questrial"/>
                <a:cs typeface="Questrial"/>
                <a:sym typeface="Questrial"/>
              </a:defRPr>
            </a:lvl1pPr>
            <a:lvl2pPr indent="-152400" lvl="1" marL="558800" marR="0" rtl="0" algn="l">
              <a:spcBef>
                <a:spcPts val="300"/>
              </a:spcBef>
              <a:spcAft>
                <a:spcPts val="500"/>
              </a:spcAft>
              <a:buClr>
                <a:schemeClr val="lt1"/>
              </a:buClr>
              <a:buSzPct val="78571"/>
              <a:buFont typeface="Noto Sans Symbols"/>
              <a:buChar char="●"/>
              <a:defRPr b="0" i="0" sz="1400" u="none" cap="none" strike="noStrike">
                <a:solidFill>
                  <a:srgbClr val="3E5D08"/>
                </a:solidFill>
                <a:latin typeface="Questrial"/>
                <a:ea typeface="Questrial"/>
                <a:cs typeface="Questrial"/>
                <a:sym typeface="Questrial"/>
              </a:defRPr>
            </a:lvl2pPr>
            <a:lvl3pPr indent="-152400" lvl="2" marL="901700" marR="0" rtl="0" algn="l">
              <a:spcBef>
                <a:spcPts val="200"/>
              </a:spcBef>
              <a:spcAft>
                <a:spcPts val="500"/>
              </a:spcAft>
              <a:buClr>
                <a:schemeClr val="lt1"/>
              </a:buClr>
              <a:buSzPct val="83333"/>
              <a:buFont typeface="Noto Sans Symbols"/>
              <a:buChar char="●"/>
              <a:defRPr b="0" i="0" sz="1200" u="none" cap="none" strike="noStrike">
                <a:solidFill>
                  <a:srgbClr val="3E5D08"/>
                </a:solidFill>
                <a:latin typeface="Questrial"/>
                <a:ea typeface="Questrial"/>
                <a:cs typeface="Questrial"/>
                <a:sym typeface="Questrial"/>
              </a:defRPr>
            </a:lvl3pPr>
            <a:lvl4pPr indent="-76200" lvl="3" marL="11557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4pPr>
            <a:lvl5pPr indent="-76200" lvl="4" marL="14986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5pPr>
            <a:lvl6pPr indent="-127000" lvl="5" marL="18923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6pPr>
            <a:lvl7pPr indent="-127000" lvl="6" marL="22352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7pPr>
            <a:lvl8pPr indent="-127000" lvl="7" marL="25781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8pPr>
            <a:lvl9pPr indent="-127000" lvl="8" marL="29210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9pPr>
          </a:lstStyle>
          <a:p/>
        </p:txBody>
      </p:sp>
      <p:sp>
        <p:nvSpPr>
          <p:cNvPr id="50" name="Shape 50"/>
          <p:cNvSpPr txBox="1"/>
          <p:nvPr>
            <p:ph idx="2" type="body"/>
          </p:nvPr>
        </p:nvSpPr>
        <p:spPr>
          <a:xfrm>
            <a:off x="4356099" y="514350"/>
            <a:ext cx="3700799" cy="2711400"/>
          </a:xfrm>
          <a:prstGeom prst="rect">
            <a:avLst/>
          </a:prstGeom>
          <a:noFill/>
          <a:ln>
            <a:noFill/>
          </a:ln>
        </p:spPr>
        <p:txBody>
          <a:bodyPr anchorCtr="0" anchor="ctr" bIns="68575" lIns="68575" rIns="68575" tIns="68575"/>
          <a:lstStyle>
            <a:lvl1pPr indent="-139700" lvl="0" marL="215900" marR="0" rtl="0" algn="l">
              <a:spcBef>
                <a:spcPts val="300"/>
              </a:spcBef>
              <a:spcAft>
                <a:spcPts val="500"/>
              </a:spcAft>
              <a:buClr>
                <a:schemeClr val="lt1"/>
              </a:buClr>
              <a:buSzPct val="80000"/>
              <a:buFont typeface="Noto Sans Symbols"/>
              <a:buChar char="●"/>
              <a:defRPr b="0" i="0" sz="1500" u="none" cap="none" strike="noStrike">
                <a:solidFill>
                  <a:srgbClr val="3E5D08"/>
                </a:solidFill>
                <a:latin typeface="Questrial"/>
                <a:ea typeface="Questrial"/>
                <a:cs typeface="Questrial"/>
                <a:sym typeface="Questrial"/>
              </a:defRPr>
            </a:lvl1pPr>
            <a:lvl2pPr indent="-152400" lvl="1" marL="558800" marR="0" rtl="0" algn="l">
              <a:spcBef>
                <a:spcPts val="300"/>
              </a:spcBef>
              <a:spcAft>
                <a:spcPts val="500"/>
              </a:spcAft>
              <a:buClr>
                <a:schemeClr val="lt1"/>
              </a:buClr>
              <a:buSzPct val="78571"/>
              <a:buFont typeface="Noto Sans Symbols"/>
              <a:buChar char="●"/>
              <a:defRPr b="0" i="0" sz="1400" u="none" cap="none" strike="noStrike">
                <a:solidFill>
                  <a:srgbClr val="3E5D08"/>
                </a:solidFill>
                <a:latin typeface="Questrial"/>
                <a:ea typeface="Questrial"/>
                <a:cs typeface="Questrial"/>
                <a:sym typeface="Questrial"/>
              </a:defRPr>
            </a:lvl2pPr>
            <a:lvl3pPr indent="-152400" lvl="2" marL="901700" marR="0" rtl="0" algn="l">
              <a:spcBef>
                <a:spcPts val="200"/>
              </a:spcBef>
              <a:spcAft>
                <a:spcPts val="500"/>
              </a:spcAft>
              <a:buClr>
                <a:schemeClr val="lt1"/>
              </a:buClr>
              <a:buSzPct val="83333"/>
              <a:buFont typeface="Noto Sans Symbols"/>
              <a:buChar char="●"/>
              <a:defRPr b="0" i="0" sz="1200" u="none" cap="none" strike="noStrike">
                <a:solidFill>
                  <a:srgbClr val="3E5D08"/>
                </a:solidFill>
                <a:latin typeface="Questrial"/>
                <a:ea typeface="Questrial"/>
                <a:cs typeface="Questrial"/>
                <a:sym typeface="Questrial"/>
              </a:defRPr>
            </a:lvl3pPr>
            <a:lvl4pPr indent="-76200" lvl="3" marL="11557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4pPr>
            <a:lvl5pPr indent="-76200" lvl="4" marL="14986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5pPr>
            <a:lvl6pPr indent="-127000" lvl="5" marL="18923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6pPr>
            <a:lvl7pPr indent="-127000" lvl="6" marL="22352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7pPr>
            <a:lvl8pPr indent="-127000" lvl="7" marL="25781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8pPr>
            <a:lvl9pPr indent="-127000" lvl="8" marL="29210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9pPr>
          </a:lstStyle>
          <a:p/>
        </p:txBody>
      </p:sp>
      <p:sp>
        <p:nvSpPr>
          <p:cNvPr id="51" name="Shape 51"/>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52" name="Shape 52"/>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53" name="Shape 53"/>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Vergelijking">
    <p:spTree>
      <p:nvGrpSpPr>
        <p:cNvPr id="54" name="Shape 54"/>
        <p:cNvGrpSpPr/>
        <p:nvPr/>
      </p:nvGrpSpPr>
      <p:grpSpPr>
        <a:xfrm>
          <a:off x="0" y="0"/>
          <a:ext cx="0" cy="0"/>
          <a:chOff x="0" y="0"/>
          <a:chExt cx="0" cy="0"/>
        </a:xfrm>
      </p:grpSpPr>
      <p:sp>
        <p:nvSpPr>
          <p:cNvPr id="55" name="Shape 55"/>
          <p:cNvSpPr txBox="1"/>
          <p:nvPr>
            <p:ph type="title"/>
          </p:nvPr>
        </p:nvSpPr>
        <p:spPr>
          <a:xfrm>
            <a:off x="513159" y="3365499"/>
            <a:ext cx="6400800" cy="1130400"/>
          </a:xfrm>
          <a:prstGeom prst="rect">
            <a:avLst/>
          </a:prstGeom>
          <a:noFill/>
          <a:ln>
            <a:noFill/>
          </a:ln>
        </p:spPr>
        <p:txBody>
          <a:bodyPr anchorCtr="0" anchor="ctr" bIns="68575" lIns="68575" rIns="68575" tIns="68575"/>
          <a:lstStyle>
            <a:lvl1pPr indent="0" lvl="0" marL="0" marR="0" rtl="0" algn="l">
              <a:spcBef>
                <a:spcPts val="0"/>
              </a:spcBef>
              <a:buClr>
                <a:schemeClr val="lt1"/>
              </a:buClr>
              <a:buFont typeface="Questrial"/>
              <a:buNone/>
              <a:defRPr b="0" i="0" sz="27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56" name="Shape 56"/>
          <p:cNvSpPr txBox="1"/>
          <p:nvPr>
            <p:ph idx="1" type="body"/>
          </p:nvPr>
        </p:nvSpPr>
        <p:spPr>
          <a:xfrm>
            <a:off x="729059" y="514350"/>
            <a:ext cx="3487200" cy="432300"/>
          </a:xfrm>
          <a:prstGeom prst="rect">
            <a:avLst/>
          </a:prstGeom>
          <a:noFill/>
          <a:ln>
            <a:noFill/>
          </a:ln>
        </p:spPr>
        <p:txBody>
          <a:bodyPr anchorCtr="0" anchor="b" bIns="68575" lIns="68575" rIns="68575" tIns="68575"/>
          <a:lstStyle>
            <a:lvl1pPr indent="0" lvl="0" marL="0" marR="0" rtl="0" algn="l">
              <a:spcBef>
                <a:spcPts val="400"/>
              </a:spcBef>
              <a:spcAft>
                <a:spcPts val="500"/>
              </a:spcAft>
              <a:buClr>
                <a:schemeClr val="lt1"/>
              </a:buClr>
              <a:buFont typeface="Noto Sans Symbols"/>
              <a:buNone/>
              <a:defRPr b="0" i="0" sz="2100" u="none" cap="none" strike="noStrike">
                <a:solidFill>
                  <a:schemeClr val="lt1"/>
                </a:solidFill>
                <a:latin typeface="Questrial"/>
                <a:ea typeface="Questrial"/>
                <a:cs typeface="Questrial"/>
                <a:sym typeface="Questrial"/>
              </a:defRPr>
            </a:lvl1pPr>
            <a:lvl2pPr indent="0" lvl="1" marL="342900" marR="0" rtl="0" algn="l">
              <a:spcBef>
                <a:spcPts val="300"/>
              </a:spcBef>
              <a:spcAft>
                <a:spcPts val="500"/>
              </a:spcAft>
              <a:buClr>
                <a:schemeClr val="lt1"/>
              </a:buClr>
              <a:buFont typeface="Noto Sans Symbols"/>
              <a:buNone/>
              <a:defRPr b="1" i="0" sz="1500" u="none" cap="none" strike="noStrike">
                <a:solidFill>
                  <a:srgbClr val="3E5D08"/>
                </a:solidFill>
                <a:latin typeface="Questrial"/>
                <a:ea typeface="Questrial"/>
                <a:cs typeface="Questrial"/>
                <a:sym typeface="Questrial"/>
              </a:defRPr>
            </a:lvl2pPr>
            <a:lvl3pPr indent="0" lvl="2" marL="685800" marR="0" rtl="0" algn="l">
              <a:spcBef>
                <a:spcPts val="300"/>
              </a:spcBef>
              <a:spcAft>
                <a:spcPts val="500"/>
              </a:spcAft>
              <a:buClr>
                <a:schemeClr val="lt1"/>
              </a:buClr>
              <a:buFont typeface="Noto Sans Symbols"/>
              <a:buNone/>
              <a:defRPr b="1" i="0" sz="1400" u="none" cap="none" strike="noStrike">
                <a:solidFill>
                  <a:srgbClr val="3E5D08"/>
                </a:solidFill>
                <a:latin typeface="Questrial"/>
                <a:ea typeface="Questrial"/>
                <a:cs typeface="Questrial"/>
                <a:sym typeface="Questrial"/>
              </a:defRPr>
            </a:lvl3pPr>
            <a:lvl4pPr indent="0" lvl="3" marL="1028700" marR="0" rtl="0" algn="l">
              <a:spcBef>
                <a:spcPts val="200"/>
              </a:spcBef>
              <a:spcAft>
                <a:spcPts val="500"/>
              </a:spcAft>
              <a:buClr>
                <a:schemeClr val="lt1"/>
              </a:buClr>
              <a:buFont typeface="Noto Sans Symbols"/>
              <a:buNone/>
              <a:defRPr b="1" i="0" sz="1200" u="none" cap="none" strike="noStrike">
                <a:solidFill>
                  <a:srgbClr val="3E5D08"/>
                </a:solidFill>
                <a:latin typeface="Questrial"/>
                <a:ea typeface="Questrial"/>
                <a:cs typeface="Questrial"/>
                <a:sym typeface="Questrial"/>
              </a:defRPr>
            </a:lvl4pPr>
            <a:lvl5pPr indent="0" lvl="4" marL="1371600" marR="0" rtl="0" algn="l">
              <a:spcBef>
                <a:spcPts val="200"/>
              </a:spcBef>
              <a:spcAft>
                <a:spcPts val="500"/>
              </a:spcAft>
              <a:buClr>
                <a:schemeClr val="lt1"/>
              </a:buClr>
              <a:buFont typeface="Noto Sans Symbols"/>
              <a:buNone/>
              <a:defRPr b="1" i="0" sz="1200" u="none" cap="none" strike="noStrike">
                <a:solidFill>
                  <a:srgbClr val="3E5D08"/>
                </a:solidFill>
                <a:latin typeface="Questrial"/>
                <a:ea typeface="Questrial"/>
                <a:cs typeface="Questrial"/>
                <a:sym typeface="Questrial"/>
              </a:defRPr>
            </a:lvl5pPr>
            <a:lvl6pPr indent="0" lvl="5" marL="1714500" marR="0" rtl="0" algn="l">
              <a:spcBef>
                <a:spcPts val="200"/>
              </a:spcBef>
              <a:spcAft>
                <a:spcPts val="500"/>
              </a:spcAft>
              <a:buClr>
                <a:schemeClr val="lt1"/>
              </a:buClr>
              <a:buFont typeface="Noto Sans Symbols"/>
              <a:buNone/>
              <a:defRPr b="1" i="0" sz="1200" u="none" cap="none" strike="noStrike">
                <a:solidFill>
                  <a:srgbClr val="3E5D08"/>
                </a:solidFill>
                <a:latin typeface="Questrial"/>
                <a:ea typeface="Questrial"/>
                <a:cs typeface="Questrial"/>
                <a:sym typeface="Questrial"/>
              </a:defRPr>
            </a:lvl6pPr>
            <a:lvl7pPr indent="0" lvl="6" marL="2057400" marR="0" rtl="0" algn="l">
              <a:spcBef>
                <a:spcPts val="200"/>
              </a:spcBef>
              <a:spcAft>
                <a:spcPts val="500"/>
              </a:spcAft>
              <a:buClr>
                <a:schemeClr val="lt1"/>
              </a:buClr>
              <a:buFont typeface="Noto Sans Symbols"/>
              <a:buNone/>
              <a:defRPr b="1" i="0" sz="1200" u="none" cap="none" strike="noStrike">
                <a:solidFill>
                  <a:srgbClr val="3E5D08"/>
                </a:solidFill>
                <a:latin typeface="Questrial"/>
                <a:ea typeface="Questrial"/>
                <a:cs typeface="Questrial"/>
                <a:sym typeface="Questrial"/>
              </a:defRPr>
            </a:lvl7pPr>
            <a:lvl8pPr indent="0" lvl="7" marL="2400300" marR="0" rtl="0" algn="l">
              <a:spcBef>
                <a:spcPts val="200"/>
              </a:spcBef>
              <a:spcAft>
                <a:spcPts val="500"/>
              </a:spcAft>
              <a:buClr>
                <a:schemeClr val="lt1"/>
              </a:buClr>
              <a:buFont typeface="Noto Sans Symbols"/>
              <a:buNone/>
              <a:defRPr b="1" i="0" sz="1200" u="none" cap="none" strike="noStrike">
                <a:solidFill>
                  <a:srgbClr val="3E5D08"/>
                </a:solidFill>
                <a:latin typeface="Questrial"/>
                <a:ea typeface="Questrial"/>
                <a:cs typeface="Questrial"/>
                <a:sym typeface="Questrial"/>
              </a:defRPr>
            </a:lvl8pPr>
            <a:lvl9pPr indent="0" lvl="8" marL="2743200" marR="0" rtl="0" algn="l">
              <a:spcBef>
                <a:spcPts val="200"/>
              </a:spcBef>
              <a:spcAft>
                <a:spcPts val="500"/>
              </a:spcAft>
              <a:buClr>
                <a:schemeClr val="lt1"/>
              </a:buClr>
              <a:buFont typeface="Noto Sans Symbols"/>
              <a:buNone/>
              <a:defRPr b="1" i="0" sz="1200" u="none" cap="none" strike="noStrike">
                <a:solidFill>
                  <a:srgbClr val="3E5D08"/>
                </a:solidFill>
                <a:latin typeface="Questrial"/>
                <a:ea typeface="Questrial"/>
                <a:cs typeface="Questrial"/>
                <a:sym typeface="Questrial"/>
              </a:defRPr>
            </a:lvl9pPr>
          </a:lstStyle>
          <a:p/>
        </p:txBody>
      </p:sp>
      <p:sp>
        <p:nvSpPr>
          <p:cNvPr id="57" name="Shape 57"/>
          <p:cNvSpPr txBox="1"/>
          <p:nvPr>
            <p:ph idx="2" type="body"/>
          </p:nvPr>
        </p:nvSpPr>
        <p:spPr>
          <a:xfrm>
            <a:off x="513158" y="952896"/>
            <a:ext cx="3703200" cy="2272800"/>
          </a:xfrm>
          <a:prstGeom prst="rect">
            <a:avLst/>
          </a:prstGeom>
          <a:noFill/>
          <a:ln>
            <a:noFill/>
          </a:ln>
        </p:spPr>
        <p:txBody>
          <a:bodyPr anchorCtr="0" anchor="t" bIns="68575" lIns="68575" rIns="68575" tIns="68575"/>
          <a:lstStyle>
            <a:lvl1pPr indent="-139700" lvl="0" marL="215900" marR="0" rtl="0" algn="l">
              <a:spcBef>
                <a:spcPts val="300"/>
              </a:spcBef>
              <a:spcAft>
                <a:spcPts val="500"/>
              </a:spcAft>
              <a:buClr>
                <a:schemeClr val="lt1"/>
              </a:buClr>
              <a:buSzPct val="80000"/>
              <a:buFont typeface="Noto Sans Symbols"/>
              <a:buChar char="●"/>
              <a:defRPr b="0" i="0" sz="1500" u="none" cap="none" strike="noStrike">
                <a:solidFill>
                  <a:srgbClr val="3E5D08"/>
                </a:solidFill>
                <a:latin typeface="Questrial"/>
                <a:ea typeface="Questrial"/>
                <a:cs typeface="Questrial"/>
                <a:sym typeface="Questrial"/>
              </a:defRPr>
            </a:lvl1pPr>
            <a:lvl2pPr indent="-152400" lvl="1" marL="558800" marR="0" rtl="0" algn="l">
              <a:spcBef>
                <a:spcPts val="300"/>
              </a:spcBef>
              <a:spcAft>
                <a:spcPts val="500"/>
              </a:spcAft>
              <a:buClr>
                <a:schemeClr val="lt1"/>
              </a:buClr>
              <a:buSzPct val="78571"/>
              <a:buFont typeface="Noto Sans Symbols"/>
              <a:buChar char="●"/>
              <a:defRPr b="0" i="0" sz="1400" u="none" cap="none" strike="noStrike">
                <a:solidFill>
                  <a:srgbClr val="3E5D08"/>
                </a:solidFill>
                <a:latin typeface="Questrial"/>
                <a:ea typeface="Questrial"/>
                <a:cs typeface="Questrial"/>
                <a:sym typeface="Questrial"/>
              </a:defRPr>
            </a:lvl2pPr>
            <a:lvl3pPr indent="-152400" lvl="2" marL="901700" marR="0" rtl="0" algn="l">
              <a:spcBef>
                <a:spcPts val="200"/>
              </a:spcBef>
              <a:spcAft>
                <a:spcPts val="500"/>
              </a:spcAft>
              <a:buClr>
                <a:schemeClr val="lt1"/>
              </a:buClr>
              <a:buSzPct val="83333"/>
              <a:buFont typeface="Noto Sans Symbols"/>
              <a:buChar char="●"/>
              <a:defRPr b="0" i="0" sz="1200" u="none" cap="none" strike="noStrike">
                <a:solidFill>
                  <a:srgbClr val="3E5D08"/>
                </a:solidFill>
                <a:latin typeface="Questrial"/>
                <a:ea typeface="Questrial"/>
                <a:cs typeface="Questrial"/>
                <a:sym typeface="Questrial"/>
              </a:defRPr>
            </a:lvl3pPr>
            <a:lvl4pPr indent="-76200" lvl="3" marL="11557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4pPr>
            <a:lvl5pPr indent="-76200" lvl="4" marL="14986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5pPr>
            <a:lvl6pPr indent="-127000" lvl="5" marL="18923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6pPr>
            <a:lvl7pPr indent="-127000" lvl="6" marL="22352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7pPr>
            <a:lvl8pPr indent="-127000" lvl="7" marL="25781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8pPr>
            <a:lvl9pPr indent="-127000" lvl="8" marL="29210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9pPr>
          </a:lstStyle>
          <a:p/>
        </p:txBody>
      </p:sp>
      <p:sp>
        <p:nvSpPr>
          <p:cNvPr id="58" name="Shape 58"/>
          <p:cNvSpPr txBox="1"/>
          <p:nvPr>
            <p:ph idx="3" type="body"/>
          </p:nvPr>
        </p:nvSpPr>
        <p:spPr>
          <a:xfrm>
            <a:off x="4559299" y="514350"/>
            <a:ext cx="3498900" cy="432300"/>
          </a:xfrm>
          <a:prstGeom prst="rect">
            <a:avLst/>
          </a:prstGeom>
          <a:noFill/>
          <a:ln>
            <a:noFill/>
          </a:ln>
        </p:spPr>
        <p:txBody>
          <a:bodyPr anchorCtr="0" anchor="b" bIns="68575" lIns="68575" rIns="68575" tIns="68575"/>
          <a:lstStyle>
            <a:lvl1pPr indent="0" lvl="0" marL="0" marR="0" rtl="0" algn="l">
              <a:spcBef>
                <a:spcPts val="400"/>
              </a:spcBef>
              <a:spcAft>
                <a:spcPts val="500"/>
              </a:spcAft>
              <a:buClr>
                <a:schemeClr val="lt1"/>
              </a:buClr>
              <a:buFont typeface="Noto Sans Symbols"/>
              <a:buNone/>
              <a:defRPr b="0" i="0" sz="2100" u="none" cap="none" strike="noStrike">
                <a:solidFill>
                  <a:schemeClr val="lt1"/>
                </a:solidFill>
                <a:latin typeface="Questrial"/>
                <a:ea typeface="Questrial"/>
                <a:cs typeface="Questrial"/>
                <a:sym typeface="Questrial"/>
              </a:defRPr>
            </a:lvl1pPr>
            <a:lvl2pPr indent="0" lvl="1" marL="342900" marR="0" rtl="0" algn="l">
              <a:spcBef>
                <a:spcPts val="300"/>
              </a:spcBef>
              <a:spcAft>
                <a:spcPts val="500"/>
              </a:spcAft>
              <a:buClr>
                <a:schemeClr val="lt1"/>
              </a:buClr>
              <a:buFont typeface="Noto Sans Symbols"/>
              <a:buNone/>
              <a:defRPr b="1" i="0" sz="1500" u="none" cap="none" strike="noStrike">
                <a:solidFill>
                  <a:srgbClr val="3E5D08"/>
                </a:solidFill>
                <a:latin typeface="Questrial"/>
                <a:ea typeface="Questrial"/>
                <a:cs typeface="Questrial"/>
                <a:sym typeface="Questrial"/>
              </a:defRPr>
            </a:lvl2pPr>
            <a:lvl3pPr indent="0" lvl="2" marL="685800" marR="0" rtl="0" algn="l">
              <a:spcBef>
                <a:spcPts val="300"/>
              </a:spcBef>
              <a:spcAft>
                <a:spcPts val="500"/>
              </a:spcAft>
              <a:buClr>
                <a:schemeClr val="lt1"/>
              </a:buClr>
              <a:buFont typeface="Noto Sans Symbols"/>
              <a:buNone/>
              <a:defRPr b="1" i="0" sz="1400" u="none" cap="none" strike="noStrike">
                <a:solidFill>
                  <a:srgbClr val="3E5D08"/>
                </a:solidFill>
                <a:latin typeface="Questrial"/>
                <a:ea typeface="Questrial"/>
                <a:cs typeface="Questrial"/>
                <a:sym typeface="Questrial"/>
              </a:defRPr>
            </a:lvl3pPr>
            <a:lvl4pPr indent="0" lvl="3" marL="1028700" marR="0" rtl="0" algn="l">
              <a:spcBef>
                <a:spcPts val="200"/>
              </a:spcBef>
              <a:spcAft>
                <a:spcPts val="500"/>
              </a:spcAft>
              <a:buClr>
                <a:schemeClr val="lt1"/>
              </a:buClr>
              <a:buFont typeface="Noto Sans Symbols"/>
              <a:buNone/>
              <a:defRPr b="1" i="0" sz="1200" u="none" cap="none" strike="noStrike">
                <a:solidFill>
                  <a:srgbClr val="3E5D08"/>
                </a:solidFill>
                <a:latin typeface="Questrial"/>
                <a:ea typeface="Questrial"/>
                <a:cs typeface="Questrial"/>
                <a:sym typeface="Questrial"/>
              </a:defRPr>
            </a:lvl4pPr>
            <a:lvl5pPr indent="0" lvl="4" marL="1371600" marR="0" rtl="0" algn="l">
              <a:spcBef>
                <a:spcPts val="200"/>
              </a:spcBef>
              <a:spcAft>
                <a:spcPts val="500"/>
              </a:spcAft>
              <a:buClr>
                <a:schemeClr val="lt1"/>
              </a:buClr>
              <a:buFont typeface="Noto Sans Symbols"/>
              <a:buNone/>
              <a:defRPr b="1" i="0" sz="1200" u="none" cap="none" strike="noStrike">
                <a:solidFill>
                  <a:srgbClr val="3E5D08"/>
                </a:solidFill>
                <a:latin typeface="Questrial"/>
                <a:ea typeface="Questrial"/>
                <a:cs typeface="Questrial"/>
                <a:sym typeface="Questrial"/>
              </a:defRPr>
            </a:lvl5pPr>
            <a:lvl6pPr indent="0" lvl="5" marL="1714500" marR="0" rtl="0" algn="l">
              <a:spcBef>
                <a:spcPts val="200"/>
              </a:spcBef>
              <a:spcAft>
                <a:spcPts val="500"/>
              </a:spcAft>
              <a:buClr>
                <a:schemeClr val="lt1"/>
              </a:buClr>
              <a:buFont typeface="Noto Sans Symbols"/>
              <a:buNone/>
              <a:defRPr b="1" i="0" sz="1200" u="none" cap="none" strike="noStrike">
                <a:solidFill>
                  <a:srgbClr val="3E5D08"/>
                </a:solidFill>
                <a:latin typeface="Questrial"/>
                <a:ea typeface="Questrial"/>
                <a:cs typeface="Questrial"/>
                <a:sym typeface="Questrial"/>
              </a:defRPr>
            </a:lvl6pPr>
            <a:lvl7pPr indent="0" lvl="6" marL="2057400" marR="0" rtl="0" algn="l">
              <a:spcBef>
                <a:spcPts val="200"/>
              </a:spcBef>
              <a:spcAft>
                <a:spcPts val="500"/>
              </a:spcAft>
              <a:buClr>
                <a:schemeClr val="lt1"/>
              </a:buClr>
              <a:buFont typeface="Noto Sans Symbols"/>
              <a:buNone/>
              <a:defRPr b="1" i="0" sz="1200" u="none" cap="none" strike="noStrike">
                <a:solidFill>
                  <a:srgbClr val="3E5D08"/>
                </a:solidFill>
                <a:latin typeface="Questrial"/>
                <a:ea typeface="Questrial"/>
                <a:cs typeface="Questrial"/>
                <a:sym typeface="Questrial"/>
              </a:defRPr>
            </a:lvl7pPr>
            <a:lvl8pPr indent="0" lvl="7" marL="2400300" marR="0" rtl="0" algn="l">
              <a:spcBef>
                <a:spcPts val="200"/>
              </a:spcBef>
              <a:spcAft>
                <a:spcPts val="500"/>
              </a:spcAft>
              <a:buClr>
                <a:schemeClr val="lt1"/>
              </a:buClr>
              <a:buFont typeface="Noto Sans Symbols"/>
              <a:buNone/>
              <a:defRPr b="1" i="0" sz="1200" u="none" cap="none" strike="noStrike">
                <a:solidFill>
                  <a:srgbClr val="3E5D08"/>
                </a:solidFill>
                <a:latin typeface="Questrial"/>
                <a:ea typeface="Questrial"/>
                <a:cs typeface="Questrial"/>
                <a:sym typeface="Questrial"/>
              </a:defRPr>
            </a:lvl8pPr>
            <a:lvl9pPr indent="0" lvl="8" marL="2743200" marR="0" rtl="0" algn="l">
              <a:spcBef>
                <a:spcPts val="200"/>
              </a:spcBef>
              <a:spcAft>
                <a:spcPts val="500"/>
              </a:spcAft>
              <a:buClr>
                <a:schemeClr val="lt1"/>
              </a:buClr>
              <a:buFont typeface="Noto Sans Symbols"/>
              <a:buNone/>
              <a:defRPr b="1" i="0" sz="1200" u="none" cap="none" strike="noStrike">
                <a:solidFill>
                  <a:srgbClr val="3E5D08"/>
                </a:solidFill>
                <a:latin typeface="Questrial"/>
                <a:ea typeface="Questrial"/>
                <a:cs typeface="Questrial"/>
                <a:sym typeface="Questrial"/>
              </a:defRPr>
            </a:lvl9pPr>
          </a:lstStyle>
          <a:p/>
        </p:txBody>
      </p:sp>
      <p:sp>
        <p:nvSpPr>
          <p:cNvPr id="59" name="Shape 59"/>
          <p:cNvSpPr txBox="1"/>
          <p:nvPr>
            <p:ph idx="4" type="body"/>
          </p:nvPr>
        </p:nvSpPr>
        <p:spPr>
          <a:xfrm>
            <a:off x="4354908" y="946546"/>
            <a:ext cx="3696900" cy="2272800"/>
          </a:xfrm>
          <a:prstGeom prst="rect">
            <a:avLst/>
          </a:prstGeom>
          <a:noFill/>
          <a:ln>
            <a:noFill/>
          </a:ln>
        </p:spPr>
        <p:txBody>
          <a:bodyPr anchorCtr="0" anchor="t" bIns="68575" lIns="68575" rIns="68575" tIns="68575"/>
          <a:lstStyle>
            <a:lvl1pPr indent="-139700" lvl="0" marL="215900" marR="0" rtl="0" algn="l">
              <a:spcBef>
                <a:spcPts val="300"/>
              </a:spcBef>
              <a:spcAft>
                <a:spcPts val="500"/>
              </a:spcAft>
              <a:buClr>
                <a:schemeClr val="lt1"/>
              </a:buClr>
              <a:buSzPct val="80000"/>
              <a:buFont typeface="Noto Sans Symbols"/>
              <a:buChar char="●"/>
              <a:defRPr b="0" i="0" sz="1500" u="none" cap="none" strike="noStrike">
                <a:solidFill>
                  <a:srgbClr val="3E5D08"/>
                </a:solidFill>
                <a:latin typeface="Questrial"/>
                <a:ea typeface="Questrial"/>
                <a:cs typeface="Questrial"/>
                <a:sym typeface="Questrial"/>
              </a:defRPr>
            </a:lvl1pPr>
            <a:lvl2pPr indent="-152400" lvl="1" marL="558800" marR="0" rtl="0" algn="l">
              <a:spcBef>
                <a:spcPts val="300"/>
              </a:spcBef>
              <a:spcAft>
                <a:spcPts val="500"/>
              </a:spcAft>
              <a:buClr>
                <a:schemeClr val="lt1"/>
              </a:buClr>
              <a:buSzPct val="78571"/>
              <a:buFont typeface="Noto Sans Symbols"/>
              <a:buChar char="●"/>
              <a:defRPr b="0" i="0" sz="1400" u="none" cap="none" strike="noStrike">
                <a:solidFill>
                  <a:srgbClr val="3E5D08"/>
                </a:solidFill>
                <a:latin typeface="Questrial"/>
                <a:ea typeface="Questrial"/>
                <a:cs typeface="Questrial"/>
                <a:sym typeface="Questrial"/>
              </a:defRPr>
            </a:lvl2pPr>
            <a:lvl3pPr indent="-152400" lvl="2" marL="901700" marR="0" rtl="0" algn="l">
              <a:spcBef>
                <a:spcPts val="200"/>
              </a:spcBef>
              <a:spcAft>
                <a:spcPts val="500"/>
              </a:spcAft>
              <a:buClr>
                <a:schemeClr val="lt1"/>
              </a:buClr>
              <a:buSzPct val="83333"/>
              <a:buFont typeface="Noto Sans Symbols"/>
              <a:buChar char="●"/>
              <a:defRPr b="0" i="0" sz="1200" u="none" cap="none" strike="noStrike">
                <a:solidFill>
                  <a:srgbClr val="3E5D08"/>
                </a:solidFill>
                <a:latin typeface="Questrial"/>
                <a:ea typeface="Questrial"/>
                <a:cs typeface="Questrial"/>
                <a:sym typeface="Questrial"/>
              </a:defRPr>
            </a:lvl3pPr>
            <a:lvl4pPr indent="-76200" lvl="3" marL="11557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4pPr>
            <a:lvl5pPr indent="-76200" lvl="4" marL="14986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5pPr>
            <a:lvl6pPr indent="-127000" lvl="5" marL="18923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6pPr>
            <a:lvl7pPr indent="-127000" lvl="6" marL="22352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7pPr>
            <a:lvl8pPr indent="-127000" lvl="7" marL="25781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8pPr>
            <a:lvl9pPr indent="-127000" lvl="8" marL="29210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9pPr>
          </a:lstStyle>
          <a:p/>
        </p:txBody>
      </p:sp>
      <p:sp>
        <p:nvSpPr>
          <p:cNvPr id="60" name="Shape 60"/>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61" name="Shape 61"/>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62" name="Shape 62"/>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Alleen titel">
    <p:spTree>
      <p:nvGrpSpPr>
        <p:cNvPr id="63" name="Shape 63"/>
        <p:cNvGrpSpPr/>
        <p:nvPr/>
      </p:nvGrpSpPr>
      <p:grpSpPr>
        <a:xfrm>
          <a:off x="0" y="0"/>
          <a:ext cx="0" cy="0"/>
          <a:chOff x="0" y="0"/>
          <a:chExt cx="0" cy="0"/>
        </a:xfrm>
      </p:grpSpPr>
      <p:sp>
        <p:nvSpPr>
          <p:cNvPr id="64" name="Shape 64"/>
          <p:cNvSpPr txBox="1"/>
          <p:nvPr>
            <p:ph type="title"/>
          </p:nvPr>
        </p:nvSpPr>
        <p:spPr>
          <a:xfrm>
            <a:off x="513159" y="3365499"/>
            <a:ext cx="6400800" cy="1130400"/>
          </a:xfrm>
          <a:prstGeom prst="rect">
            <a:avLst/>
          </a:prstGeom>
          <a:noFill/>
          <a:ln>
            <a:noFill/>
          </a:ln>
        </p:spPr>
        <p:txBody>
          <a:bodyPr anchorCtr="0" anchor="ctr" bIns="68575" lIns="68575" rIns="68575" tIns="68575"/>
          <a:lstStyle>
            <a:lvl1pPr indent="0" lvl="0" marL="0" marR="0" rtl="0" algn="l">
              <a:spcBef>
                <a:spcPts val="0"/>
              </a:spcBef>
              <a:buClr>
                <a:schemeClr val="lt1"/>
              </a:buClr>
              <a:buFont typeface="Questrial"/>
              <a:buNone/>
              <a:defRPr b="0" i="0" sz="27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65" name="Shape 65"/>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66" name="Shape 66"/>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67" name="Shape 67"/>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Leeg">
    <p:spTree>
      <p:nvGrpSpPr>
        <p:cNvPr id="68" name="Shape 68"/>
        <p:cNvGrpSpPr/>
        <p:nvPr/>
      </p:nvGrpSpPr>
      <p:grpSpPr>
        <a:xfrm>
          <a:off x="0" y="0"/>
          <a:ext cx="0" cy="0"/>
          <a:chOff x="0" y="0"/>
          <a:chExt cx="0" cy="0"/>
        </a:xfrm>
      </p:grpSpPr>
      <p:sp>
        <p:nvSpPr>
          <p:cNvPr id="69" name="Shape 69"/>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70" name="Shape 70"/>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71" name="Shape 71"/>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Afbeelding met bijschrift">
    <p:spTree>
      <p:nvGrpSpPr>
        <p:cNvPr id="72" name="Shape 72"/>
        <p:cNvGrpSpPr/>
        <p:nvPr/>
      </p:nvGrpSpPr>
      <p:grpSpPr>
        <a:xfrm>
          <a:off x="0" y="0"/>
          <a:ext cx="0" cy="0"/>
          <a:chOff x="0" y="0"/>
          <a:chExt cx="0" cy="0"/>
        </a:xfrm>
      </p:grpSpPr>
      <p:sp>
        <p:nvSpPr>
          <p:cNvPr id="73" name="Shape 73"/>
          <p:cNvSpPr txBox="1"/>
          <p:nvPr>
            <p:ph type="title"/>
          </p:nvPr>
        </p:nvSpPr>
        <p:spPr>
          <a:xfrm>
            <a:off x="3542109" y="1085850"/>
            <a:ext cx="4514699" cy="857400"/>
          </a:xfrm>
          <a:prstGeom prst="rect">
            <a:avLst/>
          </a:prstGeom>
          <a:noFill/>
          <a:ln>
            <a:noFill/>
          </a:ln>
        </p:spPr>
        <p:txBody>
          <a:bodyPr anchorCtr="0" anchor="b" bIns="68575" lIns="68575" rIns="68575" tIns="68575"/>
          <a:lstStyle>
            <a:lvl1pPr indent="0" lvl="0" marL="0" marR="0" rtl="0" algn="l">
              <a:spcBef>
                <a:spcPts val="0"/>
              </a:spcBef>
              <a:buClr>
                <a:schemeClr val="lt1"/>
              </a:buClr>
              <a:buFont typeface="Questrial"/>
              <a:buNone/>
              <a:defRPr b="0" i="0" sz="2100" u="none" cap="none" strike="noStrike">
                <a:solidFill>
                  <a:schemeClr val="lt1"/>
                </a:solidFill>
                <a:latin typeface="Questrial"/>
                <a:ea typeface="Questrial"/>
                <a:cs typeface="Questrial"/>
                <a:sym typeface="Questrial"/>
              </a:defRPr>
            </a:lvl1pPr>
            <a:lvl2pPr indent="0" lvl="1" marL="0" marR="0" rtl="0" algn="l">
              <a:spcBef>
                <a:spcPts val="0"/>
              </a:spcBef>
              <a:buNone/>
              <a:defRPr b="0" i="0" sz="1400" u="none" cap="none" strike="noStrike">
                <a:solidFill>
                  <a:schemeClr val="lt2"/>
                </a:solidFill>
              </a:defRPr>
            </a:lvl2pPr>
            <a:lvl3pPr indent="0" lvl="2" marL="0" marR="0" rtl="0" algn="l">
              <a:spcBef>
                <a:spcPts val="0"/>
              </a:spcBef>
              <a:buNone/>
              <a:defRPr b="0" i="0" sz="1400" u="none" cap="none" strike="noStrike">
                <a:solidFill>
                  <a:schemeClr val="lt2"/>
                </a:solidFill>
              </a:defRPr>
            </a:lvl3pPr>
            <a:lvl4pPr indent="0" lvl="3" marL="0" marR="0" rtl="0" algn="l">
              <a:spcBef>
                <a:spcPts val="0"/>
              </a:spcBef>
              <a:buNone/>
              <a:defRPr b="0" i="0" sz="1400" u="none" cap="none" strike="noStrike">
                <a:solidFill>
                  <a:schemeClr val="lt2"/>
                </a:solidFill>
              </a:defRPr>
            </a:lvl4pPr>
            <a:lvl5pPr indent="0" lvl="4" marL="0" marR="0" rtl="0" algn="l">
              <a:spcBef>
                <a:spcPts val="0"/>
              </a:spcBef>
              <a:buNone/>
              <a:defRPr b="0" i="0" sz="1400" u="none" cap="none" strike="noStrike">
                <a:solidFill>
                  <a:schemeClr val="lt2"/>
                </a:solidFill>
              </a:defRPr>
            </a:lvl5pPr>
            <a:lvl6pPr indent="0" lvl="5" marL="0" marR="0" rtl="0" algn="l">
              <a:spcBef>
                <a:spcPts val="0"/>
              </a:spcBef>
              <a:buNone/>
              <a:defRPr b="0" i="0" sz="1400" u="none" cap="none" strike="noStrike">
                <a:solidFill>
                  <a:schemeClr val="lt2"/>
                </a:solidFill>
              </a:defRPr>
            </a:lvl6pPr>
            <a:lvl7pPr indent="0" lvl="6" marL="0" marR="0" rtl="0" algn="l">
              <a:spcBef>
                <a:spcPts val="0"/>
              </a:spcBef>
              <a:buNone/>
              <a:defRPr b="0" i="0" sz="1400" u="none" cap="none" strike="noStrike">
                <a:solidFill>
                  <a:schemeClr val="lt2"/>
                </a:solidFill>
              </a:defRPr>
            </a:lvl7pPr>
            <a:lvl8pPr indent="0" lvl="7" marL="0" marR="0" rtl="0" algn="l">
              <a:spcBef>
                <a:spcPts val="0"/>
              </a:spcBef>
              <a:buNone/>
              <a:defRPr b="0" i="0" sz="1400" u="none" cap="none" strike="noStrike">
                <a:solidFill>
                  <a:schemeClr val="lt2"/>
                </a:solidFill>
              </a:defRPr>
            </a:lvl8pPr>
            <a:lvl9pPr indent="0" lvl="8" marL="0" marR="0" rtl="0" algn="l">
              <a:spcBef>
                <a:spcPts val="0"/>
              </a:spcBef>
              <a:buNone/>
              <a:defRPr b="0" i="0" sz="1400" u="none" cap="none" strike="noStrike">
                <a:solidFill>
                  <a:schemeClr val="lt2"/>
                </a:solidFill>
              </a:defRPr>
            </a:lvl9pPr>
          </a:lstStyle>
          <a:p/>
        </p:txBody>
      </p:sp>
      <p:sp>
        <p:nvSpPr>
          <p:cNvPr id="74" name="Shape 74"/>
          <p:cNvSpPr/>
          <p:nvPr>
            <p:ph idx="2" type="pic"/>
          </p:nvPr>
        </p:nvSpPr>
        <p:spPr>
          <a:xfrm>
            <a:off x="741759" y="685800"/>
            <a:ext cx="2460600" cy="3429000"/>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txBody>
          <a:bodyPr anchorCtr="0" anchor="t" bIns="68575" lIns="68575" rIns="68575" tIns="68575"/>
          <a:lstStyle>
            <a:lvl1pPr indent="0" lvl="0" marL="0" marR="0" rtl="0" algn="ctr">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1pPr>
            <a:lvl2pPr indent="0" lvl="1" marL="3429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2pPr>
            <a:lvl3pPr indent="0" lvl="2" marL="6858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3pPr>
            <a:lvl4pPr indent="0" lvl="3" marL="10287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4pPr>
            <a:lvl5pPr indent="0" lvl="4" marL="13716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5pPr>
            <a:lvl6pPr indent="0" lvl="5" marL="17145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6pPr>
            <a:lvl7pPr indent="0" lvl="6" marL="20574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7pPr>
            <a:lvl8pPr indent="0" lvl="7" marL="24003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8pPr>
            <a:lvl9pPr indent="0" lvl="8" marL="2743200" marR="0" rtl="0" algn="l">
              <a:spcBef>
                <a:spcPts val="200"/>
              </a:spcBef>
              <a:spcAft>
                <a:spcPts val="500"/>
              </a:spcAft>
              <a:buClr>
                <a:schemeClr val="lt1"/>
              </a:buClr>
              <a:buSzPct val="91666"/>
              <a:buFont typeface="Noto Sans Symbols"/>
              <a:buNone/>
              <a:defRPr b="0" i="0" sz="1200" u="none" cap="none" strike="noStrike">
                <a:solidFill>
                  <a:srgbClr val="3E5D08"/>
                </a:solidFill>
                <a:latin typeface="Questrial"/>
                <a:ea typeface="Questrial"/>
                <a:cs typeface="Questrial"/>
                <a:sym typeface="Questrial"/>
              </a:defRPr>
            </a:lvl9pPr>
          </a:lstStyle>
          <a:p/>
        </p:txBody>
      </p:sp>
      <p:sp>
        <p:nvSpPr>
          <p:cNvPr id="75" name="Shape 75"/>
          <p:cNvSpPr txBox="1"/>
          <p:nvPr>
            <p:ph idx="1" type="body"/>
          </p:nvPr>
        </p:nvSpPr>
        <p:spPr>
          <a:xfrm>
            <a:off x="3542109" y="2082799"/>
            <a:ext cx="4515899" cy="1536600"/>
          </a:xfrm>
          <a:prstGeom prst="rect">
            <a:avLst/>
          </a:prstGeom>
          <a:noFill/>
          <a:ln>
            <a:noFill/>
          </a:ln>
        </p:spPr>
        <p:txBody>
          <a:bodyPr anchorCtr="0" anchor="t" bIns="68575" lIns="68575" rIns="68575" tIns="68575"/>
          <a:lstStyle>
            <a:lvl1pPr indent="0" lvl="0" marL="0" marR="0" rtl="0" algn="l">
              <a:spcBef>
                <a:spcPts val="300"/>
              </a:spcBef>
              <a:spcAft>
                <a:spcPts val="500"/>
              </a:spcAft>
              <a:buClr>
                <a:schemeClr val="lt1"/>
              </a:buClr>
              <a:buFont typeface="Noto Sans Symbols"/>
              <a:buNone/>
              <a:defRPr b="0" i="0" sz="1400" u="none" cap="none" strike="noStrike">
                <a:solidFill>
                  <a:srgbClr val="3E5D08"/>
                </a:solidFill>
                <a:latin typeface="Questrial"/>
                <a:ea typeface="Questrial"/>
                <a:cs typeface="Questrial"/>
                <a:sym typeface="Questrial"/>
              </a:defRPr>
            </a:lvl1pPr>
            <a:lvl2pPr indent="0" lvl="1" marL="342900" marR="0" rtl="0" algn="l">
              <a:spcBef>
                <a:spcPts val="200"/>
              </a:spcBef>
              <a:spcAft>
                <a:spcPts val="500"/>
              </a:spcAft>
              <a:buClr>
                <a:schemeClr val="lt1"/>
              </a:buClr>
              <a:buFont typeface="Noto Sans Symbols"/>
              <a:buNone/>
              <a:defRPr b="0" i="0" sz="900" u="none" cap="none" strike="noStrike">
                <a:solidFill>
                  <a:srgbClr val="3E5D08"/>
                </a:solidFill>
                <a:latin typeface="Questrial"/>
                <a:ea typeface="Questrial"/>
                <a:cs typeface="Questrial"/>
                <a:sym typeface="Questrial"/>
              </a:defRPr>
            </a:lvl2pPr>
            <a:lvl3pPr indent="0" lvl="2" marL="685800" marR="0" rtl="0" algn="l">
              <a:spcBef>
                <a:spcPts val="200"/>
              </a:spcBef>
              <a:spcAft>
                <a:spcPts val="500"/>
              </a:spcAft>
              <a:buClr>
                <a:schemeClr val="lt1"/>
              </a:buClr>
              <a:buFont typeface="Noto Sans Symbols"/>
              <a:buNone/>
              <a:defRPr b="0" i="0" sz="800" u="none" cap="none" strike="noStrike">
                <a:solidFill>
                  <a:srgbClr val="3E5D08"/>
                </a:solidFill>
                <a:latin typeface="Questrial"/>
                <a:ea typeface="Questrial"/>
                <a:cs typeface="Questrial"/>
                <a:sym typeface="Questrial"/>
              </a:defRPr>
            </a:lvl3pPr>
            <a:lvl4pPr indent="0" lvl="3" marL="1028700" marR="0" rtl="0" algn="l">
              <a:spcBef>
                <a:spcPts val="100"/>
              </a:spcBef>
              <a:spcAft>
                <a:spcPts val="500"/>
              </a:spcAft>
              <a:buClr>
                <a:schemeClr val="lt1"/>
              </a:buClr>
              <a:buFont typeface="Noto Sans Symbols"/>
              <a:buNone/>
              <a:defRPr b="0" i="0" sz="700" u="none" cap="none" strike="noStrike">
                <a:solidFill>
                  <a:srgbClr val="3E5D08"/>
                </a:solidFill>
                <a:latin typeface="Questrial"/>
                <a:ea typeface="Questrial"/>
                <a:cs typeface="Questrial"/>
                <a:sym typeface="Questrial"/>
              </a:defRPr>
            </a:lvl4pPr>
            <a:lvl5pPr indent="0" lvl="4" marL="1371600" marR="0" rtl="0" algn="l">
              <a:spcBef>
                <a:spcPts val="100"/>
              </a:spcBef>
              <a:spcAft>
                <a:spcPts val="500"/>
              </a:spcAft>
              <a:buClr>
                <a:schemeClr val="lt1"/>
              </a:buClr>
              <a:buFont typeface="Noto Sans Symbols"/>
              <a:buNone/>
              <a:defRPr b="0" i="0" sz="700" u="none" cap="none" strike="noStrike">
                <a:solidFill>
                  <a:srgbClr val="3E5D08"/>
                </a:solidFill>
                <a:latin typeface="Questrial"/>
                <a:ea typeface="Questrial"/>
                <a:cs typeface="Questrial"/>
                <a:sym typeface="Questrial"/>
              </a:defRPr>
            </a:lvl5pPr>
            <a:lvl6pPr indent="0" lvl="5" marL="1714500" marR="0" rtl="0" algn="l">
              <a:spcBef>
                <a:spcPts val="100"/>
              </a:spcBef>
              <a:spcAft>
                <a:spcPts val="500"/>
              </a:spcAft>
              <a:buClr>
                <a:schemeClr val="lt1"/>
              </a:buClr>
              <a:buFont typeface="Noto Sans Symbols"/>
              <a:buNone/>
              <a:defRPr b="0" i="0" sz="700" u="none" cap="none" strike="noStrike">
                <a:solidFill>
                  <a:srgbClr val="3E5D08"/>
                </a:solidFill>
                <a:latin typeface="Questrial"/>
                <a:ea typeface="Questrial"/>
                <a:cs typeface="Questrial"/>
                <a:sym typeface="Questrial"/>
              </a:defRPr>
            </a:lvl6pPr>
            <a:lvl7pPr indent="0" lvl="6" marL="2057400" marR="0" rtl="0" algn="l">
              <a:spcBef>
                <a:spcPts val="100"/>
              </a:spcBef>
              <a:spcAft>
                <a:spcPts val="500"/>
              </a:spcAft>
              <a:buClr>
                <a:schemeClr val="lt1"/>
              </a:buClr>
              <a:buFont typeface="Noto Sans Symbols"/>
              <a:buNone/>
              <a:defRPr b="0" i="0" sz="700" u="none" cap="none" strike="noStrike">
                <a:solidFill>
                  <a:srgbClr val="3E5D08"/>
                </a:solidFill>
                <a:latin typeface="Questrial"/>
                <a:ea typeface="Questrial"/>
                <a:cs typeface="Questrial"/>
                <a:sym typeface="Questrial"/>
              </a:defRPr>
            </a:lvl7pPr>
            <a:lvl8pPr indent="0" lvl="7" marL="2400300" marR="0" rtl="0" algn="l">
              <a:spcBef>
                <a:spcPts val="100"/>
              </a:spcBef>
              <a:spcAft>
                <a:spcPts val="500"/>
              </a:spcAft>
              <a:buClr>
                <a:schemeClr val="lt1"/>
              </a:buClr>
              <a:buFont typeface="Noto Sans Symbols"/>
              <a:buNone/>
              <a:defRPr b="0" i="0" sz="700" u="none" cap="none" strike="noStrike">
                <a:solidFill>
                  <a:srgbClr val="3E5D08"/>
                </a:solidFill>
                <a:latin typeface="Questrial"/>
                <a:ea typeface="Questrial"/>
                <a:cs typeface="Questrial"/>
                <a:sym typeface="Questrial"/>
              </a:defRPr>
            </a:lvl8pPr>
            <a:lvl9pPr indent="0" lvl="8" marL="2743200" marR="0" rtl="0" algn="l">
              <a:spcBef>
                <a:spcPts val="100"/>
              </a:spcBef>
              <a:spcAft>
                <a:spcPts val="500"/>
              </a:spcAft>
              <a:buClr>
                <a:schemeClr val="lt1"/>
              </a:buClr>
              <a:buFont typeface="Noto Sans Symbols"/>
              <a:buNone/>
              <a:defRPr b="0" i="0" sz="700" u="none" cap="none" strike="noStrike">
                <a:solidFill>
                  <a:srgbClr val="3E5D08"/>
                </a:solidFill>
                <a:latin typeface="Questrial"/>
                <a:ea typeface="Questrial"/>
                <a:cs typeface="Questrial"/>
                <a:sym typeface="Questrial"/>
              </a:defRPr>
            </a:lvl9pPr>
          </a:lstStyle>
          <a:p/>
        </p:txBody>
      </p:sp>
      <p:sp>
        <p:nvSpPr>
          <p:cNvPr id="76" name="Shape 76"/>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77" name="Shape 77"/>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None/>
              <a:defRPr b="0" i="0" sz="1400" u="none" cap="none" strike="noStrike">
                <a:solidFill>
                  <a:schemeClr val="lt1"/>
                </a:solidFill>
                <a:latin typeface="Questrial"/>
                <a:ea typeface="Questrial"/>
                <a:cs typeface="Questrial"/>
                <a:sym typeface="Questrial"/>
              </a:defRPr>
            </a:lvl9pPr>
          </a:lstStyle>
          <a:p/>
        </p:txBody>
      </p:sp>
      <p:sp>
        <p:nvSpPr>
          <p:cNvPr id="78" name="Shape 78"/>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ABE347"/>
            </a:gs>
            <a:gs pos="10000">
              <a:srgbClr val="ABE347"/>
            </a:gs>
            <a:gs pos="100000">
              <a:srgbClr val="4B7700"/>
            </a:gs>
          </a:gsLst>
          <a:lin ang="6120000" scaled="0"/>
        </a:gradFill>
      </p:bgPr>
    </p:bg>
    <p:spTree>
      <p:nvGrpSpPr>
        <p:cNvPr id="5" name="Shape 5"/>
        <p:cNvGrpSpPr/>
        <p:nvPr/>
      </p:nvGrpSpPr>
      <p:grpSpPr>
        <a:xfrm>
          <a:off x="0" y="0"/>
          <a:ext cx="0" cy="0"/>
          <a:chOff x="0" y="0"/>
          <a:chExt cx="0" cy="0"/>
        </a:xfrm>
      </p:grpSpPr>
      <p:grpSp>
        <p:nvGrpSpPr>
          <p:cNvPr id="6" name="Shape 6"/>
          <p:cNvGrpSpPr/>
          <p:nvPr/>
        </p:nvGrpSpPr>
        <p:grpSpPr>
          <a:xfrm>
            <a:off x="6905119" y="2222499"/>
            <a:ext cx="2236501" cy="2406758"/>
            <a:chOff x="9206825" y="2963333"/>
            <a:chExt cx="2982001" cy="3209010"/>
          </a:xfrm>
        </p:grpSpPr>
        <p:cxnSp>
          <p:nvCxnSpPr>
            <p:cNvPr id="7" name="Shape 7"/>
            <p:cNvCxnSpPr/>
            <p:nvPr/>
          </p:nvCxnSpPr>
          <p:spPr>
            <a:xfrm flipH="1">
              <a:off x="11275925" y="2963333"/>
              <a:ext cx="912900" cy="912900"/>
            </a:xfrm>
            <a:prstGeom prst="straightConnector1">
              <a:avLst/>
            </a:prstGeom>
            <a:noFill/>
            <a:ln cap="flat" cmpd="sng" w="9525">
              <a:solidFill>
                <a:schemeClr val="lt1"/>
              </a:solidFill>
              <a:prstDash val="solid"/>
              <a:round/>
              <a:headEnd len="med" w="med" type="none"/>
              <a:tailEnd len="med" w="med" type="none"/>
            </a:ln>
          </p:spPr>
        </p:cxnSp>
        <p:cxnSp>
          <p:nvCxnSpPr>
            <p:cNvPr id="8" name="Shape 8"/>
            <p:cNvCxnSpPr/>
            <p:nvPr/>
          </p:nvCxnSpPr>
          <p:spPr>
            <a:xfrm flipH="1">
              <a:off x="9206825" y="3190343"/>
              <a:ext cx="2982000" cy="2982000"/>
            </a:xfrm>
            <a:prstGeom prst="straightConnector1">
              <a:avLst/>
            </a:prstGeom>
            <a:noFill/>
            <a:ln cap="flat" cmpd="sng" w="9525">
              <a:solidFill>
                <a:schemeClr val="lt1"/>
              </a:solidFill>
              <a:prstDash val="solid"/>
              <a:round/>
              <a:headEnd len="med" w="med" type="none"/>
              <a:tailEnd len="med" w="med" type="none"/>
            </a:ln>
          </p:spPr>
        </p:cxnSp>
        <p:cxnSp>
          <p:nvCxnSpPr>
            <p:cNvPr id="9" name="Shape 9"/>
            <p:cNvCxnSpPr/>
            <p:nvPr/>
          </p:nvCxnSpPr>
          <p:spPr>
            <a:xfrm flipH="1">
              <a:off x="10292225" y="3285067"/>
              <a:ext cx="1896600" cy="1896600"/>
            </a:xfrm>
            <a:prstGeom prst="straightConnector1">
              <a:avLst/>
            </a:prstGeom>
            <a:noFill/>
            <a:ln cap="flat" cmpd="sng" w="9525">
              <a:solidFill>
                <a:schemeClr val="lt1"/>
              </a:solidFill>
              <a:prstDash val="solid"/>
              <a:round/>
              <a:headEnd len="med" w="med" type="none"/>
              <a:tailEnd len="med" w="med" type="none"/>
            </a:ln>
          </p:spPr>
        </p:cxnSp>
        <p:cxnSp>
          <p:nvCxnSpPr>
            <p:cNvPr id="10" name="Shape 10"/>
            <p:cNvCxnSpPr/>
            <p:nvPr/>
          </p:nvCxnSpPr>
          <p:spPr>
            <a:xfrm flipH="1">
              <a:off x="10443125" y="3131080"/>
              <a:ext cx="1745700" cy="1745699"/>
            </a:xfrm>
            <a:prstGeom prst="straightConnector1">
              <a:avLst/>
            </a:prstGeom>
            <a:noFill/>
            <a:ln cap="flat" cmpd="sng" w="28575">
              <a:solidFill>
                <a:schemeClr val="lt1"/>
              </a:solidFill>
              <a:prstDash val="solid"/>
              <a:round/>
              <a:headEnd len="med" w="med" type="none"/>
              <a:tailEnd len="med" w="med" type="none"/>
            </a:ln>
          </p:spPr>
        </p:cxnSp>
        <p:cxnSp>
          <p:nvCxnSpPr>
            <p:cNvPr id="11" name="Shape 11"/>
            <p:cNvCxnSpPr/>
            <p:nvPr/>
          </p:nvCxnSpPr>
          <p:spPr>
            <a:xfrm flipH="1">
              <a:off x="10918927" y="3683001"/>
              <a:ext cx="1269900" cy="1269900"/>
            </a:xfrm>
            <a:prstGeom prst="straightConnector1">
              <a:avLst/>
            </a:prstGeom>
            <a:noFill/>
            <a:ln cap="flat" cmpd="sng" w="28575">
              <a:solidFill>
                <a:schemeClr val="lt1"/>
              </a:solidFill>
              <a:prstDash val="solid"/>
              <a:round/>
              <a:headEnd len="med" w="med" type="none"/>
              <a:tailEnd len="med" w="med" type="none"/>
            </a:ln>
          </p:spPr>
        </p:cxnSp>
      </p:grpSp>
      <p:sp>
        <p:nvSpPr>
          <p:cNvPr id="12" name="Shape 12"/>
          <p:cNvSpPr txBox="1"/>
          <p:nvPr>
            <p:ph type="title"/>
          </p:nvPr>
        </p:nvSpPr>
        <p:spPr>
          <a:xfrm>
            <a:off x="513159" y="3365499"/>
            <a:ext cx="6400800" cy="1130400"/>
          </a:xfrm>
          <a:prstGeom prst="rect">
            <a:avLst/>
          </a:prstGeom>
          <a:noFill/>
          <a:ln>
            <a:noFill/>
          </a:ln>
        </p:spPr>
        <p:txBody>
          <a:bodyPr anchorCtr="0" anchor="ctr" bIns="68575" lIns="68575" rIns="68575" tIns="68575"/>
          <a:lstStyle>
            <a:lvl1pPr indent="0" lvl="0" marL="0" marR="0" rtl="0" algn="l">
              <a:spcBef>
                <a:spcPts val="0"/>
              </a:spcBef>
              <a:buClr>
                <a:schemeClr val="lt1"/>
              </a:buClr>
              <a:buSzPct val="40740"/>
              <a:buFont typeface="Questrial"/>
              <a:buNone/>
              <a:defRPr b="0" i="0" sz="2700" u="none" cap="none" strike="noStrike">
                <a:solidFill>
                  <a:schemeClr val="lt1"/>
                </a:solidFill>
                <a:latin typeface="Questrial"/>
                <a:ea typeface="Questrial"/>
                <a:cs typeface="Questrial"/>
                <a:sym typeface="Questrial"/>
              </a:defRPr>
            </a:lvl1pPr>
            <a:lvl2pPr indent="0" lvl="1" marL="0" marR="0" rtl="0" algn="l">
              <a:spcBef>
                <a:spcPts val="0"/>
              </a:spcBef>
              <a:buSzPct val="78571"/>
              <a:buNone/>
              <a:defRPr b="0" i="0" sz="1400" u="none" cap="none" strike="noStrike">
                <a:solidFill>
                  <a:schemeClr val="lt2"/>
                </a:solidFill>
              </a:defRPr>
            </a:lvl2pPr>
            <a:lvl3pPr indent="0" lvl="2" marL="0" marR="0" rtl="0" algn="l">
              <a:spcBef>
                <a:spcPts val="0"/>
              </a:spcBef>
              <a:buSzPct val="78571"/>
              <a:buNone/>
              <a:defRPr b="0" i="0" sz="1400" u="none" cap="none" strike="noStrike">
                <a:solidFill>
                  <a:schemeClr val="lt2"/>
                </a:solidFill>
              </a:defRPr>
            </a:lvl3pPr>
            <a:lvl4pPr indent="0" lvl="3" marL="0" marR="0" rtl="0" algn="l">
              <a:spcBef>
                <a:spcPts val="0"/>
              </a:spcBef>
              <a:buSzPct val="78571"/>
              <a:buNone/>
              <a:defRPr b="0" i="0" sz="1400" u="none" cap="none" strike="noStrike">
                <a:solidFill>
                  <a:schemeClr val="lt2"/>
                </a:solidFill>
              </a:defRPr>
            </a:lvl4pPr>
            <a:lvl5pPr indent="0" lvl="4" marL="0" marR="0" rtl="0" algn="l">
              <a:spcBef>
                <a:spcPts val="0"/>
              </a:spcBef>
              <a:buSzPct val="78571"/>
              <a:buNone/>
              <a:defRPr b="0" i="0" sz="1400" u="none" cap="none" strike="noStrike">
                <a:solidFill>
                  <a:schemeClr val="lt2"/>
                </a:solidFill>
              </a:defRPr>
            </a:lvl5pPr>
            <a:lvl6pPr indent="0" lvl="5" marL="0" marR="0" rtl="0" algn="l">
              <a:spcBef>
                <a:spcPts val="0"/>
              </a:spcBef>
              <a:buSzPct val="78571"/>
              <a:buNone/>
              <a:defRPr b="0" i="0" sz="1400" u="none" cap="none" strike="noStrike">
                <a:solidFill>
                  <a:schemeClr val="lt2"/>
                </a:solidFill>
              </a:defRPr>
            </a:lvl6pPr>
            <a:lvl7pPr indent="0" lvl="6" marL="0" marR="0" rtl="0" algn="l">
              <a:spcBef>
                <a:spcPts val="0"/>
              </a:spcBef>
              <a:buSzPct val="78571"/>
              <a:buNone/>
              <a:defRPr b="0" i="0" sz="1400" u="none" cap="none" strike="noStrike">
                <a:solidFill>
                  <a:schemeClr val="lt2"/>
                </a:solidFill>
              </a:defRPr>
            </a:lvl7pPr>
            <a:lvl8pPr indent="0" lvl="7" marL="0" marR="0" rtl="0" algn="l">
              <a:spcBef>
                <a:spcPts val="0"/>
              </a:spcBef>
              <a:buSzPct val="78571"/>
              <a:buNone/>
              <a:defRPr b="0" i="0" sz="1400" u="none" cap="none" strike="noStrike">
                <a:solidFill>
                  <a:schemeClr val="lt2"/>
                </a:solidFill>
              </a:defRPr>
            </a:lvl8pPr>
            <a:lvl9pPr indent="0" lvl="8" marL="0" marR="0" rtl="0" algn="l">
              <a:spcBef>
                <a:spcPts val="0"/>
              </a:spcBef>
              <a:buSzPct val="78571"/>
              <a:buNone/>
              <a:defRPr b="0" i="0" sz="1400" u="none" cap="none" strike="noStrike">
                <a:solidFill>
                  <a:schemeClr val="lt2"/>
                </a:solidFill>
              </a:defRPr>
            </a:lvl9pPr>
          </a:lstStyle>
          <a:p/>
        </p:txBody>
      </p:sp>
      <p:sp>
        <p:nvSpPr>
          <p:cNvPr id="13" name="Shape 13"/>
          <p:cNvSpPr txBox="1"/>
          <p:nvPr>
            <p:ph idx="1" type="body"/>
          </p:nvPr>
        </p:nvSpPr>
        <p:spPr>
          <a:xfrm>
            <a:off x="513159" y="514350"/>
            <a:ext cx="6400800" cy="2711400"/>
          </a:xfrm>
          <a:prstGeom prst="rect">
            <a:avLst/>
          </a:prstGeom>
          <a:noFill/>
          <a:ln>
            <a:noFill/>
          </a:ln>
        </p:spPr>
        <p:txBody>
          <a:bodyPr anchorCtr="0" anchor="ctr" bIns="68575" lIns="68575" rIns="68575" tIns="68575"/>
          <a:lstStyle>
            <a:lvl1pPr indent="-139700" lvl="0" marL="215900" marR="0" rtl="0" algn="l">
              <a:spcBef>
                <a:spcPts val="300"/>
              </a:spcBef>
              <a:spcAft>
                <a:spcPts val="500"/>
              </a:spcAft>
              <a:buClr>
                <a:schemeClr val="lt1"/>
              </a:buClr>
              <a:buSzPct val="80000"/>
              <a:buFont typeface="Noto Sans Symbols"/>
              <a:buChar char="●"/>
              <a:defRPr b="0" i="0" sz="1500" u="none" cap="none" strike="noStrike">
                <a:solidFill>
                  <a:srgbClr val="3E5D08"/>
                </a:solidFill>
                <a:latin typeface="Questrial"/>
                <a:ea typeface="Questrial"/>
                <a:cs typeface="Questrial"/>
                <a:sym typeface="Questrial"/>
              </a:defRPr>
            </a:lvl1pPr>
            <a:lvl2pPr indent="-152400" lvl="1" marL="558800" marR="0" rtl="0" algn="l">
              <a:spcBef>
                <a:spcPts val="300"/>
              </a:spcBef>
              <a:spcAft>
                <a:spcPts val="500"/>
              </a:spcAft>
              <a:buClr>
                <a:schemeClr val="lt1"/>
              </a:buClr>
              <a:buSzPct val="78571"/>
              <a:buFont typeface="Noto Sans Symbols"/>
              <a:buChar char="●"/>
              <a:defRPr b="0" i="0" sz="1400" u="none" cap="none" strike="noStrike">
                <a:solidFill>
                  <a:srgbClr val="3E5D08"/>
                </a:solidFill>
                <a:latin typeface="Questrial"/>
                <a:ea typeface="Questrial"/>
                <a:cs typeface="Questrial"/>
                <a:sym typeface="Questrial"/>
              </a:defRPr>
            </a:lvl2pPr>
            <a:lvl3pPr indent="-152400" lvl="2" marL="901700" marR="0" rtl="0" algn="l">
              <a:spcBef>
                <a:spcPts val="200"/>
              </a:spcBef>
              <a:spcAft>
                <a:spcPts val="500"/>
              </a:spcAft>
              <a:buClr>
                <a:schemeClr val="lt1"/>
              </a:buClr>
              <a:buSzPct val="83333"/>
              <a:buFont typeface="Noto Sans Symbols"/>
              <a:buChar char="●"/>
              <a:defRPr b="0" i="0" sz="1200" u="none" cap="none" strike="noStrike">
                <a:solidFill>
                  <a:srgbClr val="3E5D08"/>
                </a:solidFill>
                <a:latin typeface="Questrial"/>
                <a:ea typeface="Questrial"/>
                <a:cs typeface="Questrial"/>
                <a:sym typeface="Questrial"/>
              </a:defRPr>
            </a:lvl3pPr>
            <a:lvl4pPr indent="-76200" lvl="3" marL="11557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4pPr>
            <a:lvl5pPr indent="-76200" lvl="4" marL="14986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5pPr>
            <a:lvl6pPr indent="-127000" lvl="5" marL="18923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6pPr>
            <a:lvl7pPr indent="-127000" lvl="6" marL="22352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7pPr>
            <a:lvl8pPr indent="-127000" lvl="7" marL="25781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8pPr>
            <a:lvl9pPr indent="-127000" lvl="8" marL="2921000" marR="0" rtl="0" algn="l">
              <a:spcBef>
                <a:spcPts val="200"/>
              </a:spcBef>
              <a:spcAft>
                <a:spcPts val="500"/>
              </a:spcAft>
              <a:buClr>
                <a:schemeClr val="lt1"/>
              </a:buClr>
              <a:buSzPct val="72727"/>
              <a:buFont typeface="Noto Sans Symbols"/>
              <a:buChar char="●"/>
              <a:defRPr b="0" i="0" sz="1100" u="none" cap="none" strike="noStrike">
                <a:solidFill>
                  <a:srgbClr val="3E5D08"/>
                </a:solidFill>
                <a:latin typeface="Questrial"/>
                <a:ea typeface="Questrial"/>
                <a:cs typeface="Questrial"/>
                <a:sym typeface="Questrial"/>
              </a:defRPr>
            </a:lvl9pPr>
          </a:lstStyle>
          <a:p/>
        </p:txBody>
      </p:sp>
      <p:sp>
        <p:nvSpPr>
          <p:cNvPr id="14" name="Shape 14"/>
          <p:cNvSpPr txBox="1"/>
          <p:nvPr>
            <p:ph idx="10" type="dt"/>
          </p:nvPr>
        </p:nvSpPr>
        <p:spPr>
          <a:xfrm>
            <a:off x="7428308" y="4629150"/>
            <a:ext cx="1200000" cy="273900"/>
          </a:xfrm>
          <a:prstGeom prst="rect">
            <a:avLst/>
          </a:prstGeom>
          <a:noFill/>
          <a:ln>
            <a:noFill/>
          </a:ln>
        </p:spPr>
        <p:txBody>
          <a:bodyPr anchorCtr="0" anchor="t" bIns="68575" lIns="68575" rIns="68575" tIns="68575"/>
          <a:lstStyle>
            <a:lvl1pPr indent="0" lvl="0" marL="0" marR="0" rtl="0" algn="r">
              <a:spcBef>
                <a:spcPts val="0"/>
              </a:spcBef>
              <a:buSzPct val="137500"/>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SzPct val="78571"/>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SzPct val="78571"/>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SzPct val="78571"/>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SzPct val="78571"/>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SzPct val="78571"/>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SzPct val="78571"/>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SzPct val="78571"/>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SzPct val="78571"/>
              <a:buNone/>
              <a:defRPr b="0" i="0" sz="1400" u="none" cap="none" strike="noStrike">
                <a:solidFill>
                  <a:schemeClr val="lt1"/>
                </a:solidFill>
                <a:latin typeface="Questrial"/>
                <a:ea typeface="Questrial"/>
                <a:cs typeface="Questrial"/>
                <a:sym typeface="Questrial"/>
              </a:defRPr>
            </a:lvl9pPr>
          </a:lstStyle>
          <a:p/>
        </p:txBody>
      </p:sp>
      <p:sp>
        <p:nvSpPr>
          <p:cNvPr id="15" name="Shape 15"/>
          <p:cNvSpPr txBox="1"/>
          <p:nvPr>
            <p:ph idx="11" type="ftr"/>
          </p:nvPr>
        </p:nvSpPr>
        <p:spPr>
          <a:xfrm>
            <a:off x="513159" y="4629150"/>
            <a:ext cx="5658000" cy="273900"/>
          </a:xfrm>
          <a:prstGeom prst="rect">
            <a:avLst/>
          </a:prstGeom>
          <a:noFill/>
          <a:ln>
            <a:noFill/>
          </a:ln>
        </p:spPr>
        <p:txBody>
          <a:bodyPr anchorCtr="0" anchor="t" bIns="68575" lIns="68575" rIns="68575" tIns="68575"/>
          <a:lstStyle>
            <a:lvl1pPr indent="0" lvl="0" marL="0" marR="0" rtl="0" algn="l">
              <a:spcBef>
                <a:spcPts val="0"/>
              </a:spcBef>
              <a:buSzPct val="137500"/>
              <a:buNone/>
              <a:defRPr b="0" i="0" sz="800" u="none" cap="none" strike="noStrike">
                <a:solidFill>
                  <a:srgbClr val="293E05"/>
                </a:solidFill>
                <a:latin typeface="Questrial"/>
                <a:ea typeface="Questrial"/>
                <a:cs typeface="Questrial"/>
                <a:sym typeface="Questrial"/>
              </a:defRPr>
            </a:lvl1pPr>
            <a:lvl2pPr indent="0" lvl="1" marL="342900" marR="0" rtl="0" algn="l">
              <a:spcBef>
                <a:spcPts val="0"/>
              </a:spcBef>
              <a:buSzPct val="78571"/>
              <a:buNone/>
              <a:defRPr b="0" i="0" sz="1400" u="none" cap="none" strike="noStrike">
                <a:solidFill>
                  <a:schemeClr val="lt1"/>
                </a:solidFill>
                <a:latin typeface="Questrial"/>
                <a:ea typeface="Questrial"/>
                <a:cs typeface="Questrial"/>
                <a:sym typeface="Questrial"/>
              </a:defRPr>
            </a:lvl2pPr>
            <a:lvl3pPr indent="0" lvl="2" marL="685800" marR="0" rtl="0" algn="l">
              <a:spcBef>
                <a:spcPts val="0"/>
              </a:spcBef>
              <a:buSzPct val="78571"/>
              <a:buNone/>
              <a:defRPr b="0" i="0" sz="1400" u="none" cap="none" strike="noStrike">
                <a:solidFill>
                  <a:schemeClr val="lt1"/>
                </a:solidFill>
                <a:latin typeface="Questrial"/>
                <a:ea typeface="Questrial"/>
                <a:cs typeface="Questrial"/>
                <a:sym typeface="Questrial"/>
              </a:defRPr>
            </a:lvl3pPr>
            <a:lvl4pPr indent="0" lvl="3" marL="1028700" marR="0" rtl="0" algn="l">
              <a:spcBef>
                <a:spcPts val="0"/>
              </a:spcBef>
              <a:buSzPct val="78571"/>
              <a:buNone/>
              <a:defRPr b="0" i="0" sz="1400" u="none" cap="none" strike="noStrike">
                <a:solidFill>
                  <a:schemeClr val="lt1"/>
                </a:solidFill>
                <a:latin typeface="Questrial"/>
                <a:ea typeface="Questrial"/>
                <a:cs typeface="Questrial"/>
                <a:sym typeface="Questrial"/>
              </a:defRPr>
            </a:lvl4pPr>
            <a:lvl5pPr indent="0" lvl="4" marL="1371600" marR="0" rtl="0" algn="l">
              <a:spcBef>
                <a:spcPts val="0"/>
              </a:spcBef>
              <a:buSzPct val="78571"/>
              <a:buNone/>
              <a:defRPr b="0" i="0" sz="1400" u="none" cap="none" strike="noStrike">
                <a:solidFill>
                  <a:schemeClr val="lt1"/>
                </a:solidFill>
                <a:latin typeface="Questrial"/>
                <a:ea typeface="Questrial"/>
                <a:cs typeface="Questrial"/>
                <a:sym typeface="Questrial"/>
              </a:defRPr>
            </a:lvl5pPr>
            <a:lvl6pPr indent="0" lvl="5" marL="1714500" marR="0" rtl="0" algn="l">
              <a:spcBef>
                <a:spcPts val="0"/>
              </a:spcBef>
              <a:buSzPct val="78571"/>
              <a:buNone/>
              <a:defRPr b="0" i="0" sz="1400" u="none" cap="none" strike="noStrike">
                <a:solidFill>
                  <a:schemeClr val="lt1"/>
                </a:solidFill>
                <a:latin typeface="Questrial"/>
                <a:ea typeface="Questrial"/>
                <a:cs typeface="Questrial"/>
                <a:sym typeface="Questrial"/>
              </a:defRPr>
            </a:lvl6pPr>
            <a:lvl7pPr indent="0" lvl="6" marL="2057400" marR="0" rtl="0" algn="l">
              <a:spcBef>
                <a:spcPts val="0"/>
              </a:spcBef>
              <a:buSzPct val="78571"/>
              <a:buNone/>
              <a:defRPr b="0" i="0" sz="1400" u="none" cap="none" strike="noStrike">
                <a:solidFill>
                  <a:schemeClr val="lt1"/>
                </a:solidFill>
                <a:latin typeface="Questrial"/>
                <a:ea typeface="Questrial"/>
                <a:cs typeface="Questrial"/>
                <a:sym typeface="Questrial"/>
              </a:defRPr>
            </a:lvl7pPr>
            <a:lvl8pPr indent="0" lvl="7" marL="2400300" marR="0" rtl="0" algn="l">
              <a:spcBef>
                <a:spcPts val="0"/>
              </a:spcBef>
              <a:buSzPct val="78571"/>
              <a:buNone/>
              <a:defRPr b="0" i="0" sz="1400" u="none" cap="none" strike="noStrike">
                <a:solidFill>
                  <a:schemeClr val="lt1"/>
                </a:solidFill>
                <a:latin typeface="Questrial"/>
                <a:ea typeface="Questrial"/>
                <a:cs typeface="Questrial"/>
                <a:sym typeface="Questrial"/>
              </a:defRPr>
            </a:lvl8pPr>
            <a:lvl9pPr indent="0" lvl="8" marL="2743200" marR="0" rtl="0" algn="l">
              <a:spcBef>
                <a:spcPts val="0"/>
              </a:spcBef>
              <a:buSzPct val="78571"/>
              <a:buNone/>
              <a:defRPr b="0" i="0" sz="1400" u="none" cap="none" strike="noStrike">
                <a:solidFill>
                  <a:schemeClr val="lt1"/>
                </a:solidFill>
                <a:latin typeface="Questrial"/>
                <a:ea typeface="Questrial"/>
                <a:cs typeface="Questrial"/>
                <a:sym typeface="Questrial"/>
              </a:defRPr>
            </a:lvl9pPr>
          </a:lstStyle>
          <a:p/>
        </p:txBody>
      </p:sp>
      <p:sp>
        <p:nvSpPr>
          <p:cNvPr id="16" name="Shape 16"/>
          <p:cNvSpPr txBox="1"/>
          <p:nvPr>
            <p:ph idx="12" type="sldNum"/>
          </p:nvPr>
        </p:nvSpPr>
        <p:spPr>
          <a:xfrm>
            <a:off x="7772400" y="4183856"/>
            <a:ext cx="856800" cy="502500"/>
          </a:xfrm>
          <a:prstGeom prst="rect">
            <a:avLst/>
          </a:prstGeom>
          <a:noFill/>
          <a:ln>
            <a:noFill/>
          </a:ln>
        </p:spPr>
        <p:txBody>
          <a:bodyPr anchorCtr="0" anchor="b" bIns="34275" lIns="68575" rIns="68575" tIns="34275">
            <a:noAutofit/>
          </a:bodyPr>
          <a:lstStyle/>
          <a:p>
            <a:pPr indent="0" lvl="0" marL="0" marR="0" rtl="0" algn="r">
              <a:spcBef>
                <a:spcPts val="0"/>
              </a:spcBef>
              <a:buSzPct val="25000"/>
              <a:buNone/>
            </a:pPr>
            <a:fld id="{00000000-1234-1234-1234-123412341234}" type="slidenum">
              <a:rPr b="0" i="0" lang="nl" sz="2400" u="none" cap="none" strike="noStrike">
                <a:solidFill>
                  <a:srgbClr val="293E05"/>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D9EEB"/>
        </a:solidFill>
      </p:bgPr>
    </p:bg>
    <p:spTree>
      <p:nvGrpSpPr>
        <p:cNvPr id="142" name="Shape 142"/>
        <p:cNvGrpSpPr/>
        <p:nvPr/>
      </p:nvGrpSpPr>
      <p:grpSpPr>
        <a:xfrm>
          <a:off x="0" y="0"/>
          <a:ext cx="0" cy="0"/>
          <a:chOff x="0" y="0"/>
          <a:chExt cx="0" cy="0"/>
        </a:xfrm>
      </p:grpSpPr>
      <p:sp>
        <p:nvSpPr>
          <p:cNvPr id="143" name="Shape 143"/>
          <p:cNvSpPr txBox="1"/>
          <p:nvPr>
            <p:ph type="ctrTitle"/>
          </p:nvPr>
        </p:nvSpPr>
        <p:spPr>
          <a:xfrm>
            <a:off x="513159" y="514349"/>
            <a:ext cx="6000900" cy="2229000"/>
          </a:xfrm>
          <a:prstGeom prst="rect">
            <a:avLst/>
          </a:prstGeom>
        </p:spPr>
        <p:txBody>
          <a:bodyPr anchorCtr="0" anchor="b" bIns="68575" lIns="68575" rIns="68575" tIns="68575">
            <a:noAutofit/>
          </a:bodyPr>
          <a:lstStyle/>
          <a:p>
            <a:pPr lvl="0">
              <a:spcBef>
                <a:spcPts val="0"/>
              </a:spcBef>
              <a:buNone/>
            </a:pPr>
            <a:r>
              <a:rPr lang="nl"/>
              <a:t>Bachelorproef: Coded UI Testing</a:t>
            </a:r>
          </a:p>
        </p:txBody>
      </p:sp>
      <p:sp>
        <p:nvSpPr>
          <p:cNvPr id="144" name="Shape 144"/>
          <p:cNvSpPr txBox="1"/>
          <p:nvPr>
            <p:ph idx="1" type="subTitle"/>
          </p:nvPr>
        </p:nvSpPr>
        <p:spPr>
          <a:xfrm>
            <a:off x="513159" y="2882900"/>
            <a:ext cx="4800600" cy="1460399"/>
          </a:xfrm>
          <a:prstGeom prst="rect">
            <a:avLst/>
          </a:prstGeom>
        </p:spPr>
        <p:txBody>
          <a:bodyPr anchorCtr="0" anchor="t" bIns="68575" lIns="68575" rIns="68575" tIns="68575">
            <a:noAutofit/>
          </a:bodyPr>
          <a:lstStyle/>
          <a:p>
            <a:pPr lvl="0">
              <a:spcBef>
                <a:spcPts val="0"/>
              </a:spcBef>
              <a:buNone/>
            </a:pPr>
            <a:r>
              <a:rPr lang="nl">
                <a:solidFill>
                  <a:srgbClr val="0B5394"/>
                </a:solidFill>
              </a:rPr>
              <a:t>Jasper Van Gestel &amp; Peter Van de Putte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ctr" bIns="68575" lIns="68575" rIns="68575" tIns="68575">
            <a:noAutofit/>
          </a:bodyPr>
          <a:lstStyle/>
          <a:p>
            <a:pPr lvl="0">
              <a:spcBef>
                <a:spcPts val="0"/>
              </a:spcBef>
              <a:buNone/>
            </a:pPr>
            <a:r>
              <a:rPr lang="nl" sz="3000">
                <a:latin typeface="Ubuntu"/>
                <a:ea typeface="Ubuntu"/>
                <a:cs typeface="Ubuntu"/>
                <a:sym typeface="Ubuntu"/>
              </a:rPr>
              <a:t>Inhoud</a:t>
            </a:r>
          </a:p>
        </p:txBody>
      </p:sp>
      <p:sp>
        <p:nvSpPr>
          <p:cNvPr id="150" name="Shape 150"/>
          <p:cNvSpPr txBox="1"/>
          <p:nvPr>
            <p:ph idx="1" type="body"/>
          </p:nvPr>
        </p:nvSpPr>
        <p:spPr>
          <a:xfrm>
            <a:off x="311700" y="1152475"/>
            <a:ext cx="8520600" cy="3416400"/>
          </a:xfrm>
          <a:prstGeom prst="rect">
            <a:avLst/>
          </a:prstGeom>
        </p:spPr>
        <p:txBody>
          <a:bodyPr anchorCtr="0" anchor="ctr" bIns="68575" lIns="68575" rIns="68575" tIns="68575">
            <a:noAutofit/>
          </a:bodyPr>
          <a:lstStyle/>
          <a:p>
            <a:pPr indent="-342900" lvl="0" marL="457200" rtl="0">
              <a:lnSpc>
                <a:spcPct val="150000"/>
              </a:lnSpc>
              <a:spcBef>
                <a:spcPts val="0"/>
              </a:spcBef>
              <a:buSzPct val="100000"/>
              <a:buFont typeface="Ubuntu"/>
              <a:buAutoNum type="arabicPeriod"/>
            </a:pPr>
            <a:r>
              <a:rPr lang="nl" sz="1800">
                <a:latin typeface="Ubuntu"/>
                <a:ea typeface="Ubuntu"/>
                <a:cs typeface="Ubuntu"/>
                <a:sym typeface="Ubuntu"/>
              </a:rPr>
              <a:t>Doel</a:t>
            </a:r>
          </a:p>
          <a:p>
            <a:pPr indent="-342900" lvl="0" marL="457200" rtl="0">
              <a:lnSpc>
                <a:spcPct val="150000"/>
              </a:lnSpc>
              <a:spcBef>
                <a:spcPts val="0"/>
              </a:spcBef>
              <a:buSzPct val="100000"/>
              <a:buFont typeface="Ubuntu"/>
              <a:buAutoNum type="arabicPeriod"/>
            </a:pPr>
            <a:r>
              <a:rPr lang="nl" sz="1800">
                <a:latin typeface="Ubuntu"/>
                <a:ea typeface="Ubuntu"/>
                <a:cs typeface="Ubuntu"/>
                <a:sym typeface="Ubuntu"/>
              </a:rPr>
              <a:t>Planning</a:t>
            </a:r>
          </a:p>
          <a:p>
            <a:pPr indent="-342900" lvl="0" marL="457200" rtl="0">
              <a:lnSpc>
                <a:spcPct val="150000"/>
              </a:lnSpc>
              <a:spcBef>
                <a:spcPts val="0"/>
              </a:spcBef>
              <a:buSzPct val="100000"/>
              <a:buFont typeface="Ubuntu"/>
              <a:buAutoNum type="arabicPeriod"/>
            </a:pPr>
            <a:r>
              <a:rPr lang="nl" sz="1800">
                <a:latin typeface="Ubuntu"/>
                <a:ea typeface="Ubuntu"/>
                <a:cs typeface="Ubuntu"/>
                <a:sym typeface="Ubuntu"/>
              </a:rPr>
              <a:t>Problemen/uitdagingen</a:t>
            </a:r>
          </a:p>
          <a:p>
            <a:pPr indent="-342900" lvl="0" marL="457200">
              <a:lnSpc>
                <a:spcPct val="150000"/>
              </a:lnSpc>
              <a:spcBef>
                <a:spcPts val="0"/>
              </a:spcBef>
              <a:buSzPct val="100000"/>
              <a:buFont typeface="Ubuntu"/>
              <a:buAutoNum type="arabicPeriod"/>
            </a:pPr>
            <a:r>
              <a:rPr lang="nl" sz="1800">
                <a:latin typeface="Ubuntu"/>
                <a:ea typeface="Ubuntu"/>
                <a:cs typeface="Ubuntu"/>
                <a:sym typeface="Ubuntu"/>
              </a:rPr>
              <a:t>Besluit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ctr" bIns="68575" lIns="68575" rIns="68575" tIns="68575">
            <a:noAutofit/>
          </a:bodyPr>
          <a:lstStyle/>
          <a:p>
            <a:pPr indent="-419100" lvl="0" marL="457200">
              <a:spcBef>
                <a:spcPts val="0"/>
              </a:spcBef>
              <a:buSzPct val="100000"/>
              <a:buFont typeface="Ubuntu"/>
              <a:buAutoNum type="arabicPeriod"/>
            </a:pPr>
            <a:r>
              <a:rPr lang="nl" sz="3000">
                <a:latin typeface="Ubuntu"/>
                <a:ea typeface="Ubuntu"/>
                <a:cs typeface="Ubuntu"/>
                <a:sym typeface="Ubuntu"/>
              </a:rPr>
              <a:t>Doel	</a:t>
            </a:r>
          </a:p>
        </p:txBody>
      </p:sp>
      <p:sp>
        <p:nvSpPr>
          <p:cNvPr id="156" name="Shape 156"/>
          <p:cNvSpPr txBox="1"/>
          <p:nvPr>
            <p:ph idx="1" type="body"/>
          </p:nvPr>
        </p:nvSpPr>
        <p:spPr>
          <a:xfrm>
            <a:off x="311700" y="1152475"/>
            <a:ext cx="8520600" cy="3416400"/>
          </a:xfrm>
          <a:prstGeom prst="rect">
            <a:avLst/>
          </a:prstGeom>
        </p:spPr>
        <p:txBody>
          <a:bodyPr anchorCtr="0" anchor="ctr" bIns="68575" lIns="68575" rIns="68575" tIns="68575">
            <a:noAutofit/>
          </a:bodyPr>
          <a:lstStyle/>
          <a:p>
            <a:pPr indent="-342900" lvl="0" marL="457200" rtl="0">
              <a:lnSpc>
                <a:spcPct val="150000"/>
              </a:lnSpc>
              <a:spcBef>
                <a:spcPts val="0"/>
              </a:spcBef>
              <a:buSzPct val="100000"/>
              <a:buFont typeface="Ubuntu"/>
            </a:pPr>
            <a:r>
              <a:rPr lang="nl" sz="1800">
                <a:latin typeface="Ubuntu"/>
                <a:ea typeface="Ubuntu"/>
                <a:cs typeface="Ubuntu"/>
                <a:sym typeface="Ubuntu"/>
              </a:rPr>
              <a:t>Testing guideline</a:t>
            </a:r>
          </a:p>
          <a:p>
            <a:pPr indent="-342900" lvl="0" marL="457200" rtl="0">
              <a:lnSpc>
                <a:spcPct val="150000"/>
              </a:lnSpc>
              <a:spcBef>
                <a:spcPts val="0"/>
              </a:spcBef>
              <a:buSzPct val="100000"/>
              <a:buFont typeface="Ubuntu"/>
            </a:pPr>
            <a:r>
              <a:rPr lang="nl" sz="1800">
                <a:latin typeface="Ubuntu"/>
                <a:ea typeface="Ubuntu"/>
                <a:cs typeface="Ubuntu"/>
                <a:sym typeface="Ubuntu"/>
              </a:rPr>
              <a:t>Testing checklist</a:t>
            </a:r>
          </a:p>
          <a:p>
            <a:pPr indent="-342900" lvl="0" marL="457200">
              <a:lnSpc>
                <a:spcPct val="150000"/>
              </a:lnSpc>
              <a:spcBef>
                <a:spcPts val="0"/>
              </a:spcBef>
              <a:buSzPct val="100000"/>
              <a:buFont typeface="Ubuntu"/>
            </a:pPr>
            <a:r>
              <a:rPr lang="nl" sz="1800">
                <a:latin typeface="Ubuntu"/>
                <a:ea typeface="Ubuntu"/>
                <a:cs typeface="Ubuntu"/>
                <a:sym typeface="Ubuntu"/>
              </a:rPr>
              <a:t>Log</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ctr" bIns="68575" lIns="68575" rIns="68575" tIns="68575">
            <a:noAutofit/>
          </a:bodyPr>
          <a:lstStyle/>
          <a:p>
            <a:pPr lvl="0">
              <a:spcBef>
                <a:spcPts val="0"/>
              </a:spcBef>
              <a:buNone/>
            </a:pPr>
            <a:r>
              <a:rPr lang="nl">
                <a:latin typeface="Ubuntu"/>
                <a:ea typeface="Ubuntu"/>
                <a:cs typeface="Ubuntu"/>
                <a:sym typeface="Ubuntu"/>
              </a:rPr>
              <a:t>2. Planning</a:t>
            </a:r>
          </a:p>
        </p:txBody>
      </p:sp>
      <p:sp>
        <p:nvSpPr>
          <p:cNvPr id="162" name="Shape 162"/>
          <p:cNvSpPr txBox="1"/>
          <p:nvPr>
            <p:ph idx="1" type="body"/>
          </p:nvPr>
        </p:nvSpPr>
        <p:spPr>
          <a:xfrm>
            <a:off x="311700" y="1152475"/>
            <a:ext cx="8520600" cy="3416400"/>
          </a:xfrm>
          <a:prstGeom prst="rect">
            <a:avLst/>
          </a:prstGeom>
        </p:spPr>
        <p:txBody>
          <a:bodyPr anchorCtr="0" anchor="ctr" bIns="68575" lIns="68575" rIns="68575" tIns="68575">
            <a:noAutofit/>
          </a:bodyPr>
          <a:lstStyle/>
          <a:p>
            <a:pPr indent="-342900" lvl="0" marL="457200" rtl="0">
              <a:lnSpc>
                <a:spcPct val="115000"/>
              </a:lnSpc>
              <a:spcBef>
                <a:spcPts val="0"/>
              </a:spcBef>
              <a:buSzPct val="100000"/>
              <a:buFont typeface="Ubuntu"/>
            </a:pPr>
            <a:r>
              <a:rPr lang="nl" sz="1800">
                <a:latin typeface="Ubuntu"/>
                <a:ea typeface="Ubuntu"/>
                <a:cs typeface="Ubuntu"/>
                <a:sym typeface="Ubuntu"/>
              </a:rPr>
              <a:t>Klaar:</a:t>
            </a:r>
          </a:p>
          <a:p>
            <a:pPr indent="-254000" lvl="1" marL="558800" marR="0" rtl="0" algn="l">
              <a:lnSpc>
                <a:spcPct val="115000"/>
              </a:lnSpc>
              <a:spcBef>
                <a:spcPts val="300"/>
              </a:spcBef>
              <a:spcAft>
                <a:spcPts val="500"/>
              </a:spcAft>
              <a:buClr>
                <a:schemeClr val="lt1"/>
              </a:buClr>
              <a:buSzPct val="100000"/>
              <a:buFont typeface="Ubuntu"/>
            </a:pPr>
            <a:r>
              <a:rPr lang="nl" sz="1600">
                <a:latin typeface="Ubuntu"/>
                <a:ea typeface="Ubuntu"/>
                <a:cs typeface="Ubuntu"/>
                <a:sym typeface="Ubuntu"/>
              </a:rPr>
              <a:t>Leren werken met Coded UI Testing</a:t>
            </a:r>
          </a:p>
          <a:p>
            <a:pPr lvl="1" rtl="0">
              <a:lnSpc>
                <a:spcPct val="115000"/>
              </a:lnSpc>
              <a:spcBef>
                <a:spcPts val="0"/>
              </a:spcBef>
              <a:buSzPct val="100000"/>
              <a:buFont typeface="Ubuntu"/>
            </a:pPr>
            <a:r>
              <a:rPr lang="nl" sz="1600">
                <a:latin typeface="Ubuntu"/>
                <a:ea typeface="Ubuntu"/>
                <a:cs typeface="Ubuntu"/>
                <a:sym typeface="Ubuntu"/>
              </a:rPr>
              <a:t>Applicatie leren kennen</a:t>
            </a:r>
          </a:p>
          <a:p>
            <a:pPr indent="0" lvl="0" marL="0" rtl="0">
              <a:spcBef>
                <a:spcPts val="0"/>
              </a:spcBef>
              <a:buNone/>
            </a:pPr>
            <a:r>
              <a:t/>
            </a:r>
            <a:endParaRPr sz="1100">
              <a:latin typeface="Ubuntu"/>
              <a:ea typeface="Ubuntu"/>
              <a:cs typeface="Ubuntu"/>
              <a:sym typeface="Ubuntu"/>
            </a:endParaRPr>
          </a:p>
          <a:p>
            <a:pPr indent="-342900" lvl="0" marL="457200" rtl="0">
              <a:lnSpc>
                <a:spcPct val="115000"/>
              </a:lnSpc>
              <a:spcBef>
                <a:spcPts val="0"/>
              </a:spcBef>
              <a:buSzPct val="100000"/>
              <a:buFont typeface="Ubuntu"/>
            </a:pPr>
            <a:r>
              <a:rPr lang="nl" sz="1800">
                <a:latin typeface="Ubuntu"/>
                <a:ea typeface="Ubuntu"/>
                <a:cs typeface="Ubuntu"/>
                <a:sym typeface="Ubuntu"/>
              </a:rPr>
              <a:t>In progress</a:t>
            </a:r>
          </a:p>
          <a:p>
            <a:pPr lvl="1" rtl="0">
              <a:lnSpc>
                <a:spcPct val="115000"/>
              </a:lnSpc>
              <a:spcBef>
                <a:spcPts val="0"/>
              </a:spcBef>
              <a:buSzPct val="100000"/>
              <a:buFont typeface="Ubuntu"/>
            </a:pPr>
            <a:r>
              <a:rPr lang="nl" sz="1600">
                <a:latin typeface="Ubuntu"/>
                <a:ea typeface="Ubuntu"/>
                <a:cs typeface="Ubuntu"/>
                <a:sym typeface="Ubuntu"/>
              </a:rPr>
              <a:t>Pagina’s analyseren → Testing checklist</a:t>
            </a:r>
          </a:p>
          <a:p>
            <a:pPr lvl="2" rtl="0">
              <a:lnSpc>
                <a:spcPct val="115000"/>
              </a:lnSpc>
              <a:spcBef>
                <a:spcPts val="0"/>
              </a:spcBef>
              <a:buSzPct val="100000"/>
              <a:buFont typeface="Ubuntu"/>
            </a:pPr>
            <a:r>
              <a:rPr lang="nl" sz="1400">
                <a:latin typeface="Ubuntu"/>
                <a:ea typeface="Ubuntu"/>
                <a:cs typeface="Ubuntu"/>
                <a:sym typeface="Ubuntu"/>
              </a:rPr>
              <a:t>General checklist</a:t>
            </a:r>
          </a:p>
          <a:p>
            <a:pPr lvl="2" rtl="0">
              <a:lnSpc>
                <a:spcPct val="115000"/>
              </a:lnSpc>
              <a:spcBef>
                <a:spcPts val="0"/>
              </a:spcBef>
              <a:buSzPct val="100000"/>
              <a:buFont typeface="Ubuntu"/>
            </a:pPr>
            <a:r>
              <a:rPr lang="nl" sz="1400">
                <a:latin typeface="Ubuntu"/>
                <a:ea typeface="Ubuntu"/>
                <a:cs typeface="Ubuntu"/>
                <a:sym typeface="Ubuntu"/>
              </a:rPr>
              <a:t>Paradigm checklist</a:t>
            </a:r>
          </a:p>
          <a:p>
            <a:pPr lvl="2" rtl="0">
              <a:lnSpc>
                <a:spcPct val="115000"/>
              </a:lnSpc>
              <a:spcBef>
                <a:spcPts val="0"/>
              </a:spcBef>
              <a:buSzPct val="100000"/>
              <a:buFont typeface="Ubuntu"/>
            </a:pPr>
            <a:r>
              <a:rPr lang="nl" sz="1400">
                <a:latin typeface="Ubuntu"/>
                <a:ea typeface="Ubuntu"/>
                <a:cs typeface="Ubuntu"/>
                <a:sym typeface="Ubuntu"/>
              </a:rPr>
              <a:t>Page checklist</a:t>
            </a:r>
          </a:p>
          <a:p>
            <a:pPr lvl="1" rtl="0">
              <a:lnSpc>
                <a:spcPct val="115000"/>
              </a:lnSpc>
              <a:spcBef>
                <a:spcPts val="0"/>
              </a:spcBef>
              <a:buSzPct val="100000"/>
              <a:buFont typeface="Ubuntu"/>
            </a:pPr>
            <a:r>
              <a:rPr lang="nl" sz="1600">
                <a:latin typeface="Ubuntu"/>
                <a:ea typeface="Ubuntu"/>
                <a:cs typeface="Ubuntu"/>
                <a:sym typeface="Ubuntu"/>
              </a:rPr>
              <a:t>Guideline definiëren voor checklist</a:t>
            </a:r>
          </a:p>
          <a:p>
            <a:pPr lvl="1">
              <a:lnSpc>
                <a:spcPct val="115000"/>
              </a:lnSpc>
              <a:spcBef>
                <a:spcPts val="0"/>
              </a:spcBef>
              <a:buSzPct val="100000"/>
              <a:buFont typeface="Ubuntu"/>
            </a:pPr>
            <a:r>
              <a:rPr lang="nl" sz="1600">
                <a:latin typeface="Ubuntu"/>
                <a:ea typeface="Ubuntu"/>
                <a:cs typeface="Ubuntu"/>
                <a:sym typeface="Ubuntu"/>
              </a:rPr>
              <a:t>Problemen documenteren → Log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ctr" bIns="68575" lIns="68575" rIns="68575" tIns="68575">
            <a:noAutofit/>
          </a:bodyPr>
          <a:lstStyle/>
          <a:p>
            <a:pPr lvl="0" rtl="0">
              <a:spcBef>
                <a:spcPts val="0"/>
              </a:spcBef>
              <a:buNone/>
            </a:pPr>
            <a:r>
              <a:rPr lang="nl">
                <a:latin typeface="Ubuntu"/>
                <a:ea typeface="Ubuntu"/>
                <a:cs typeface="Ubuntu"/>
                <a:sym typeface="Ubuntu"/>
              </a:rPr>
              <a:t>Checklist</a:t>
            </a:r>
          </a:p>
          <a:p>
            <a:pPr lvl="0">
              <a:spcBef>
                <a:spcPts val="0"/>
              </a:spcBef>
              <a:buNone/>
            </a:pPr>
            <a:r>
              <a:rPr lang="nl">
                <a:latin typeface="Ubuntu"/>
                <a:ea typeface="Ubuntu"/>
                <a:cs typeface="Ubuntu"/>
                <a:sym typeface="Ubuntu"/>
              </a:rPr>
              <a:t>(General)</a:t>
            </a:r>
          </a:p>
        </p:txBody>
      </p:sp>
      <p:pic>
        <p:nvPicPr>
          <p:cNvPr id="168" name="Shape 168"/>
          <p:cNvPicPr preferRelativeResize="0"/>
          <p:nvPr/>
        </p:nvPicPr>
        <p:blipFill>
          <a:blip r:embed="rId3">
            <a:alphaModFix/>
          </a:blip>
          <a:stretch>
            <a:fillRect/>
          </a:stretch>
        </p:blipFill>
        <p:spPr>
          <a:xfrm>
            <a:off x="2042194" y="0"/>
            <a:ext cx="7101804" cy="51434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ctr" bIns="68575" lIns="68575" rIns="68575" tIns="68575">
            <a:noAutofit/>
          </a:bodyPr>
          <a:lstStyle/>
          <a:p>
            <a:pPr lvl="0" rtl="0">
              <a:spcBef>
                <a:spcPts val="0"/>
              </a:spcBef>
              <a:buNone/>
            </a:pPr>
            <a:r>
              <a:rPr lang="nl">
                <a:latin typeface="Ubuntu"/>
                <a:ea typeface="Ubuntu"/>
                <a:cs typeface="Ubuntu"/>
                <a:sym typeface="Ubuntu"/>
              </a:rPr>
              <a:t>Checklist</a:t>
            </a:r>
          </a:p>
          <a:p>
            <a:pPr lvl="0">
              <a:spcBef>
                <a:spcPts val="0"/>
              </a:spcBef>
              <a:buNone/>
            </a:pPr>
            <a:r>
              <a:rPr lang="nl">
                <a:latin typeface="Ubuntu"/>
                <a:ea typeface="Ubuntu"/>
                <a:cs typeface="Ubuntu"/>
                <a:sym typeface="Ubuntu"/>
              </a:rPr>
              <a:t>(Paradigm)</a:t>
            </a:r>
          </a:p>
        </p:txBody>
      </p:sp>
      <p:pic>
        <p:nvPicPr>
          <p:cNvPr id="174" name="Shape 174"/>
          <p:cNvPicPr preferRelativeResize="0"/>
          <p:nvPr/>
        </p:nvPicPr>
        <p:blipFill>
          <a:blip r:embed="rId3">
            <a:alphaModFix/>
          </a:blip>
          <a:stretch>
            <a:fillRect/>
          </a:stretch>
        </p:blipFill>
        <p:spPr>
          <a:xfrm>
            <a:off x="3246119" y="0"/>
            <a:ext cx="5897879" cy="51434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ctr" bIns="68575" lIns="68575" rIns="68575" tIns="68575">
            <a:noAutofit/>
          </a:bodyPr>
          <a:lstStyle/>
          <a:p>
            <a:pPr lvl="0">
              <a:spcBef>
                <a:spcPts val="0"/>
              </a:spcBef>
              <a:buNone/>
            </a:pPr>
            <a:r>
              <a:rPr lang="nl">
                <a:latin typeface="Ubuntu"/>
                <a:ea typeface="Ubuntu"/>
                <a:cs typeface="Ubuntu"/>
                <a:sym typeface="Ubuntu"/>
              </a:rPr>
              <a:t>Checklist (Page)</a:t>
            </a:r>
          </a:p>
        </p:txBody>
      </p:sp>
      <p:pic>
        <p:nvPicPr>
          <p:cNvPr id="180" name="Shape 180"/>
          <p:cNvPicPr preferRelativeResize="0"/>
          <p:nvPr/>
        </p:nvPicPr>
        <p:blipFill>
          <a:blip r:embed="rId3">
            <a:alphaModFix/>
          </a:blip>
          <a:stretch>
            <a:fillRect/>
          </a:stretch>
        </p:blipFill>
        <p:spPr>
          <a:xfrm>
            <a:off x="0" y="1999300"/>
            <a:ext cx="9144000" cy="31441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ctr" bIns="68575" lIns="68575" rIns="68575" tIns="68575">
            <a:noAutofit/>
          </a:bodyPr>
          <a:lstStyle/>
          <a:p>
            <a:pPr lvl="0">
              <a:spcBef>
                <a:spcPts val="0"/>
              </a:spcBef>
              <a:buNone/>
            </a:pPr>
            <a:r>
              <a:rPr lang="nl">
                <a:latin typeface="Ubuntu"/>
                <a:ea typeface="Ubuntu"/>
                <a:cs typeface="Ubuntu"/>
                <a:sym typeface="Ubuntu"/>
              </a:rPr>
              <a:t>3. Problemen/uitdagingen</a:t>
            </a:r>
          </a:p>
        </p:txBody>
      </p:sp>
      <p:sp>
        <p:nvSpPr>
          <p:cNvPr id="186" name="Shape 186"/>
          <p:cNvSpPr txBox="1"/>
          <p:nvPr>
            <p:ph idx="1" type="body"/>
          </p:nvPr>
        </p:nvSpPr>
        <p:spPr>
          <a:xfrm>
            <a:off x="311700" y="1152475"/>
            <a:ext cx="8520600" cy="3416400"/>
          </a:xfrm>
          <a:prstGeom prst="rect">
            <a:avLst/>
          </a:prstGeom>
        </p:spPr>
        <p:txBody>
          <a:bodyPr anchorCtr="0" anchor="ctr" bIns="68575" lIns="68575" rIns="68575" tIns="68575">
            <a:noAutofit/>
          </a:bodyPr>
          <a:lstStyle/>
          <a:p>
            <a:pPr indent="-342900" lvl="0" marL="457200" rtl="0">
              <a:lnSpc>
                <a:spcPct val="150000"/>
              </a:lnSpc>
              <a:spcBef>
                <a:spcPts val="0"/>
              </a:spcBef>
              <a:buSzPct val="100000"/>
              <a:buFont typeface="Ubuntu"/>
            </a:pPr>
            <a:r>
              <a:rPr lang="nl" sz="1800">
                <a:latin typeface="Ubuntu"/>
                <a:ea typeface="Ubuntu"/>
                <a:cs typeface="Ubuntu"/>
                <a:sym typeface="Ubuntu"/>
              </a:rPr>
              <a:t>Coded UI testing voor windows 10</a:t>
            </a:r>
          </a:p>
          <a:p>
            <a:pPr indent="-330200" lvl="1" marL="914400" rtl="0">
              <a:lnSpc>
                <a:spcPct val="150000"/>
              </a:lnSpc>
              <a:spcBef>
                <a:spcPts val="0"/>
              </a:spcBef>
              <a:buSzPct val="100000"/>
              <a:buFont typeface="Ubuntu"/>
            </a:pPr>
            <a:r>
              <a:rPr lang="nl" sz="1600">
                <a:latin typeface="Ubuntu"/>
                <a:ea typeface="Ubuntu"/>
                <a:cs typeface="Ubuntu"/>
                <a:sym typeface="Ubuntu"/>
              </a:rPr>
              <a:t>Weinig tot niet ondersteund</a:t>
            </a:r>
          </a:p>
          <a:p>
            <a:pPr indent="-342900" lvl="0" marL="457200" rtl="0">
              <a:lnSpc>
                <a:spcPct val="150000"/>
              </a:lnSpc>
              <a:spcBef>
                <a:spcPts val="0"/>
              </a:spcBef>
              <a:buSzPct val="100000"/>
              <a:buFont typeface="Ubuntu"/>
            </a:pPr>
            <a:r>
              <a:rPr lang="nl" sz="1800">
                <a:latin typeface="Ubuntu"/>
                <a:ea typeface="Ubuntu"/>
                <a:cs typeface="Ubuntu"/>
                <a:sym typeface="Ubuntu"/>
              </a:rPr>
              <a:t>Werkwijze (guideline/checklist) zelf uitgezocht</a:t>
            </a:r>
          </a:p>
          <a:p>
            <a:pPr indent="-342900" lvl="0" marL="457200">
              <a:lnSpc>
                <a:spcPct val="150000"/>
              </a:lnSpc>
              <a:spcBef>
                <a:spcPts val="0"/>
              </a:spcBef>
              <a:buSzPct val="100000"/>
              <a:buFont typeface="Ubuntu"/>
            </a:pPr>
            <a:r>
              <a:rPr lang="nl" sz="1800">
                <a:latin typeface="Ubuntu"/>
                <a:ea typeface="Ubuntu"/>
                <a:cs typeface="Ubuntu"/>
                <a:sym typeface="Ubuntu"/>
              </a:rPr>
              <a:t>Veel omslachtige code (nieuwe technologie)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ctr" bIns="68575" lIns="68575" rIns="68575" tIns="68575">
            <a:noAutofit/>
          </a:bodyPr>
          <a:lstStyle/>
          <a:p>
            <a:pPr lvl="0">
              <a:spcBef>
                <a:spcPts val="0"/>
              </a:spcBef>
              <a:buNone/>
            </a:pPr>
            <a:r>
              <a:rPr lang="nl">
                <a:latin typeface="Ubuntu"/>
                <a:ea typeface="Ubuntu"/>
                <a:cs typeface="Ubuntu"/>
                <a:sym typeface="Ubuntu"/>
              </a:rPr>
              <a:t>4. Besluit</a:t>
            </a:r>
          </a:p>
        </p:txBody>
      </p:sp>
      <p:sp>
        <p:nvSpPr>
          <p:cNvPr id="192" name="Shape 192"/>
          <p:cNvSpPr txBox="1"/>
          <p:nvPr>
            <p:ph idx="1" type="body"/>
          </p:nvPr>
        </p:nvSpPr>
        <p:spPr>
          <a:xfrm>
            <a:off x="311700" y="1152475"/>
            <a:ext cx="8520600" cy="3416400"/>
          </a:xfrm>
          <a:prstGeom prst="rect">
            <a:avLst/>
          </a:prstGeom>
        </p:spPr>
        <p:txBody>
          <a:bodyPr anchorCtr="0" anchor="ctr" bIns="68575" lIns="68575" rIns="68575" tIns="68575">
            <a:noAutofit/>
          </a:bodyPr>
          <a:lstStyle/>
          <a:p>
            <a:pPr indent="-342900" lvl="0" marL="457200" rtl="0">
              <a:lnSpc>
                <a:spcPct val="150000"/>
              </a:lnSpc>
              <a:spcBef>
                <a:spcPts val="0"/>
              </a:spcBef>
              <a:buSzPct val="100000"/>
              <a:buFont typeface="Ubuntu"/>
            </a:pPr>
            <a:r>
              <a:rPr lang="nl" sz="1800">
                <a:latin typeface="Ubuntu"/>
                <a:ea typeface="Ubuntu"/>
                <a:cs typeface="Ubuntu"/>
                <a:sym typeface="Ubuntu"/>
              </a:rPr>
              <a:t>Nog niet veel coverage</a:t>
            </a:r>
          </a:p>
          <a:p>
            <a:pPr indent="-342900" lvl="0" marL="457200" rtl="0">
              <a:lnSpc>
                <a:spcPct val="150000"/>
              </a:lnSpc>
              <a:spcBef>
                <a:spcPts val="0"/>
              </a:spcBef>
              <a:buSzPct val="100000"/>
              <a:buFont typeface="Ubuntu"/>
            </a:pPr>
            <a:r>
              <a:rPr lang="nl" sz="1800">
                <a:latin typeface="Ubuntu"/>
                <a:ea typeface="Ubuntu"/>
                <a:cs typeface="Ubuntu"/>
                <a:sym typeface="Ubuntu"/>
              </a:rPr>
              <a:t>Wel stevige basis</a:t>
            </a:r>
          </a:p>
          <a:p>
            <a:pPr indent="-342900" lvl="0" marL="457200" rtl="0">
              <a:lnSpc>
                <a:spcPct val="150000"/>
              </a:lnSpc>
              <a:spcBef>
                <a:spcPts val="0"/>
              </a:spcBef>
              <a:buSzPct val="100000"/>
              <a:buFont typeface="Ubuntu"/>
            </a:pPr>
            <a:r>
              <a:rPr lang="nl" sz="1800">
                <a:latin typeface="Ubuntu"/>
                <a:ea typeface="Ubuntu"/>
                <a:cs typeface="Ubuntu"/>
                <a:sym typeface="Ubuntu"/>
              </a:rPr>
              <a:t>Guideline al uitgebreid beschreven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gment">
  <a:themeElements>
    <a:clrScheme name="Segment">
      <a:dk1>
        <a:srgbClr val="000000"/>
      </a:dk1>
      <a:lt1>
        <a:srgbClr val="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