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5" r:id="rId3"/>
    <p:sldId id="310" r:id="rId4"/>
    <p:sldId id="312" r:id="rId5"/>
    <p:sldId id="322" r:id="rId6"/>
    <p:sldId id="323" r:id="rId7"/>
    <p:sldId id="321" r:id="rId8"/>
    <p:sldId id="324" r:id="rId9"/>
    <p:sldId id="325" r:id="rId10"/>
    <p:sldId id="319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84ED9-675C-47C0-BD62-8AC8A38A4AEF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</dgm:pt>
    <dgm:pt modelId="{0AE4EEE9-0989-4EAF-93E0-0C8A698414B8}">
      <dgm:prSet phldrT="[Tekst]"/>
      <dgm:spPr/>
      <dgm:t>
        <a:bodyPr/>
        <a:lstStyle/>
        <a:p>
          <a:pPr algn="ctr"/>
          <a:r>
            <a:rPr lang="nl-NL"/>
            <a:t>Definition</a:t>
          </a:r>
          <a:endParaRPr lang="nl-NL" dirty="0"/>
        </a:p>
      </dgm:t>
    </dgm:pt>
    <dgm:pt modelId="{16E8CD2F-4185-482F-A8C7-92D9C2E2B856}" type="parTrans" cxnId="{17DE363A-52B8-4661-9C14-1D582AD67A24}">
      <dgm:prSet/>
      <dgm:spPr/>
      <dgm:t>
        <a:bodyPr/>
        <a:lstStyle/>
        <a:p>
          <a:endParaRPr lang="nl-NL"/>
        </a:p>
      </dgm:t>
    </dgm:pt>
    <dgm:pt modelId="{E7317DA7-BE3C-45CA-8D27-8C36D3539EDB}" type="sibTrans" cxnId="{17DE363A-52B8-4661-9C14-1D582AD67A24}">
      <dgm:prSet/>
      <dgm:spPr/>
      <dgm:t>
        <a:bodyPr/>
        <a:lstStyle/>
        <a:p>
          <a:endParaRPr lang="nl-NL"/>
        </a:p>
      </dgm:t>
    </dgm:pt>
    <dgm:pt modelId="{DF61D6BA-DE88-44EF-AC9A-B4FE581FC953}">
      <dgm:prSet phldrT="[Tekst]"/>
      <dgm:spPr/>
      <dgm:t>
        <a:bodyPr/>
        <a:lstStyle/>
        <a:p>
          <a:pPr algn="ctr"/>
          <a:r>
            <a:rPr lang="nl-NL" dirty="0"/>
            <a:t>Definition</a:t>
          </a:r>
        </a:p>
      </dgm:t>
    </dgm:pt>
    <dgm:pt modelId="{2A1410AB-A553-48F1-B3F4-4215A808D338}" type="parTrans" cxnId="{EC71DFBE-0E1E-4788-9040-BE48F9B1FA69}">
      <dgm:prSet/>
      <dgm:spPr/>
      <dgm:t>
        <a:bodyPr/>
        <a:lstStyle/>
        <a:p>
          <a:endParaRPr lang="nl-NL"/>
        </a:p>
      </dgm:t>
    </dgm:pt>
    <dgm:pt modelId="{897B32AE-6E2D-46E6-B851-82F4E57DB2A3}" type="sibTrans" cxnId="{EC71DFBE-0E1E-4788-9040-BE48F9B1FA69}">
      <dgm:prSet/>
      <dgm:spPr/>
      <dgm:t>
        <a:bodyPr/>
        <a:lstStyle/>
        <a:p>
          <a:endParaRPr lang="nl-NL"/>
        </a:p>
      </dgm:t>
    </dgm:pt>
    <dgm:pt modelId="{2D79B4C7-E1C0-449C-AEFF-B1555872D047}">
      <dgm:prSet phldrT="[Tekst]"/>
      <dgm:spPr/>
      <dgm:t>
        <a:bodyPr/>
        <a:lstStyle/>
        <a:p>
          <a:pPr algn="ctr"/>
          <a:r>
            <a:rPr lang="nl-NL" dirty="0"/>
            <a:t>Manuele definitie</a:t>
          </a:r>
        </a:p>
      </dgm:t>
    </dgm:pt>
    <dgm:pt modelId="{577067A7-8634-4888-9DD1-8B0343EA6A32}" type="parTrans" cxnId="{59C4C7F5-9222-4702-BFCF-C3B8CAEA6A88}">
      <dgm:prSet/>
      <dgm:spPr/>
      <dgm:t>
        <a:bodyPr/>
        <a:lstStyle/>
        <a:p>
          <a:endParaRPr lang="nl-NL"/>
        </a:p>
      </dgm:t>
    </dgm:pt>
    <dgm:pt modelId="{7CF17F08-17A4-49AE-A414-F661FA3F01F0}" type="sibTrans" cxnId="{59C4C7F5-9222-4702-BFCF-C3B8CAEA6A88}">
      <dgm:prSet/>
      <dgm:spPr/>
      <dgm:t>
        <a:bodyPr/>
        <a:lstStyle/>
        <a:p>
          <a:endParaRPr lang="nl-NL"/>
        </a:p>
      </dgm:t>
    </dgm:pt>
    <dgm:pt modelId="{6803266C-47E1-4605-8712-EA1A485C73B2}">
      <dgm:prSet phldrT="[Tekst]"/>
      <dgm:spPr/>
      <dgm:t>
        <a:bodyPr/>
        <a:lstStyle/>
        <a:p>
          <a:pPr algn="ctr"/>
          <a:r>
            <a:rPr lang="nl-NL" dirty="0"/>
            <a:t>xxx.definition.xml</a:t>
          </a:r>
        </a:p>
      </dgm:t>
    </dgm:pt>
    <dgm:pt modelId="{B8A23BEA-F385-4D3F-A6D8-0C24B023E31E}" type="parTrans" cxnId="{CB422537-2E45-4A5F-B67E-26228E2B297C}">
      <dgm:prSet/>
      <dgm:spPr/>
      <dgm:t>
        <a:bodyPr/>
        <a:lstStyle/>
        <a:p>
          <a:endParaRPr lang="nl-NL"/>
        </a:p>
      </dgm:t>
    </dgm:pt>
    <dgm:pt modelId="{BB1F1332-05CB-471A-8057-E7EC7BBC2474}" type="sibTrans" cxnId="{CB422537-2E45-4A5F-B67E-26228E2B297C}">
      <dgm:prSet/>
      <dgm:spPr/>
      <dgm:t>
        <a:bodyPr/>
        <a:lstStyle/>
        <a:p>
          <a:endParaRPr lang="nl-NL"/>
        </a:p>
      </dgm:t>
    </dgm:pt>
    <dgm:pt modelId="{78DE5C86-DACA-4F6C-AD6B-B7F8E057EB05}">
      <dgm:prSet phldrT="[Tekst]"/>
      <dgm:spPr/>
      <dgm:t>
        <a:bodyPr/>
        <a:lstStyle/>
        <a:p>
          <a:pPr algn="ctr"/>
          <a:r>
            <a:rPr lang="nl-NL" dirty="0"/>
            <a:t>Target</a:t>
          </a:r>
        </a:p>
      </dgm:t>
    </dgm:pt>
    <dgm:pt modelId="{3C45D36D-1F00-4632-8C8B-D84BEF07A9C7}" type="parTrans" cxnId="{325869DA-2571-4824-86CE-9E14F92E92F4}">
      <dgm:prSet/>
      <dgm:spPr/>
      <dgm:t>
        <a:bodyPr/>
        <a:lstStyle/>
        <a:p>
          <a:endParaRPr lang="nl-NL"/>
        </a:p>
      </dgm:t>
    </dgm:pt>
    <dgm:pt modelId="{68FF6A55-61BB-473F-BADC-98139B939D6F}" type="sibTrans" cxnId="{325869DA-2571-4824-86CE-9E14F92E92F4}">
      <dgm:prSet/>
      <dgm:spPr/>
      <dgm:t>
        <a:bodyPr/>
        <a:lstStyle/>
        <a:p>
          <a:endParaRPr lang="nl-NL"/>
        </a:p>
      </dgm:t>
    </dgm:pt>
    <dgm:pt modelId="{B1970774-FD0B-4197-B121-302ECDE66E13}">
      <dgm:prSet phldrT="[Tekst]"/>
      <dgm:spPr/>
      <dgm:t>
        <a:bodyPr/>
        <a:lstStyle/>
        <a:p>
          <a:pPr algn="ctr"/>
          <a:r>
            <a:rPr lang="nl-NL" dirty="0"/>
            <a:t>Manuele definitie (voorlopig)</a:t>
          </a:r>
        </a:p>
      </dgm:t>
    </dgm:pt>
    <dgm:pt modelId="{05EA9D78-5C3D-47E7-BEFF-91468386AB40}" type="parTrans" cxnId="{DA9C6179-4CB6-4B90-8EA2-F3135A58B2B7}">
      <dgm:prSet/>
      <dgm:spPr/>
      <dgm:t>
        <a:bodyPr/>
        <a:lstStyle/>
        <a:p>
          <a:endParaRPr lang="nl-NL"/>
        </a:p>
      </dgm:t>
    </dgm:pt>
    <dgm:pt modelId="{A0C5733F-A1BA-4261-806C-099D44A77D2B}" type="sibTrans" cxnId="{DA9C6179-4CB6-4B90-8EA2-F3135A58B2B7}">
      <dgm:prSet/>
      <dgm:spPr/>
      <dgm:t>
        <a:bodyPr/>
        <a:lstStyle/>
        <a:p>
          <a:endParaRPr lang="nl-NL"/>
        </a:p>
      </dgm:t>
    </dgm:pt>
    <dgm:pt modelId="{A5A8871B-53FB-43EF-B1C5-744D36E03DEC}">
      <dgm:prSet phldrT="[Tekst]"/>
      <dgm:spPr/>
      <dgm:t>
        <a:bodyPr/>
        <a:lstStyle/>
        <a:p>
          <a:pPr algn="ctr"/>
          <a:r>
            <a:rPr lang="nl-NL" dirty="0"/>
            <a:t>xxx.target.xml</a:t>
          </a:r>
        </a:p>
      </dgm:t>
    </dgm:pt>
    <dgm:pt modelId="{5DAC7048-0708-4E53-9B2B-A7E0B7177EEF}" type="parTrans" cxnId="{7D2C0C75-3EEB-4B71-A483-D63B7E14177B}">
      <dgm:prSet/>
      <dgm:spPr/>
      <dgm:t>
        <a:bodyPr/>
        <a:lstStyle/>
        <a:p>
          <a:endParaRPr lang="nl-NL"/>
        </a:p>
      </dgm:t>
    </dgm:pt>
    <dgm:pt modelId="{2818056A-07CC-491E-B75D-7264B3D3A70C}" type="sibTrans" cxnId="{7D2C0C75-3EEB-4B71-A483-D63B7E14177B}">
      <dgm:prSet/>
      <dgm:spPr/>
      <dgm:t>
        <a:bodyPr/>
        <a:lstStyle/>
        <a:p>
          <a:endParaRPr lang="nl-NL"/>
        </a:p>
      </dgm:t>
    </dgm:pt>
    <dgm:pt modelId="{1EE695CE-5C93-42F1-951F-84B15CF74A25}">
      <dgm:prSet phldrT="[Teks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nl-NL" dirty="0"/>
            <a:t>XML to HTML parsing</a:t>
          </a:r>
        </a:p>
      </dgm:t>
    </dgm:pt>
    <dgm:pt modelId="{2413FF1E-B7D0-4D94-B99A-B78A9A4F32A5}" type="parTrans" cxnId="{C37AB300-D3A2-4284-A523-3DAC9EB3884F}">
      <dgm:prSet/>
      <dgm:spPr/>
      <dgm:t>
        <a:bodyPr/>
        <a:lstStyle/>
        <a:p>
          <a:endParaRPr lang="nl-NL"/>
        </a:p>
      </dgm:t>
    </dgm:pt>
    <dgm:pt modelId="{E9834C6D-BB38-409A-B8EC-A4D5E9B39452}" type="sibTrans" cxnId="{C37AB300-D3A2-4284-A523-3DAC9EB3884F}">
      <dgm:prSet/>
      <dgm:spPr/>
      <dgm:t>
        <a:bodyPr/>
        <a:lstStyle/>
        <a:p>
          <a:endParaRPr lang="nl-NL"/>
        </a:p>
      </dgm:t>
    </dgm:pt>
    <dgm:pt modelId="{8131CC62-0BAF-45B5-AF28-6D03F1D307E8}">
      <dgm:prSet phldrT="[Tekst]"/>
      <dgm:spPr/>
      <dgm:t>
        <a:bodyPr/>
        <a:lstStyle/>
        <a:p>
          <a:pPr algn="ctr"/>
          <a:r>
            <a:rPr lang="nl-NL" dirty="0"/>
            <a:t>Definition.xml Target.xml</a:t>
          </a:r>
        </a:p>
      </dgm:t>
    </dgm:pt>
    <dgm:pt modelId="{0D614CA7-E817-464D-8EB9-B4FEA935FF53}" type="parTrans" cxnId="{4C8025BB-0271-4023-A9F6-A2628E7952AF}">
      <dgm:prSet/>
      <dgm:spPr/>
      <dgm:t>
        <a:bodyPr/>
        <a:lstStyle/>
        <a:p>
          <a:endParaRPr lang="nl-NL"/>
        </a:p>
      </dgm:t>
    </dgm:pt>
    <dgm:pt modelId="{6A2F6396-1B95-464B-B69E-A45939BFD3B4}" type="sibTrans" cxnId="{4C8025BB-0271-4023-A9F6-A2628E7952AF}">
      <dgm:prSet/>
      <dgm:spPr/>
      <dgm:t>
        <a:bodyPr/>
        <a:lstStyle/>
        <a:p>
          <a:endParaRPr lang="nl-NL"/>
        </a:p>
      </dgm:t>
    </dgm:pt>
    <dgm:pt modelId="{902F02AF-F65D-40FE-94CB-A358106801EE}">
      <dgm:prSet phldrT="[Tekst]"/>
      <dgm:spPr/>
      <dgm:t>
        <a:bodyPr/>
        <a:lstStyle/>
        <a:p>
          <a:pPr algn="ctr"/>
          <a:r>
            <a:rPr lang="nl-NL" dirty="0"/>
            <a:t>CodedUITest.html</a:t>
          </a:r>
        </a:p>
      </dgm:t>
    </dgm:pt>
    <dgm:pt modelId="{30DF8653-E368-49AE-960A-F6FE352937F5}" type="parTrans" cxnId="{F0C00910-CD12-450D-844E-B7E5320CFE2D}">
      <dgm:prSet/>
      <dgm:spPr/>
      <dgm:t>
        <a:bodyPr/>
        <a:lstStyle/>
        <a:p>
          <a:endParaRPr lang="nl-NL"/>
        </a:p>
      </dgm:t>
    </dgm:pt>
    <dgm:pt modelId="{D6B3B28D-0339-44CF-BF3E-DF848CD8CEB0}" type="sibTrans" cxnId="{F0C00910-CD12-450D-844E-B7E5320CFE2D}">
      <dgm:prSet/>
      <dgm:spPr/>
      <dgm:t>
        <a:bodyPr/>
        <a:lstStyle/>
        <a:p>
          <a:endParaRPr lang="nl-NL"/>
        </a:p>
      </dgm:t>
    </dgm:pt>
    <dgm:pt modelId="{2A3DCF0B-8FD9-4BAF-B182-22C098BD6210}">
      <dgm:prSet phldrT="[Tekst]"/>
      <dgm:spPr/>
      <dgm:t>
        <a:bodyPr/>
        <a:lstStyle/>
        <a:p>
          <a:pPr algn="ctr"/>
          <a:r>
            <a:rPr lang="nl-NL" dirty="0"/>
            <a:t>Manuele definitie</a:t>
          </a:r>
        </a:p>
      </dgm:t>
    </dgm:pt>
    <dgm:pt modelId="{C02A5428-702D-4591-A7D5-85A57F4F46FE}" type="parTrans" cxnId="{28E264C0-465F-49B3-AF42-7EFA6BFA72FA}">
      <dgm:prSet/>
      <dgm:spPr/>
      <dgm:t>
        <a:bodyPr/>
        <a:lstStyle/>
        <a:p>
          <a:endParaRPr lang="nl-NL"/>
        </a:p>
      </dgm:t>
    </dgm:pt>
    <dgm:pt modelId="{9A9BD987-C4AB-4CAB-9C8F-68A54B0587B3}" type="sibTrans" cxnId="{28E264C0-465F-49B3-AF42-7EFA6BFA72FA}">
      <dgm:prSet/>
      <dgm:spPr/>
      <dgm:t>
        <a:bodyPr/>
        <a:lstStyle/>
        <a:p>
          <a:endParaRPr lang="nl-NL"/>
        </a:p>
      </dgm:t>
    </dgm:pt>
    <dgm:pt modelId="{FD2F2CD3-B9D8-4DE8-A50D-CA1CC5259F9C}">
      <dgm:prSet phldrT="[Tekst]"/>
      <dgm:spPr/>
      <dgm:t>
        <a:bodyPr/>
        <a:lstStyle/>
        <a:p>
          <a:pPr algn="ctr"/>
          <a:r>
            <a:rPr lang="nl-NL" dirty="0"/>
            <a:t>xxx.definition.xml</a:t>
          </a:r>
        </a:p>
      </dgm:t>
    </dgm:pt>
    <dgm:pt modelId="{5C572B2C-23AD-424F-979F-31DB01E30D69}" type="parTrans" cxnId="{36321478-6B23-4AD9-B1DD-7BA5B6DA95CD}">
      <dgm:prSet/>
      <dgm:spPr/>
      <dgm:t>
        <a:bodyPr/>
        <a:lstStyle/>
        <a:p>
          <a:endParaRPr lang="nl-NL"/>
        </a:p>
      </dgm:t>
    </dgm:pt>
    <dgm:pt modelId="{987714BE-DB94-433F-92D4-5B07636CC60D}" type="sibTrans" cxnId="{36321478-6B23-4AD9-B1DD-7BA5B6DA95CD}">
      <dgm:prSet/>
      <dgm:spPr/>
      <dgm:t>
        <a:bodyPr/>
        <a:lstStyle/>
        <a:p>
          <a:endParaRPr lang="nl-NL"/>
        </a:p>
      </dgm:t>
    </dgm:pt>
    <dgm:pt modelId="{E67D66C9-BBB8-475A-9CD0-6837C3FB73EE}">
      <dgm:prSet phldrT="[Tekst]"/>
      <dgm:spPr/>
      <dgm:t>
        <a:bodyPr/>
        <a:lstStyle/>
        <a:p>
          <a:pPr algn="ctr"/>
          <a:r>
            <a:rPr lang="nl-NL" dirty="0"/>
            <a:t>Target</a:t>
          </a:r>
        </a:p>
      </dgm:t>
    </dgm:pt>
    <dgm:pt modelId="{28ACA16D-F631-4812-8F31-FF98599F5D0C}" type="parTrans" cxnId="{C942E4DE-6ADB-4BC6-89B8-39C7795D7AF2}">
      <dgm:prSet/>
      <dgm:spPr/>
      <dgm:t>
        <a:bodyPr/>
        <a:lstStyle/>
        <a:p>
          <a:endParaRPr lang="nl-NL"/>
        </a:p>
      </dgm:t>
    </dgm:pt>
    <dgm:pt modelId="{B0FD444C-6A4C-4D52-823C-735DEC06F4CB}" type="sibTrans" cxnId="{C942E4DE-6ADB-4BC6-89B8-39C7795D7AF2}">
      <dgm:prSet/>
      <dgm:spPr/>
      <dgm:t>
        <a:bodyPr/>
        <a:lstStyle/>
        <a:p>
          <a:endParaRPr lang="nl-NL"/>
        </a:p>
      </dgm:t>
    </dgm:pt>
    <dgm:pt modelId="{E2462D59-64F6-4D5D-83F1-0659A3EE5EA0}">
      <dgm:prSet phldrT="[Tekst]"/>
      <dgm:spPr/>
      <dgm:t>
        <a:bodyPr/>
        <a:lstStyle/>
        <a:p>
          <a:pPr algn="ctr"/>
          <a:r>
            <a:rPr lang="nl-NL" dirty="0"/>
            <a:t>Manuele definitie (voorlopig)</a:t>
          </a:r>
        </a:p>
      </dgm:t>
    </dgm:pt>
    <dgm:pt modelId="{34DB9888-A55B-416F-9F0A-1C8156F70515}" type="parTrans" cxnId="{D7DA350F-8B33-47E9-93F6-E0CC43BCC313}">
      <dgm:prSet/>
      <dgm:spPr/>
      <dgm:t>
        <a:bodyPr/>
        <a:lstStyle/>
        <a:p>
          <a:endParaRPr lang="nl-NL"/>
        </a:p>
      </dgm:t>
    </dgm:pt>
    <dgm:pt modelId="{22E4A486-FCAA-459B-ADEF-9D368BCDD6CF}" type="sibTrans" cxnId="{D7DA350F-8B33-47E9-93F6-E0CC43BCC313}">
      <dgm:prSet/>
      <dgm:spPr/>
      <dgm:t>
        <a:bodyPr/>
        <a:lstStyle/>
        <a:p>
          <a:endParaRPr lang="nl-NL"/>
        </a:p>
      </dgm:t>
    </dgm:pt>
    <dgm:pt modelId="{B590836D-9E6C-4C36-A8DD-0B91E7B69A3B}">
      <dgm:prSet phldrT="[Tekst]"/>
      <dgm:spPr/>
      <dgm:t>
        <a:bodyPr/>
        <a:lstStyle/>
        <a:p>
          <a:pPr algn="ctr"/>
          <a:r>
            <a:rPr lang="nl-NL" dirty="0"/>
            <a:t>xxx.target.xml</a:t>
          </a:r>
        </a:p>
      </dgm:t>
    </dgm:pt>
    <dgm:pt modelId="{C5EE1637-9155-474C-BA0D-F794D43158E3}" type="parTrans" cxnId="{40B5FB31-F301-4E0E-9AAD-733037D8882B}">
      <dgm:prSet/>
      <dgm:spPr/>
      <dgm:t>
        <a:bodyPr/>
        <a:lstStyle/>
        <a:p>
          <a:endParaRPr lang="nl-NL"/>
        </a:p>
      </dgm:t>
    </dgm:pt>
    <dgm:pt modelId="{3168AFFD-9FDE-4874-86C6-DEA0EB666DF8}" type="sibTrans" cxnId="{40B5FB31-F301-4E0E-9AAD-733037D8882B}">
      <dgm:prSet/>
      <dgm:spPr/>
      <dgm:t>
        <a:bodyPr/>
        <a:lstStyle/>
        <a:p>
          <a:endParaRPr lang="nl-NL"/>
        </a:p>
      </dgm:t>
    </dgm:pt>
    <dgm:pt modelId="{8ECA6B83-0144-441B-85F5-9227DFFC6B96}">
      <dgm:prSet phldrT="[Teks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nl-NL" dirty="0"/>
            <a:t>XML to HTML parsing</a:t>
          </a:r>
        </a:p>
      </dgm:t>
    </dgm:pt>
    <dgm:pt modelId="{C717EBFD-0D88-4145-9980-1F6624B4E083}" type="parTrans" cxnId="{3D0B61F8-2437-4DA4-9584-33AD5AD42FA0}">
      <dgm:prSet/>
      <dgm:spPr/>
      <dgm:t>
        <a:bodyPr/>
        <a:lstStyle/>
        <a:p>
          <a:endParaRPr lang="nl-NL"/>
        </a:p>
      </dgm:t>
    </dgm:pt>
    <dgm:pt modelId="{5DCEA6C6-9168-4C38-B0F1-00BEE31904F9}" type="sibTrans" cxnId="{3D0B61F8-2437-4DA4-9584-33AD5AD42FA0}">
      <dgm:prSet/>
      <dgm:spPr/>
      <dgm:t>
        <a:bodyPr/>
        <a:lstStyle/>
        <a:p>
          <a:endParaRPr lang="nl-NL"/>
        </a:p>
      </dgm:t>
    </dgm:pt>
    <dgm:pt modelId="{12D6B247-EC05-432B-A995-FA8698454887}">
      <dgm:prSet phldrT="[Tekst]"/>
      <dgm:spPr/>
      <dgm:t>
        <a:bodyPr/>
        <a:lstStyle/>
        <a:p>
          <a:pPr algn="ctr"/>
          <a:r>
            <a:rPr lang="nl-NL" dirty="0"/>
            <a:t>Definition.xml Target.xml   Result.xml</a:t>
          </a:r>
        </a:p>
      </dgm:t>
    </dgm:pt>
    <dgm:pt modelId="{55274299-9649-4E14-AEF2-8C30B5E173FF}" type="parTrans" cxnId="{C9DEE399-4895-4D4B-88D7-55131544A2BD}">
      <dgm:prSet/>
      <dgm:spPr/>
      <dgm:t>
        <a:bodyPr/>
        <a:lstStyle/>
        <a:p>
          <a:endParaRPr lang="nl-NL"/>
        </a:p>
      </dgm:t>
    </dgm:pt>
    <dgm:pt modelId="{B2982705-1418-4707-886C-B21565A993C0}" type="sibTrans" cxnId="{C9DEE399-4895-4D4B-88D7-55131544A2BD}">
      <dgm:prSet/>
      <dgm:spPr/>
      <dgm:t>
        <a:bodyPr/>
        <a:lstStyle/>
        <a:p>
          <a:endParaRPr lang="nl-NL"/>
        </a:p>
      </dgm:t>
    </dgm:pt>
    <dgm:pt modelId="{E4B9CE6B-B947-4B3C-859D-021E79E06B6E}">
      <dgm:prSet phldrT="[Tekst]"/>
      <dgm:spPr/>
      <dgm:t>
        <a:bodyPr/>
        <a:lstStyle/>
        <a:p>
          <a:pPr algn="ctr"/>
          <a:r>
            <a:rPr lang="nl-NL" dirty="0"/>
            <a:t>CodedUITest.html</a:t>
          </a:r>
        </a:p>
      </dgm:t>
    </dgm:pt>
    <dgm:pt modelId="{1D22E8BA-96F8-4FA1-BA3A-6E2660FA952F}" type="parTrans" cxnId="{9FA7BA85-BB81-44FB-85B4-72AB15FD9DA9}">
      <dgm:prSet/>
      <dgm:spPr/>
      <dgm:t>
        <a:bodyPr/>
        <a:lstStyle/>
        <a:p>
          <a:endParaRPr lang="nl-NL"/>
        </a:p>
      </dgm:t>
    </dgm:pt>
    <dgm:pt modelId="{353CCB96-AA10-46C4-98B7-BC226D49CE1B}" type="sibTrans" cxnId="{9FA7BA85-BB81-44FB-85B4-72AB15FD9DA9}">
      <dgm:prSet/>
      <dgm:spPr/>
      <dgm:t>
        <a:bodyPr/>
        <a:lstStyle/>
        <a:p>
          <a:endParaRPr lang="nl-NL"/>
        </a:p>
      </dgm:t>
    </dgm:pt>
    <dgm:pt modelId="{7971DFA3-AE19-48F2-AC4D-D20235DDC563}">
      <dgm:prSet phldrT="[Tekst]"/>
      <dgm:spPr/>
      <dgm:t>
        <a:bodyPr/>
        <a:lstStyle/>
        <a:p>
          <a:pPr algn="ctr"/>
          <a:r>
            <a:rPr lang="nl-NL" dirty="0" err="1"/>
            <a:t>Build</a:t>
          </a:r>
          <a:r>
            <a:rPr lang="nl-NL" dirty="0"/>
            <a:t> straat</a:t>
          </a:r>
        </a:p>
      </dgm:t>
    </dgm:pt>
    <dgm:pt modelId="{89C69A9F-4501-4278-B7A9-B3672B0CEE26}" type="sibTrans" cxnId="{1500D35E-C2A0-429E-A483-C772C382A658}">
      <dgm:prSet/>
      <dgm:spPr/>
      <dgm:t>
        <a:bodyPr/>
        <a:lstStyle/>
        <a:p>
          <a:endParaRPr lang="nl-NL"/>
        </a:p>
      </dgm:t>
    </dgm:pt>
    <dgm:pt modelId="{735DA856-1E57-496E-8B9C-FC9ED14DCD81}" type="parTrans" cxnId="{1500D35E-C2A0-429E-A483-C772C382A658}">
      <dgm:prSet/>
      <dgm:spPr/>
      <dgm:t>
        <a:bodyPr/>
        <a:lstStyle/>
        <a:p>
          <a:endParaRPr lang="nl-NL"/>
        </a:p>
      </dgm:t>
    </dgm:pt>
    <dgm:pt modelId="{96D94C6B-0683-46AC-9CBB-A56062162A12}">
      <dgm:prSet phldrT="[Tekst]"/>
      <dgm:spPr/>
      <dgm:t>
        <a:bodyPr/>
        <a:lstStyle/>
        <a:p>
          <a:pPr algn="ctr"/>
          <a:r>
            <a:rPr lang="nl-NL" dirty="0" err="1"/>
            <a:t>Coded UI Tests</a:t>
          </a:r>
        </a:p>
      </dgm:t>
    </dgm:pt>
    <dgm:pt modelId="{A0D2CF61-AA0A-4FD6-B8F9-49BC87E2FF18}" type="parTrans" cxnId="{40A9E65F-86C8-4D0D-8A32-09C99BA94F82}">
      <dgm:prSet/>
      <dgm:spPr/>
      <dgm:t>
        <a:bodyPr/>
        <a:lstStyle/>
        <a:p>
          <a:endParaRPr lang="nl-NL"/>
        </a:p>
      </dgm:t>
    </dgm:pt>
    <dgm:pt modelId="{F05B4CC2-F958-46C1-9131-C1FDEA7184DD}" type="sibTrans" cxnId="{40A9E65F-86C8-4D0D-8A32-09C99BA94F82}">
      <dgm:prSet/>
      <dgm:spPr/>
      <dgm:t>
        <a:bodyPr/>
        <a:lstStyle/>
        <a:p>
          <a:endParaRPr lang="nl-NL"/>
        </a:p>
      </dgm:t>
    </dgm:pt>
    <dgm:pt modelId="{61C0DE3C-9835-4189-BCC5-94ADE3EA1EEC}">
      <dgm:prSet phldrT="[Tekst]"/>
      <dgm:spPr/>
      <dgm:t>
        <a:bodyPr/>
        <a:lstStyle/>
        <a:p>
          <a:pPr algn="ctr"/>
          <a:r>
            <a:rPr lang="nl-NL" dirty="0" err="1"/>
            <a:t>TestResults.trx</a:t>
          </a:r>
        </a:p>
      </dgm:t>
    </dgm:pt>
    <dgm:pt modelId="{766004BE-2F27-4DFC-8A1F-F29C093F378B}" type="parTrans" cxnId="{02EACAFE-EC04-4799-92AF-1FE2B1DA0373}">
      <dgm:prSet/>
      <dgm:spPr/>
      <dgm:t>
        <a:bodyPr/>
        <a:lstStyle/>
        <a:p>
          <a:endParaRPr lang="nl-NL"/>
        </a:p>
      </dgm:t>
    </dgm:pt>
    <dgm:pt modelId="{3E02E2AB-94A1-4C2C-897E-45AEA33D3FEB}" type="sibTrans" cxnId="{02EACAFE-EC04-4799-92AF-1FE2B1DA0373}">
      <dgm:prSet/>
      <dgm:spPr/>
      <dgm:t>
        <a:bodyPr/>
        <a:lstStyle/>
        <a:p>
          <a:endParaRPr lang="nl-NL"/>
        </a:p>
      </dgm:t>
    </dgm:pt>
    <dgm:pt modelId="{4E43F1E8-7D64-47A5-9283-1DB364050DCF}">
      <dgm:prSet phldrT="[Tekst]"/>
      <dgm:spPr>
        <a:solidFill>
          <a:schemeClr val="bg2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nl-NL" dirty="0" err="1"/>
            <a:t>TRX to XML Parsing</a:t>
          </a:r>
        </a:p>
      </dgm:t>
    </dgm:pt>
    <dgm:pt modelId="{F58FEB80-A3AD-4AEE-85CC-0701CC82E28B}" type="parTrans" cxnId="{7DED93D3-7746-41E7-A7A6-63E5A3165DED}">
      <dgm:prSet/>
      <dgm:spPr/>
      <dgm:t>
        <a:bodyPr/>
        <a:lstStyle/>
        <a:p>
          <a:endParaRPr lang="nl-NL"/>
        </a:p>
      </dgm:t>
    </dgm:pt>
    <dgm:pt modelId="{7551DDE0-59CA-48C0-B5F7-75C08A8A8AD9}" type="sibTrans" cxnId="{7DED93D3-7746-41E7-A7A6-63E5A3165DED}">
      <dgm:prSet/>
      <dgm:spPr/>
      <dgm:t>
        <a:bodyPr/>
        <a:lstStyle/>
        <a:p>
          <a:endParaRPr lang="nl-NL"/>
        </a:p>
      </dgm:t>
    </dgm:pt>
    <dgm:pt modelId="{7F43765E-609D-444E-98BE-92982620CBD3}">
      <dgm:prSet phldrT="[Tekst]"/>
      <dgm:spPr/>
      <dgm:t>
        <a:bodyPr/>
        <a:lstStyle/>
        <a:p>
          <a:pPr algn="ctr"/>
          <a:r>
            <a:rPr lang="nl-NL" dirty="0" err="1"/>
            <a:t>TestResults.trx</a:t>
          </a:r>
        </a:p>
      </dgm:t>
    </dgm:pt>
    <dgm:pt modelId="{518C907F-098D-49EC-8DAC-5EABBC417CDC}" type="parTrans" cxnId="{665E6B83-4065-4AF3-B13E-4521A421562F}">
      <dgm:prSet/>
      <dgm:spPr/>
      <dgm:t>
        <a:bodyPr/>
        <a:lstStyle/>
        <a:p>
          <a:endParaRPr lang="nl-NL"/>
        </a:p>
      </dgm:t>
    </dgm:pt>
    <dgm:pt modelId="{7B0240F5-67E4-41D7-BA5C-435AB94E193D}" type="sibTrans" cxnId="{665E6B83-4065-4AF3-B13E-4521A421562F}">
      <dgm:prSet/>
      <dgm:spPr/>
      <dgm:t>
        <a:bodyPr/>
        <a:lstStyle/>
        <a:p>
          <a:endParaRPr lang="nl-NL"/>
        </a:p>
      </dgm:t>
    </dgm:pt>
    <dgm:pt modelId="{4FBE533D-C73C-416B-A41C-C689777D7A73}">
      <dgm:prSet phldrT="[Tekst]"/>
      <dgm:spPr/>
      <dgm:t>
        <a:bodyPr/>
        <a:lstStyle/>
        <a:p>
          <a:pPr algn="ctr"/>
          <a:r>
            <a:rPr lang="nl-NL" dirty="0" err="1"/>
            <a:t>xxx.result.xml</a:t>
          </a:r>
        </a:p>
      </dgm:t>
    </dgm:pt>
    <dgm:pt modelId="{932A24A7-4B5D-4574-B5F9-E968879DFC91}" type="parTrans" cxnId="{15DB5289-2ED6-4875-8616-C6D5C1FE0C83}">
      <dgm:prSet/>
      <dgm:spPr/>
      <dgm:t>
        <a:bodyPr/>
        <a:lstStyle/>
        <a:p>
          <a:endParaRPr lang="nl-NL"/>
        </a:p>
      </dgm:t>
    </dgm:pt>
    <dgm:pt modelId="{4AA1979E-2CC9-4CF3-AADF-479946CFD074}" type="sibTrans" cxnId="{15DB5289-2ED6-4875-8616-C6D5C1FE0C83}">
      <dgm:prSet/>
      <dgm:spPr/>
      <dgm:t>
        <a:bodyPr/>
        <a:lstStyle/>
        <a:p>
          <a:endParaRPr lang="nl-NL"/>
        </a:p>
      </dgm:t>
    </dgm:pt>
    <dgm:pt modelId="{5E51C97A-6738-4071-A07B-08B20D0BF425}" type="pres">
      <dgm:prSet presAssocID="{53084ED9-675C-47C0-BD62-8AC8A38A4AE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1C47734-1447-4618-A7B6-D5A1F81D8EF2}" type="pres">
      <dgm:prSet presAssocID="{DF61D6BA-DE88-44EF-AC9A-B4FE581FC953}" presName="horFlow" presStyleCnt="0"/>
      <dgm:spPr/>
    </dgm:pt>
    <dgm:pt modelId="{F9D863B6-10B7-46B1-ADAD-09C83D75DB8C}" type="pres">
      <dgm:prSet presAssocID="{DF61D6BA-DE88-44EF-AC9A-B4FE581FC953}" presName="bigChev" presStyleLbl="node1" presStyleIdx="0" presStyleCnt="8"/>
      <dgm:spPr/>
    </dgm:pt>
    <dgm:pt modelId="{EA753789-E76B-4E2C-8E78-7679B1CEECAD}" type="pres">
      <dgm:prSet presAssocID="{577067A7-8634-4888-9DD1-8B0343EA6A32}" presName="parTrans" presStyleCnt="0"/>
      <dgm:spPr/>
    </dgm:pt>
    <dgm:pt modelId="{A3328EE4-63A2-46D6-8FB5-E45A7AECDFC2}" type="pres">
      <dgm:prSet presAssocID="{2D79B4C7-E1C0-449C-AEFF-B1555872D047}" presName="node" presStyleLbl="alignAccFollowNode1" presStyleIdx="0" presStyleCnt="16" custScaleX="146972" custLinFactNeighborX="11660" custLinFactNeighborY="1817">
        <dgm:presLayoutVars>
          <dgm:bulletEnabled val="1"/>
        </dgm:presLayoutVars>
      </dgm:prSet>
      <dgm:spPr/>
    </dgm:pt>
    <dgm:pt modelId="{456744C3-6B2A-4359-B73A-DDEE4191FF22}" type="pres">
      <dgm:prSet presAssocID="{7CF17F08-17A4-49AE-A414-F661FA3F01F0}" presName="sibTrans" presStyleCnt="0"/>
      <dgm:spPr/>
    </dgm:pt>
    <dgm:pt modelId="{4BBE084C-B9BC-4A01-AE32-EB0C38C0A68D}" type="pres">
      <dgm:prSet presAssocID="{6803266C-47E1-4605-8712-EA1A485C73B2}" presName="node" presStyleLbl="alignAccFollowNode1" presStyleIdx="1" presStyleCnt="16" custScaleX="146972" custLinFactNeighborX="11660" custLinFactNeighborY="1817">
        <dgm:presLayoutVars>
          <dgm:bulletEnabled val="1"/>
        </dgm:presLayoutVars>
      </dgm:prSet>
      <dgm:spPr/>
    </dgm:pt>
    <dgm:pt modelId="{9DB204FF-D4A9-435E-9EAA-FD439A84C18A}" type="pres">
      <dgm:prSet presAssocID="{DF61D6BA-DE88-44EF-AC9A-B4FE581FC953}" presName="vSp" presStyleCnt="0"/>
      <dgm:spPr/>
    </dgm:pt>
    <dgm:pt modelId="{7530FDB1-70C0-4006-BBD1-54BB6CA4FC61}" type="pres">
      <dgm:prSet presAssocID="{78DE5C86-DACA-4F6C-AD6B-B7F8E057EB05}" presName="horFlow" presStyleCnt="0"/>
      <dgm:spPr/>
    </dgm:pt>
    <dgm:pt modelId="{B51AB50C-7800-4F03-BBA9-30741FDE62DE}" type="pres">
      <dgm:prSet presAssocID="{78DE5C86-DACA-4F6C-AD6B-B7F8E057EB05}" presName="bigChev" presStyleLbl="node1" presStyleIdx="1" presStyleCnt="8"/>
      <dgm:spPr/>
    </dgm:pt>
    <dgm:pt modelId="{01FE1134-9419-4458-99D8-0224561B9B48}" type="pres">
      <dgm:prSet presAssocID="{05EA9D78-5C3D-47E7-BEFF-91468386AB40}" presName="parTrans" presStyleCnt="0"/>
      <dgm:spPr/>
    </dgm:pt>
    <dgm:pt modelId="{A7C27BA6-E463-4B65-B384-8208ED967806}" type="pres">
      <dgm:prSet presAssocID="{B1970774-FD0B-4197-B121-302ECDE66E13}" presName="node" presStyleLbl="alignAccFollowNode1" presStyleIdx="2" presStyleCnt="16" custScaleX="146972" custLinFactNeighborX="11660" custLinFactNeighborY="1817">
        <dgm:presLayoutVars>
          <dgm:bulletEnabled val="1"/>
        </dgm:presLayoutVars>
      </dgm:prSet>
      <dgm:spPr/>
    </dgm:pt>
    <dgm:pt modelId="{CDFD2020-DBEF-4BA2-96B8-2229A6D11B12}" type="pres">
      <dgm:prSet presAssocID="{A0C5733F-A1BA-4261-806C-099D44A77D2B}" presName="sibTrans" presStyleCnt="0"/>
      <dgm:spPr/>
    </dgm:pt>
    <dgm:pt modelId="{1FD78C70-2A7D-4C64-88DB-B386BC01BAF2}" type="pres">
      <dgm:prSet presAssocID="{A5A8871B-53FB-43EF-B1C5-744D36E03DEC}" presName="node" presStyleLbl="alignAccFollowNode1" presStyleIdx="3" presStyleCnt="16" custScaleX="146972" custLinFactNeighborX="11660" custLinFactNeighborY="1817">
        <dgm:presLayoutVars>
          <dgm:bulletEnabled val="1"/>
        </dgm:presLayoutVars>
      </dgm:prSet>
      <dgm:spPr/>
    </dgm:pt>
    <dgm:pt modelId="{30FFF710-9425-46BE-AFF3-F955B2953F08}" type="pres">
      <dgm:prSet presAssocID="{78DE5C86-DACA-4F6C-AD6B-B7F8E057EB05}" presName="vSp" presStyleCnt="0"/>
      <dgm:spPr/>
    </dgm:pt>
    <dgm:pt modelId="{473CBAF5-6341-4E59-9973-CE63DFBCD6BB}" type="pres">
      <dgm:prSet presAssocID="{1EE695CE-5C93-42F1-951F-84B15CF74A25}" presName="horFlow" presStyleCnt="0"/>
      <dgm:spPr/>
    </dgm:pt>
    <dgm:pt modelId="{BF842B41-D675-4257-9A0F-8ABF579AB3DF}" type="pres">
      <dgm:prSet presAssocID="{1EE695CE-5C93-42F1-951F-84B15CF74A25}" presName="bigChev" presStyleLbl="node1" presStyleIdx="2" presStyleCnt="8"/>
      <dgm:spPr/>
    </dgm:pt>
    <dgm:pt modelId="{2F4CC8AA-4835-404E-92E2-1ABD84095F99}" type="pres">
      <dgm:prSet presAssocID="{0D614CA7-E817-464D-8EB9-B4FEA935FF53}" presName="parTrans" presStyleCnt="0"/>
      <dgm:spPr/>
    </dgm:pt>
    <dgm:pt modelId="{9A28CFFE-8ED6-4339-9005-F192D4BBEA9C}" type="pres">
      <dgm:prSet presAssocID="{8131CC62-0BAF-45B5-AF28-6D03F1D307E8}" presName="node" presStyleLbl="alignAccFollowNode1" presStyleIdx="4" presStyleCnt="16" custScaleX="146972" custLinFactNeighborX="11660" custLinFactNeighborY="1817">
        <dgm:presLayoutVars>
          <dgm:bulletEnabled val="1"/>
        </dgm:presLayoutVars>
      </dgm:prSet>
      <dgm:spPr/>
    </dgm:pt>
    <dgm:pt modelId="{D7FAEB9D-B1B1-4E70-AA07-660D728CAB36}" type="pres">
      <dgm:prSet presAssocID="{6A2F6396-1B95-464B-B69E-A45939BFD3B4}" presName="sibTrans" presStyleCnt="0"/>
      <dgm:spPr/>
    </dgm:pt>
    <dgm:pt modelId="{F6250063-8756-4894-975F-41DC20417FB6}" type="pres">
      <dgm:prSet presAssocID="{902F02AF-F65D-40FE-94CB-A358106801EE}" presName="node" presStyleLbl="alignAccFollowNode1" presStyleIdx="5" presStyleCnt="16" custScaleX="146972" custLinFactNeighborX="11660" custLinFactNeighborY="1817">
        <dgm:presLayoutVars>
          <dgm:bulletEnabled val="1"/>
        </dgm:presLayoutVars>
      </dgm:prSet>
      <dgm:spPr/>
    </dgm:pt>
    <dgm:pt modelId="{F7F1F9CE-276F-4E9D-9105-B4AAB9A015F7}" type="pres">
      <dgm:prSet presAssocID="{1EE695CE-5C93-42F1-951F-84B15CF74A25}" presName="vSp" presStyleCnt="0"/>
      <dgm:spPr/>
    </dgm:pt>
    <dgm:pt modelId="{6E2B6822-323E-4459-9D64-0BEB7DAC2534}" type="pres">
      <dgm:prSet presAssocID="{7971DFA3-AE19-48F2-AC4D-D20235DDC563}" presName="horFlow" presStyleCnt="0"/>
      <dgm:spPr/>
    </dgm:pt>
    <dgm:pt modelId="{3986D28F-923D-4ED1-A1E7-4C058EDA97DF}" type="pres">
      <dgm:prSet presAssocID="{7971DFA3-AE19-48F2-AC4D-D20235DDC563}" presName="bigChev" presStyleLbl="node1" presStyleIdx="3" presStyleCnt="8"/>
      <dgm:spPr/>
    </dgm:pt>
    <dgm:pt modelId="{AF04D405-9135-491B-950D-E39412DFB0BD}" type="pres">
      <dgm:prSet presAssocID="{A0D2CF61-AA0A-4FD6-B8F9-49BC87E2FF18}" presName="parTrans" presStyleCnt="0"/>
      <dgm:spPr/>
    </dgm:pt>
    <dgm:pt modelId="{1C4C68A3-0729-454C-A3C4-DFED5801EE61}" type="pres">
      <dgm:prSet presAssocID="{96D94C6B-0683-46AC-9CBB-A56062162A12}" presName="node" presStyleLbl="alignAccFollowNode1" presStyleIdx="6" presStyleCnt="16" custScaleX="146972" custLinFactNeighborX="11660" custLinFactNeighborY="1817">
        <dgm:presLayoutVars>
          <dgm:bulletEnabled val="1"/>
        </dgm:presLayoutVars>
      </dgm:prSet>
      <dgm:spPr/>
    </dgm:pt>
    <dgm:pt modelId="{5EEE64EA-D7D4-4AFC-AA8D-1C53332EEAD0}" type="pres">
      <dgm:prSet presAssocID="{F05B4CC2-F958-46C1-9131-C1FDEA7184DD}" presName="sibTrans" presStyleCnt="0"/>
      <dgm:spPr/>
    </dgm:pt>
    <dgm:pt modelId="{4AC94DEF-DF4A-426A-B294-4213EEA8BB8B}" type="pres">
      <dgm:prSet presAssocID="{61C0DE3C-9835-4189-BCC5-94ADE3EA1EEC}" presName="node" presStyleLbl="alignAccFollowNode1" presStyleIdx="7" presStyleCnt="16" custScaleX="146972">
        <dgm:presLayoutVars>
          <dgm:bulletEnabled val="1"/>
        </dgm:presLayoutVars>
      </dgm:prSet>
      <dgm:spPr/>
    </dgm:pt>
    <dgm:pt modelId="{4CCA6FAD-FE39-4063-BC4E-8D41FFCF8513}" type="pres">
      <dgm:prSet presAssocID="{7971DFA3-AE19-48F2-AC4D-D20235DDC563}" presName="vSp" presStyleCnt="0"/>
      <dgm:spPr/>
    </dgm:pt>
    <dgm:pt modelId="{AE12DA2D-91B9-4FE2-AD13-FEF71B87DA96}" type="pres">
      <dgm:prSet presAssocID="{4E43F1E8-7D64-47A5-9283-1DB364050DCF}" presName="horFlow" presStyleCnt="0"/>
      <dgm:spPr/>
    </dgm:pt>
    <dgm:pt modelId="{EB419D3C-005A-4B0B-A3D3-7EF107F84A46}" type="pres">
      <dgm:prSet presAssocID="{4E43F1E8-7D64-47A5-9283-1DB364050DCF}" presName="bigChev" presStyleLbl="node1" presStyleIdx="4" presStyleCnt="8"/>
      <dgm:spPr/>
    </dgm:pt>
    <dgm:pt modelId="{70DE0C8C-C25C-4A15-816F-1A41A4C42F4D}" type="pres">
      <dgm:prSet presAssocID="{518C907F-098D-49EC-8DAC-5EABBC417CDC}" presName="parTrans" presStyleCnt="0"/>
      <dgm:spPr/>
    </dgm:pt>
    <dgm:pt modelId="{808C76C9-21F6-48BA-B600-540734198E0B}" type="pres">
      <dgm:prSet presAssocID="{7F43765E-609D-444E-98BE-92982620CBD3}" presName="node" presStyleLbl="alignAccFollowNode1" presStyleIdx="8" presStyleCnt="16" custScaleX="146972">
        <dgm:presLayoutVars>
          <dgm:bulletEnabled val="1"/>
        </dgm:presLayoutVars>
      </dgm:prSet>
      <dgm:spPr/>
    </dgm:pt>
    <dgm:pt modelId="{43E47C0C-EE5F-485E-9869-E37C5450B0BD}" type="pres">
      <dgm:prSet presAssocID="{7B0240F5-67E4-41D7-BA5C-435AB94E193D}" presName="sibTrans" presStyleCnt="0"/>
      <dgm:spPr/>
    </dgm:pt>
    <dgm:pt modelId="{47085682-F668-4793-BDB2-5100C4C8199D}" type="pres">
      <dgm:prSet presAssocID="{4FBE533D-C73C-416B-A41C-C689777D7A73}" presName="node" presStyleLbl="alignAccFollowNode1" presStyleIdx="9" presStyleCnt="16" custScaleX="146972">
        <dgm:presLayoutVars>
          <dgm:bulletEnabled val="1"/>
        </dgm:presLayoutVars>
      </dgm:prSet>
      <dgm:spPr/>
    </dgm:pt>
    <dgm:pt modelId="{C11604F0-8642-438F-9FED-176415AAD6C4}" type="pres">
      <dgm:prSet presAssocID="{4E43F1E8-7D64-47A5-9283-1DB364050DCF}" presName="vSp" presStyleCnt="0"/>
      <dgm:spPr/>
    </dgm:pt>
    <dgm:pt modelId="{908223F7-783D-489C-B7C4-5B667AE2C2C0}" type="pres">
      <dgm:prSet presAssocID="{0AE4EEE9-0989-4EAF-93E0-0C8A698414B8}" presName="horFlow" presStyleCnt="0"/>
      <dgm:spPr/>
    </dgm:pt>
    <dgm:pt modelId="{170A3B7F-2DCC-48E0-96DF-7B5017924518}" type="pres">
      <dgm:prSet presAssocID="{0AE4EEE9-0989-4EAF-93E0-0C8A698414B8}" presName="bigChev" presStyleLbl="node1" presStyleIdx="5" presStyleCnt="8"/>
      <dgm:spPr/>
    </dgm:pt>
    <dgm:pt modelId="{75B36B19-01EE-47CB-BA0D-9829F2E910D8}" type="pres">
      <dgm:prSet presAssocID="{C02A5428-702D-4591-A7D5-85A57F4F46FE}" presName="parTrans" presStyleCnt="0"/>
      <dgm:spPr/>
    </dgm:pt>
    <dgm:pt modelId="{AF531D0C-1DC3-4529-818F-FAD3B888B1DC}" type="pres">
      <dgm:prSet presAssocID="{2A3DCF0B-8FD9-4BAF-B182-22C098BD6210}" presName="node" presStyleLbl="alignAccFollowNode1" presStyleIdx="10" presStyleCnt="16" custScaleX="146972">
        <dgm:presLayoutVars>
          <dgm:bulletEnabled val="1"/>
        </dgm:presLayoutVars>
      </dgm:prSet>
      <dgm:spPr/>
    </dgm:pt>
    <dgm:pt modelId="{3537932A-0993-4882-9C38-4324DD979924}" type="pres">
      <dgm:prSet presAssocID="{9A9BD987-C4AB-4CAB-9C8F-68A54B0587B3}" presName="sibTrans" presStyleCnt="0"/>
      <dgm:spPr/>
    </dgm:pt>
    <dgm:pt modelId="{739F2B34-8375-4635-96E6-72FA5630DE91}" type="pres">
      <dgm:prSet presAssocID="{FD2F2CD3-B9D8-4DE8-A50D-CA1CC5259F9C}" presName="node" presStyleLbl="alignAccFollowNode1" presStyleIdx="11" presStyleCnt="16" custScaleX="146972">
        <dgm:presLayoutVars>
          <dgm:bulletEnabled val="1"/>
        </dgm:presLayoutVars>
      </dgm:prSet>
      <dgm:spPr/>
    </dgm:pt>
    <dgm:pt modelId="{9BEF42A1-E81D-4CAB-862E-5B9B00F6DC62}" type="pres">
      <dgm:prSet presAssocID="{0AE4EEE9-0989-4EAF-93E0-0C8A698414B8}" presName="vSp" presStyleCnt="0"/>
      <dgm:spPr/>
    </dgm:pt>
    <dgm:pt modelId="{850F3CCC-AF9C-48B5-B160-D04469D9E1C5}" type="pres">
      <dgm:prSet presAssocID="{E67D66C9-BBB8-475A-9CD0-6837C3FB73EE}" presName="horFlow" presStyleCnt="0"/>
      <dgm:spPr/>
    </dgm:pt>
    <dgm:pt modelId="{E6F0C214-6EE3-44EB-BEA9-0CB633621F1C}" type="pres">
      <dgm:prSet presAssocID="{E67D66C9-BBB8-475A-9CD0-6837C3FB73EE}" presName="bigChev" presStyleLbl="node1" presStyleIdx="6" presStyleCnt="8"/>
      <dgm:spPr/>
    </dgm:pt>
    <dgm:pt modelId="{B783342C-255C-4D06-928D-2AB345F4373F}" type="pres">
      <dgm:prSet presAssocID="{34DB9888-A55B-416F-9F0A-1C8156F70515}" presName="parTrans" presStyleCnt="0"/>
      <dgm:spPr/>
    </dgm:pt>
    <dgm:pt modelId="{36D5E406-7330-4CC7-995D-63DD49B8D78C}" type="pres">
      <dgm:prSet presAssocID="{E2462D59-64F6-4D5D-83F1-0659A3EE5EA0}" presName="node" presStyleLbl="alignAccFollowNode1" presStyleIdx="12" presStyleCnt="16" custScaleX="146972">
        <dgm:presLayoutVars>
          <dgm:bulletEnabled val="1"/>
        </dgm:presLayoutVars>
      </dgm:prSet>
      <dgm:spPr/>
    </dgm:pt>
    <dgm:pt modelId="{C5F1306C-B09F-4035-98A5-AFF086376221}" type="pres">
      <dgm:prSet presAssocID="{22E4A486-FCAA-459B-ADEF-9D368BCDD6CF}" presName="sibTrans" presStyleCnt="0"/>
      <dgm:spPr/>
    </dgm:pt>
    <dgm:pt modelId="{61A63585-B910-482C-B726-4906867052C1}" type="pres">
      <dgm:prSet presAssocID="{B590836D-9E6C-4C36-A8DD-0B91E7B69A3B}" presName="node" presStyleLbl="alignAccFollowNode1" presStyleIdx="13" presStyleCnt="16" custScaleX="146972">
        <dgm:presLayoutVars>
          <dgm:bulletEnabled val="1"/>
        </dgm:presLayoutVars>
      </dgm:prSet>
      <dgm:spPr/>
    </dgm:pt>
    <dgm:pt modelId="{541B6DDE-C5CC-4B01-8A08-B9E4DA6A0AFD}" type="pres">
      <dgm:prSet presAssocID="{E67D66C9-BBB8-475A-9CD0-6837C3FB73EE}" presName="vSp" presStyleCnt="0"/>
      <dgm:spPr/>
    </dgm:pt>
    <dgm:pt modelId="{439964A6-1DC5-4268-83CF-95548E4B9918}" type="pres">
      <dgm:prSet presAssocID="{8ECA6B83-0144-441B-85F5-9227DFFC6B96}" presName="horFlow" presStyleCnt="0"/>
      <dgm:spPr/>
    </dgm:pt>
    <dgm:pt modelId="{DE7992A5-9A8E-45BE-B1FE-8DBADA7F60A3}" type="pres">
      <dgm:prSet presAssocID="{8ECA6B83-0144-441B-85F5-9227DFFC6B96}" presName="bigChev" presStyleLbl="node1" presStyleIdx="7" presStyleCnt="8"/>
      <dgm:spPr/>
    </dgm:pt>
    <dgm:pt modelId="{648C6C47-EE66-4B1B-AA7E-1637D6A05BF2}" type="pres">
      <dgm:prSet presAssocID="{55274299-9649-4E14-AEF2-8C30B5E173FF}" presName="parTrans" presStyleCnt="0"/>
      <dgm:spPr/>
    </dgm:pt>
    <dgm:pt modelId="{06347C05-B7D3-46BA-B12A-BEF635D8DE3D}" type="pres">
      <dgm:prSet presAssocID="{12D6B247-EC05-432B-A995-FA8698454887}" presName="node" presStyleLbl="alignAccFollowNode1" presStyleIdx="14" presStyleCnt="16" custScaleX="146972">
        <dgm:presLayoutVars>
          <dgm:bulletEnabled val="1"/>
        </dgm:presLayoutVars>
      </dgm:prSet>
      <dgm:spPr/>
    </dgm:pt>
    <dgm:pt modelId="{69628D50-C5F3-4A3B-AC2D-BAC8C1293404}" type="pres">
      <dgm:prSet presAssocID="{B2982705-1418-4707-886C-B21565A993C0}" presName="sibTrans" presStyleCnt="0"/>
      <dgm:spPr/>
    </dgm:pt>
    <dgm:pt modelId="{77A110EF-33AC-4AA7-9D31-91F7810A01CD}" type="pres">
      <dgm:prSet presAssocID="{E4B9CE6B-B947-4B3C-859D-021E79E06B6E}" presName="node" presStyleLbl="alignAccFollowNode1" presStyleIdx="15" presStyleCnt="16" custScaleX="146972">
        <dgm:presLayoutVars>
          <dgm:bulletEnabled val="1"/>
        </dgm:presLayoutVars>
      </dgm:prSet>
      <dgm:spPr/>
    </dgm:pt>
  </dgm:ptLst>
  <dgm:cxnLst>
    <dgm:cxn modelId="{02EACAFE-EC04-4799-92AF-1FE2B1DA0373}" srcId="{7971DFA3-AE19-48F2-AC4D-D20235DDC563}" destId="{61C0DE3C-9835-4189-BCC5-94ADE3EA1EEC}" srcOrd="1" destOrd="0" parTransId="{766004BE-2F27-4DFC-8A1F-F29C093F378B}" sibTransId="{3E02E2AB-94A1-4C2C-897E-45AEA33D3FEB}"/>
    <dgm:cxn modelId="{EC71DFBE-0E1E-4788-9040-BE48F9B1FA69}" srcId="{53084ED9-675C-47C0-BD62-8AC8A38A4AEF}" destId="{DF61D6BA-DE88-44EF-AC9A-B4FE581FC953}" srcOrd="0" destOrd="0" parTransId="{2A1410AB-A553-48F1-B3F4-4215A808D338}" sibTransId="{897B32AE-6E2D-46E6-B851-82F4E57DB2A3}"/>
    <dgm:cxn modelId="{15DB5289-2ED6-4875-8616-C6D5C1FE0C83}" srcId="{4E43F1E8-7D64-47A5-9283-1DB364050DCF}" destId="{4FBE533D-C73C-416B-A41C-C689777D7A73}" srcOrd="1" destOrd="0" parTransId="{932A24A7-4B5D-4574-B5F9-E968879DFC91}" sibTransId="{4AA1979E-2CC9-4CF3-AADF-479946CFD074}"/>
    <dgm:cxn modelId="{F7ADB24A-4F1C-4307-85ED-82039019EBFF}" type="presOf" srcId="{FD2F2CD3-B9D8-4DE8-A50D-CA1CC5259F9C}" destId="{739F2B34-8375-4635-96E6-72FA5630DE91}" srcOrd="0" destOrd="0" presId="urn:microsoft.com/office/officeart/2005/8/layout/lProcess3"/>
    <dgm:cxn modelId="{3D0B61F8-2437-4DA4-9584-33AD5AD42FA0}" srcId="{53084ED9-675C-47C0-BD62-8AC8A38A4AEF}" destId="{8ECA6B83-0144-441B-85F5-9227DFFC6B96}" srcOrd="7" destOrd="0" parTransId="{C717EBFD-0D88-4145-9980-1F6624B4E083}" sibTransId="{5DCEA6C6-9168-4C38-B0F1-00BEE31904F9}"/>
    <dgm:cxn modelId="{325869DA-2571-4824-86CE-9E14F92E92F4}" srcId="{53084ED9-675C-47C0-BD62-8AC8A38A4AEF}" destId="{78DE5C86-DACA-4F6C-AD6B-B7F8E057EB05}" srcOrd="1" destOrd="0" parTransId="{3C45D36D-1F00-4632-8C8B-D84BEF07A9C7}" sibTransId="{68FF6A55-61BB-473F-BADC-98139B939D6F}"/>
    <dgm:cxn modelId="{F6080C5A-CFF6-470B-B88C-6F440354BD7C}" type="presOf" srcId="{53084ED9-675C-47C0-BD62-8AC8A38A4AEF}" destId="{5E51C97A-6738-4071-A07B-08B20D0BF425}" srcOrd="0" destOrd="0" presId="urn:microsoft.com/office/officeart/2005/8/layout/lProcess3"/>
    <dgm:cxn modelId="{D1D4B164-297C-4983-A9A6-3BC6A9B4D9BA}" type="presOf" srcId="{12D6B247-EC05-432B-A995-FA8698454887}" destId="{06347C05-B7D3-46BA-B12A-BEF635D8DE3D}" srcOrd="0" destOrd="0" presId="urn:microsoft.com/office/officeart/2005/8/layout/lProcess3"/>
    <dgm:cxn modelId="{45C236AF-5D96-4963-AA3F-124576D44311}" type="presOf" srcId="{B1970774-FD0B-4197-B121-302ECDE66E13}" destId="{A7C27BA6-E463-4B65-B384-8208ED967806}" srcOrd="0" destOrd="0" presId="urn:microsoft.com/office/officeart/2005/8/layout/lProcess3"/>
    <dgm:cxn modelId="{40B5FB31-F301-4E0E-9AAD-733037D8882B}" srcId="{E67D66C9-BBB8-475A-9CD0-6837C3FB73EE}" destId="{B590836D-9E6C-4C36-A8DD-0B91E7B69A3B}" srcOrd="1" destOrd="0" parTransId="{C5EE1637-9155-474C-BA0D-F794D43158E3}" sibTransId="{3168AFFD-9FDE-4874-86C6-DEA0EB666DF8}"/>
    <dgm:cxn modelId="{D213614D-10FB-488A-B071-42DCFA163462}" type="presOf" srcId="{7971DFA3-AE19-48F2-AC4D-D20235DDC563}" destId="{3986D28F-923D-4ED1-A1E7-4C058EDA97DF}" srcOrd="0" destOrd="0" presId="urn:microsoft.com/office/officeart/2005/8/layout/lProcess3"/>
    <dgm:cxn modelId="{C37AB300-D3A2-4284-A523-3DAC9EB3884F}" srcId="{53084ED9-675C-47C0-BD62-8AC8A38A4AEF}" destId="{1EE695CE-5C93-42F1-951F-84B15CF74A25}" srcOrd="2" destOrd="0" parTransId="{2413FF1E-B7D0-4D94-B99A-B78A9A4F32A5}" sibTransId="{E9834C6D-BB38-409A-B8EC-A4D5E9B39452}"/>
    <dgm:cxn modelId="{CB422537-2E45-4A5F-B67E-26228E2B297C}" srcId="{DF61D6BA-DE88-44EF-AC9A-B4FE581FC953}" destId="{6803266C-47E1-4605-8712-EA1A485C73B2}" srcOrd="1" destOrd="0" parTransId="{B8A23BEA-F385-4D3F-A6D8-0C24B023E31E}" sibTransId="{BB1F1332-05CB-471A-8057-E7EC7BBC2474}"/>
    <dgm:cxn modelId="{021ED6C5-1790-4194-A7E0-10E0C2052C07}" type="presOf" srcId="{B590836D-9E6C-4C36-A8DD-0B91E7B69A3B}" destId="{61A63585-B910-482C-B726-4906867052C1}" srcOrd="0" destOrd="0" presId="urn:microsoft.com/office/officeart/2005/8/layout/lProcess3"/>
    <dgm:cxn modelId="{A9292B7F-91E8-4F11-B1C1-CC5FE0D47A64}" type="presOf" srcId="{8131CC62-0BAF-45B5-AF28-6D03F1D307E8}" destId="{9A28CFFE-8ED6-4339-9005-F192D4BBEA9C}" srcOrd="0" destOrd="0" presId="urn:microsoft.com/office/officeart/2005/8/layout/lProcess3"/>
    <dgm:cxn modelId="{68E9FC3A-EEEC-43BA-801E-B20899362588}" type="presOf" srcId="{902F02AF-F65D-40FE-94CB-A358106801EE}" destId="{F6250063-8756-4894-975F-41DC20417FB6}" srcOrd="0" destOrd="0" presId="urn:microsoft.com/office/officeart/2005/8/layout/lProcess3"/>
    <dgm:cxn modelId="{C9DEE399-4895-4D4B-88D7-55131544A2BD}" srcId="{8ECA6B83-0144-441B-85F5-9227DFFC6B96}" destId="{12D6B247-EC05-432B-A995-FA8698454887}" srcOrd="0" destOrd="0" parTransId="{55274299-9649-4E14-AEF2-8C30B5E173FF}" sibTransId="{B2982705-1418-4707-886C-B21565A993C0}"/>
    <dgm:cxn modelId="{4C8025BB-0271-4023-A9F6-A2628E7952AF}" srcId="{1EE695CE-5C93-42F1-951F-84B15CF74A25}" destId="{8131CC62-0BAF-45B5-AF28-6D03F1D307E8}" srcOrd="0" destOrd="0" parTransId="{0D614CA7-E817-464D-8EB9-B4FEA935FF53}" sibTransId="{6A2F6396-1B95-464B-B69E-A45939BFD3B4}"/>
    <dgm:cxn modelId="{3F8C8F46-7072-49AE-B2E8-BEFE48EBA0BA}" type="presOf" srcId="{E2462D59-64F6-4D5D-83F1-0659A3EE5EA0}" destId="{36D5E406-7330-4CC7-995D-63DD49B8D78C}" srcOrd="0" destOrd="0" presId="urn:microsoft.com/office/officeart/2005/8/layout/lProcess3"/>
    <dgm:cxn modelId="{665E6B83-4065-4AF3-B13E-4521A421562F}" srcId="{4E43F1E8-7D64-47A5-9283-1DB364050DCF}" destId="{7F43765E-609D-444E-98BE-92982620CBD3}" srcOrd="0" destOrd="0" parTransId="{518C907F-098D-49EC-8DAC-5EABBC417CDC}" sibTransId="{7B0240F5-67E4-41D7-BA5C-435AB94E193D}"/>
    <dgm:cxn modelId="{59C4C7F5-9222-4702-BFCF-C3B8CAEA6A88}" srcId="{DF61D6BA-DE88-44EF-AC9A-B4FE581FC953}" destId="{2D79B4C7-E1C0-449C-AEFF-B1555872D047}" srcOrd="0" destOrd="0" parTransId="{577067A7-8634-4888-9DD1-8B0343EA6A32}" sibTransId="{7CF17F08-17A4-49AE-A414-F661FA3F01F0}"/>
    <dgm:cxn modelId="{F6D6E6E5-AFA9-46A3-9D68-BB9610E35EA1}" type="presOf" srcId="{0AE4EEE9-0989-4EAF-93E0-0C8A698414B8}" destId="{170A3B7F-2DCC-48E0-96DF-7B5017924518}" srcOrd="0" destOrd="0" presId="urn:microsoft.com/office/officeart/2005/8/layout/lProcess3"/>
    <dgm:cxn modelId="{DBAF7B96-C940-43A3-AC5D-23A57A671BB1}" type="presOf" srcId="{6803266C-47E1-4605-8712-EA1A485C73B2}" destId="{4BBE084C-B9BC-4A01-AE32-EB0C38C0A68D}" srcOrd="0" destOrd="0" presId="urn:microsoft.com/office/officeart/2005/8/layout/lProcess3"/>
    <dgm:cxn modelId="{C942E4DE-6ADB-4BC6-89B8-39C7795D7AF2}" srcId="{53084ED9-675C-47C0-BD62-8AC8A38A4AEF}" destId="{E67D66C9-BBB8-475A-9CD0-6837C3FB73EE}" srcOrd="6" destOrd="0" parTransId="{28ACA16D-F631-4812-8F31-FF98599F5D0C}" sibTransId="{B0FD444C-6A4C-4D52-823C-735DEC06F4CB}"/>
    <dgm:cxn modelId="{379A01B5-9196-4164-B94A-D9945E7E269C}" type="presOf" srcId="{E4B9CE6B-B947-4B3C-859D-021E79E06B6E}" destId="{77A110EF-33AC-4AA7-9D31-91F7810A01CD}" srcOrd="0" destOrd="0" presId="urn:microsoft.com/office/officeart/2005/8/layout/lProcess3"/>
    <dgm:cxn modelId="{28E264C0-465F-49B3-AF42-7EFA6BFA72FA}" srcId="{0AE4EEE9-0989-4EAF-93E0-0C8A698414B8}" destId="{2A3DCF0B-8FD9-4BAF-B182-22C098BD6210}" srcOrd="0" destOrd="0" parTransId="{C02A5428-702D-4591-A7D5-85A57F4F46FE}" sibTransId="{9A9BD987-C4AB-4CAB-9C8F-68A54B0587B3}"/>
    <dgm:cxn modelId="{36321478-6B23-4AD9-B1DD-7BA5B6DA95CD}" srcId="{0AE4EEE9-0989-4EAF-93E0-0C8A698414B8}" destId="{FD2F2CD3-B9D8-4DE8-A50D-CA1CC5259F9C}" srcOrd="1" destOrd="0" parTransId="{5C572B2C-23AD-424F-979F-31DB01E30D69}" sibTransId="{987714BE-DB94-433F-92D4-5B07636CC60D}"/>
    <dgm:cxn modelId="{ECB87CF2-793D-49EF-A363-F1DDCFB0062B}" type="presOf" srcId="{A5A8871B-53FB-43EF-B1C5-744D36E03DEC}" destId="{1FD78C70-2A7D-4C64-88DB-B386BC01BAF2}" srcOrd="0" destOrd="0" presId="urn:microsoft.com/office/officeart/2005/8/layout/lProcess3"/>
    <dgm:cxn modelId="{DA9C6179-4CB6-4B90-8EA2-F3135A58B2B7}" srcId="{78DE5C86-DACA-4F6C-AD6B-B7F8E057EB05}" destId="{B1970774-FD0B-4197-B121-302ECDE66E13}" srcOrd="0" destOrd="0" parTransId="{05EA9D78-5C3D-47E7-BEFF-91468386AB40}" sibTransId="{A0C5733F-A1BA-4261-806C-099D44A77D2B}"/>
    <dgm:cxn modelId="{7D2C0C75-3EEB-4B71-A483-D63B7E14177B}" srcId="{78DE5C86-DACA-4F6C-AD6B-B7F8E057EB05}" destId="{A5A8871B-53FB-43EF-B1C5-744D36E03DEC}" srcOrd="1" destOrd="0" parTransId="{5DAC7048-0708-4E53-9B2B-A7E0B7177EEF}" sibTransId="{2818056A-07CC-491E-B75D-7264B3D3A70C}"/>
    <dgm:cxn modelId="{1500D35E-C2A0-429E-A483-C772C382A658}" srcId="{53084ED9-675C-47C0-BD62-8AC8A38A4AEF}" destId="{7971DFA3-AE19-48F2-AC4D-D20235DDC563}" srcOrd="3" destOrd="0" parTransId="{735DA856-1E57-496E-8B9C-FC9ED14DCD81}" sibTransId="{89C69A9F-4501-4278-B7A9-B3672B0CEE26}"/>
    <dgm:cxn modelId="{9FA7BA85-BB81-44FB-85B4-72AB15FD9DA9}" srcId="{8ECA6B83-0144-441B-85F5-9227DFFC6B96}" destId="{E4B9CE6B-B947-4B3C-859D-021E79E06B6E}" srcOrd="1" destOrd="0" parTransId="{1D22E8BA-96F8-4FA1-BA3A-6E2660FA952F}" sibTransId="{353CCB96-AA10-46C4-98B7-BC226D49CE1B}"/>
    <dgm:cxn modelId="{F7F9C3B1-B379-4E38-B9A2-01658F05C89E}" type="presOf" srcId="{4FBE533D-C73C-416B-A41C-C689777D7A73}" destId="{47085682-F668-4793-BDB2-5100C4C8199D}" srcOrd="0" destOrd="0" presId="urn:microsoft.com/office/officeart/2005/8/layout/lProcess3"/>
    <dgm:cxn modelId="{7DED93D3-7746-41E7-A7A6-63E5A3165DED}" srcId="{53084ED9-675C-47C0-BD62-8AC8A38A4AEF}" destId="{4E43F1E8-7D64-47A5-9283-1DB364050DCF}" srcOrd="4" destOrd="0" parTransId="{F58FEB80-A3AD-4AEE-85CC-0701CC82E28B}" sibTransId="{7551DDE0-59CA-48C0-B5F7-75C08A8A8AD9}"/>
    <dgm:cxn modelId="{1806C483-F071-4E96-93C3-531F886FDDAD}" type="presOf" srcId="{2A3DCF0B-8FD9-4BAF-B182-22C098BD6210}" destId="{AF531D0C-1DC3-4529-818F-FAD3B888B1DC}" srcOrd="0" destOrd="0" presId="urn:microsoft.com/office/officeart/2005/8/layout/lProcess3"/>
    <dgm:cxn modelId="{B39F5126-FEF8-49AB-8414-E08B1E648EA2}" type="presOf" srcId="{8ECA6B83-0144-441B-85F5-9227DFFC6B96}" destId="{DE7992A5-9A8E-45BE-B1FE-8DBADA7F60A3}" srcOrd="0" destOrd="0" presId="urn:microsoft.com/office/officeart/2005/8/layout/lProcess3"/>
    <dgm:cxn modelId="{3DA7327C-4312-40AE-A838-27AAD86FAD2A}" type="presOf" srcId="{61C0DE3C-9835-4189-BCC5-94ADE3EA1EEC}" destId="{4AC94DEF-DF4A-426A-B294-4213EEA8BB8B}" srcOrd="0" destOrd="0" presId="urn:microsoft.com/office/officeart/2005/8/layout/lProcess3"/>
    <dgm:cxn modelId="{F0C00910-CD12-450D-844E-B7E5320CFE2D}" srcId="{1EE695CE-5C93-42F1-951F-84B15CF74A25}" destId="{902F02AF-F65D-40FE-94CB-A358106801EE}" srcOrd="1" destOrd="0" parTransId="{30DF8653-E368-49AE-960A-F6FE352937F5}" sibTransId="{D6B3B28D-0339-44CF-BF3E-DF848CD8CEB0}"/>
    <dgm:cxn modelId="{5FC7FFFC-46C4-4AFD-A53C-7D6C2864D9F5}" type="presOf" srcId="{DF61D6BA-DE88-44EF-AC9A-B4FE581FC953}" destId="{F9D863B6-10B7-46B1-ADAD-09C83D75DB8C}" srcOrd="0" destOrd="0" presId="urn:microsoft.com/office/officeart/2005/8/layout/lProcess3"/>
    <dgm:cxn modelId="{10A9716E-C7CB-4024-80D0-BF60DA672D71}" type="presOf" srcId="{E67D66C9-BBB8-475A-9CD0-6837C3FB73EE}" destId="{E6F0C214-6EE3-44EB-BEA9-0CB633621F1C}" srcOrd="0" destOrd="0" presId="urn:microsoft.com/office/officeart/2005/8/layout/lProcess3"/>
    <dgm:cxn modelId="{40A9E65F-86C8-4D0D-8A32-09C99BA94F82}" srcId="{7971DFA3-AE19-48F2-AC4D-D20235DDC563}" destId="{96D94C6B-0683-46AC-9CBB-A56062162A12}" srcOrd="0" destOrd="0" parTransId="{A0D2CF61-AA0A-4FD6-B8F9-49BC87E2FF18}" sibTransId="{F05B4CC2-F958-46C1-9131-C1FDEA7184DD}"/>
    <dgm:cxn modelId="{9C3CC7FF-825E-484F-AE40-F68FE7827FC2}" type="presOf" srcId="{78DE5C86-DACA-4F6C-AD6B-B7F8E057EB05}" destId="{B51AB50C-7800-4F03-BBA9-30741FDE62DE}" srcOrd="0" destOrd="0" presId="urn:microsoft.com/office/officeart/2005/8/layout/lProcess3"/>
    <dgm:cxn modelId="{66F016E3-245B-439A-9497-6876E7658C90}" type="presOf" srcId="{96D94C6B-0683-46AC-9CBB-A56062162A12}" destId="{1C4C68A3-0729-454C-A3C4-DFED5801EE61}" srcOrd="0" destOrd="0" presId="urn:microsoft.com/office/officeart/2005/8/layout/lProcess3"/>
    <dgm:cxn modelId="{D7DA350F-8B33-47E9-93F6-E0CC43BCC313}" srcId="{E67D66C9-BBB8-475A-9CD0-6837C3FB73EE}" destId="{E2462D59-64F6-4D5D-83F1-0659A3EE5EA0}" srcOrd="0" destOrd="0" parTransId="{34DB9888-A55B-416F-9F0A-1C8156F70515}" sibTransId="{22E4A486-FCAA-459B-ADEF-9D368BCDD6CF}"/>
    <dgm:cxn modelId="{17DE363A-52B8-4661-9C14-1D582AD67A24}" srcId="{53084ED9-675C-47C0-BD62-8AC8A38A4AEF}" destId="{0AE4EEE9-0989-4EAF-93E0-0C8A698414B8}" srcOrd="5" destOrd="0" parTransId="{16E8CD2F-4185-482F-A8C7-92D9C2E2B856}" sibTransId="{E7317DA7-BE3C-45CA-8D27-8C36D3539EDB}"/>
    <dgm:cxn modelId="{C03197B7-386D-43C6-83E1-71877F722B46}" type="presOf" srcId="{4E43F1E8-7D64-47A5-9283-1DB364050DCF}" destId="{EB419D3C-005A-4B0B-A3D3-7EF107F84A46}" srcOrd="0" destOrd="0" presId="urn:microsoft.com/office/officeart/2005/8/layout/lProcess3"/>
    <dgm:cxn modelId="{537305DD-303E-4220-B0F2-E3B22154CF0B}" type="presOf" srcId="{7F43765E-609D-444E-98BE-92982620CBD3}" destId="{808C76C9-21F6-48BA-B600-540734198E0B}" srcOrd="0" destOrd="0" presId="urn:microsoft.com/office/officeart/2005/8/layout/lProcess3"/>
    <dgm:cxn modelId="{4D1EF764-E5AF-4368-969A-51D9F77A30EB}" type="presOf" srcId="{2D79B4C7-E1C0-449C-AEFF-B1555872D047}" destId="{A3328EE4-63A2-46D6-8FB5-E45A7AECDFC2}" srcOrd="0" destOrd="0" presId="urn:microsoft.com/office/officeart/2005/8/layout/lProcess3"/>
    <dgm:cxn modelId="{7C174B06-191C-4809-805E-71C8362AEE79}" type="presOf" srcId="{1EE695CE-5C93-42F1-951F-84B15CF74A25}" destId="{BF842B41-D675-4257-9A0F-8ABF579AB3DF}" srcOrd="0" destOrd="0" presId="urn:microsoft.com/office/officeart/2005/8/layout/lProcess3"/>
    <dgm:cxn modelId="{21FD543D-F0CE-4E91-B3EC-3FC530D20DD6}" type="presParOf" srcId="{5E51C97A-6738-4071-A07B-08B20D0BF425}" destId="{A1C47734-1447-4618-A7B6-D5A1F81D8EF2}" srcOrd="0" destOrd="0" presId="urn:microsoft.com/office/officeart/2005/8/layout/lProcess3"/>
    <dgm:cxn modelId="{C251E73E-755F-4F5E-A983-A791B2822CCA}" type="presParOf" srcId="{A1C47734-1447-4618-A7B6-D5A1F81D8EF2}" destId="{F9D863B6-10B7-46B1-ADAD-09C83D75DB8C}" srcOrd="0" destOrd="0" presId="urn:microsoft.com/office/officeart/2005/8/layout/lProcess3"/>
    <dgm:cxn modelId="{08A8A063-0298-4CCF-A134-B068178B3FD7}" type="presParOf" srcId="{A1C47734-1447-4618-A7B6-D5A1F81D8EF2}" destId="{EA753789-E76B-4E2C-8E78-7679B1CEECAD}" srcOrd="1" destOrd="0" presId="urn:microsoft.com/office/officeart/2005/8/layout/lProcess3"/>
    <dgm:cxn modelId="{10449616-D936-40E3-86BA-E9AB5AD8503C}" type="presParOf" srcId="{A1C47734-1447-4618-A7B6-D5A1F81D8EF2}" destId="{A3328EE4-63A2-46D6-8FB5-E45A7AECDFC2}" srcOrd="2" destOrd="0" presId="urn:microsoft.com/office/officeart/2005/8/layout/lProcess3"/>
    <dgm:cxn modelId="{EF20627A-ABD6-4D77-9693-5048BA4C9483}" type="presParOf" srcId="{A1C47734-1447-4618-A7B6-D5A1F81D8EF2}" destId="{456744C3-6B2A-4359-B73A-DDEE4191FF22}" srcOrd="3" destOrd="0" presId="urn:microsoft.com/office/officeart/2005/8/layout/lProcess3"/>
    <dgm:cxn modelId="{96A2CA05-90EC-4DA1-8AAC-C904D232FB40}" type="presParOf" srcId="{A1C47734-1447-4618-A7B6-D5A1F81D8EF2}" destId="{4BBE084C-B9BC-4A01-AE32-EB0C38C0A68D}" srcOrd="4" destOrd="0" presId="urn:microsoft.com/office/officeart/2005/8/layout/lProcess3"/>
    <dgm:cxn modelId="{C9961FA3-EA47-4265-B0D8-12F0F211D641}" type="presParOf" srcId="{5E51C97A-6738-4071-A07B-08B20D0BF425}" destId="{9DB204FF-D4A9-435E-9EAA-FD439A84C18A}" srcOrd="1" destOrd="0" presId="urn:microsoft.com/office/officeart/2005/8/layout/lProcess3"/>
    <dgm:cxn modelId="{05692987-266D-4BBD-8F6E-DBDCF6078ECC}" type="presParOf" srcId="{5E51C97A-6738-4071-A07B-08B20D0BF425}" destId="{7530FDB1-70C0-4006-BBD1-54BB6CA4FC61}" srcOrd="2" destOrd="0" presId="urn:microsoft.com/office/officeart/2005/8/layout/lProcess3"/>
    <dgm:cxn modelId="{86142DAB-3746-45BC-B33A-81C8D05486A4}" type="presParOf" srcId="{7530FDB1-70C0-4006-BBD1-54BB6CA4FC61}" destId="{B51AB50C-7800-4F03-BBA9-30741FDE62DE}" srcOrd="0" destOrd="0" presId="urn:microsoft.com/office/officeart/2005/8/layout/lProcess3"/>
    <dgm:cxn modelId="{FF08E3F2-974A-41AB-9CD2-2A0F506865B4}" type="presParOf" srcId="{7530FDB1-70C0-4006-BBD1-54BB6CA4FC61}" destId="{01FE1134-9419-4458-99D8-0224561B9B48}" srcOrd="1" destOrd="0" presId="urn:microsoft.com/office/officeart/2005/8/layout/lProcess3"/>
    <dgm:cxn modelId="{67B098F8-9F65-43A3-9EFF-C67554CD942B}" type="presParOf" srcId="{7530FDB1-70C0-4006-BBD1-54BB6CA4FC61}" destId="{A7C27BA6-E463-4B65-B384-8208ED967806}" srcOrd="2" destOrd="0" presId="urn:microsoft.com/office/officeart/2005/8/layout/lProcess3"/>
    <dgm:cxn modelId="{0D84D2E1-E75F-4EF8-B255-7F16DEB1BBE9}" type="presParOf" srcId="{7530FDB1-70C0-4006-BBD1-54BB6CA4FC61}" destId="{CDFD2020-DBEF-4BA2-96B8-2229A6D11B12}" srcOrd="3" destOrd="0" presId="urn:microsoft.com/office/officeart/2005/8/layout/lProcess3"/>
    <dgm:cxn modelId="{0F871541-D686-4EBD-999F-4099624A9FA9}" type="presParOf" srcId="{7530FDB1-70C0-4006-BBD1-54BB6CA4FC61}" destId="{1FD78C70-2A7D-4C64-88DB-B386BC01BAF2}" srcOrd="4" destOrd="0" presId="urn:microsoft.com/office/officeart/2005/8/layout/lProcess3"/>
    <dgm:cxn modelId="{2C1CD60F-3E20-4BED-B633-6DBFEEE57A11}" type="presParOf" srcId="{5E51C97A-6738-4071-A07B-08B20D0BF425}" destId="{30FFF710-9425-46BE-AFF3-F955B2953F08}" srcOrd="3" destOrd="0" presId="urn:microsoft.com/office/officeart/2005/8/layout/lProcess3"/>
    <dgm:cxn modelId="{143D491C-8070-4631-8DBE-CD40FB461B98}" type="presParOf" srcId="{5E51C97A-6738-4071-A07B-08B20D0BF425}" destId="{473CBAF5-6341-4E59-9973-CE63DFBCD6BB}" srcOrd="4" destOrd="0" presId="urn:microsoft.com/office/officeart/2005/8/layout/lProcess3"/>
    <dgm:cxn modelId="{C959619A-2809-47A5-BC09-9C44969439A9}" type="presParOf" srcId="{473CBAF5-6341-4E59-9973-CE63DFBCD6BB}" destId="{BF842B41-D675-4257-9A0F-8ABF579AB3DF}" srcOrd="0" destOrd="0" presId="urn:microsoft.com/office/officeart/2005/8/layout/lProcess3"/>
    <dgm:cxn modelId="{FD6CA9B9-8724-4EAC-BEF6-E7489AC1AF73}" type="presParOf" srcId="{473CBAF5-6341-4E59-9973-CE63DFBCD6BB}" destId="{2F4CC8AA-4835-404E-92E2-1ABD84095F99}" srcOrd="1" destOrd="0" presId="urn:microsoft.com/office/officeart/2005/8/layout/lProcess3"/>
    <dgm:cxn modelId="{29B1EB96-2056-479B-8DC4-0D0851436AEC}" type="presParOf" srcId="{473CBAF5-6341-4E59-9973-CE63DFBCD6BB}" destId="{9A28CFFE-8ED6-4339-9005-F192D4BBEA9C}" srcOrd="2" destOrd="0" presId="urn:microsoft.com/office/officeart/2005/8/layout/lProcess3"/>
    <dgm:cxn modelId="{C0735222-0372-4CA0-88DD-264507C28237}" type="presParOf" srcId="{473CBAF5-6341-4E59-9973-CE63DFBCD6BB}" destId="{D7FAEB9D-B1B1-4E70-AA07-660D728CAB36}" srcOrd="3" destOrd="0" presId="urn:microsoft.com/office/officeart/2005/8/layout/lProcess3"/>
    <dgm:cxn modelId="{2CCAF7CA-1AC1-4541-B8B8-B4DD7B6BEBD3}" type="presParOf" srcId="{473CBAF5-6341-4E59-9973-CE63DFBCD6BB}" destId="{F6250063-8756-4894-975F-41DC20417FB6}" srcOrd="4" destOrd="0" presId="urn:microsoft.com/office/officeart/2005/8/layout/lProcess3"/>
    <dgm:cxn modelId="{1675C57D-47D5-4A82-823A-BF18C6F14B4A}" type="presParOf" srcId="{5E51C97A-6738-4071-A07B-08B20D0BF425}" destId="{F7F1F9CE-276F-4E9D-9105-B4AAB9A015F7}" srcOrd="5" destOrd="0" presId="urn:microsoft.com/office/officeart/2005/8/layout/lProcess3"/>
    <dgm:cxn modelId="{7E1E4643-656A-4A7C-AD1C-533B25A9E1D0}" type="presParOf" srcId="{5E51C97A-6738-4071-A07B-08B20D0BF425}" destId="{6E2B6822-323E-4459-9D64-0BEB7DAC2534}" srcOrd="6" destOrd="0" presId="urn:microsoft.com/office/officeart/2005/8/layout/lProcess3"/>
    <dgm:cxn modelId="{1B4D689F-127F-49D4-B1E7-2F1F4E0551AC}" type="presParOf" srcId="{6E2B6822-323E-4459-9D64-0BEB7DAC2534}" destId="{3986D28F-923D-4ED1-A1E7-4C058EDA97DF}" srcOrd="0" destOrd="0" presId="urn:microsoft.com/office/officeart/2005/8/layout/lProcess3"/>
    <dgm:cxn modelId="{81BBAA2B-BF03-4835-B635-27C74C92753D}" type="presParOf" srcId="{6E2B6822-323E-4459-9D64-0BEB7DAC2534}" destId="{AF04D405-9135-491B-950D-E39412DFB0BD}" srcOrd="1" destOrd="0" presId="urn:microsoft.com/office/officeart/2005/8/layout/lProcess3"/>
    <dgm:cxn modelId="{0228C6E0-9583-4C9A-9680-514941CE826F}" type="presParOf" srcId="{6E2B6822-323E-4459-9D64-0BEB7DAC2534}" destId="{1C4C68A3-0729-454C-A3C4-DFED5801EE61}" srcOrd="2" destOrd="0" presId="urn:microsoft.com/office/officeart/2005/8/layout/lProcess3"/>
    <dgm:cxn modelId="{A865CCEB-0469-4FC4-8CB7-634B7CD94100}" type="presParOf" srcId="{6E2B6822-323E-4459-9D64-0BEB7DAC2534}" destId="{5EEE64EA-D7D4-4AFC-AA8D-1C53332EEAD0}" srcOrd="3" destOrd="0" presId="urn:microsoft.com/office/officeart/2005/8/layout/lProcess3"/>
    <dgm:cxn modelId="{F86A3E73-8729-481E-847D-75FBF001E966}" type="presParOf" srcId="{6E2B6822-323E-4459-9D64-0BEB7DAC2534}" destId="{4AC94DEF-DF4A-426A-B294-4213EEA8BB8B}" srcOrd="4" destOrd="0" presId="urn:microsoft.com/office/officeart/2005/8/layout/lProcess3"/>
    <dgm:cxn modelId="{2B9FE001-DE16-4FAD-9234-3D006D81AF65}" type="presParOf" srcId="{5E51C97A-6738-4071-A07B-08B20D0BF425}" destId="{4CCA6FAD-FE39-4063-BC4E-8D41FFCF8513}" srcOrd="7" destOrd="0" presId="urn:microsoft.com/office/officeart/2005/8/layout/lProcess3"/>
    <dgm:cxn modelId="{E4BA8E86-6E3B-4E1B-95A9-D454D375F75A}" type="presParOf" srcId="{5E51C97A-6738-4071-A07B-08B20D0BF425}" destId="{AE12DA2D-91B9-4FE2-AD13-FEF71B87DA96}" srcOrd="8" destOrd="0" presId="urn:microsoft.com/office/officeart/2005/8/layout/lProcess3"/>
    <dgm:cxn modelId="{F0EC3B19-71E8-420B-AC82-15A39EB5E8AF}" type="presParOf" srcId="{AE12DA2D-91B9-4FE2-AD13-FEF71B87DA96}" destId="{EB419D3C-005A-4B0B-A3D3-7EF107F84A46}" srcOrd="0" destOrd="0" presId="urn:microsoft.com/office/officeart/2005/8/layout/lProcess3"/>
    <dgm:cxn modelId="{66685341-2DB9-4EFC-98DD-4BD89C1D5AC0}" type="presParOf" srcId="{AE12DA2D-91B9-4FE2-AD13-FEF71B87DA96}" destId="{70DE0C8C-C25C-4A15-816F-1A41A4C42F4D}" srcOrd="1" destOrd="0" presId="urn:microsoft.com/office/officeart/2005/8/layout/lProcess3"/>
    <dgm:cxn modelId="{8B435DA5-BAA6-4E7B-B829-05FCF56A6700}" type="presParOf" srcId="{AE12DA2D-91B9-4FE2-AD13-FEF71B87DA96}" destId="{808C76C9-21F6-48BA-B600-540734198E0B}" srcOrd="2" destOrd="0" presId="urn:microsoft.com/office/officeart/2005/8/layout/lProcess3"/>
    <dgm:cxn modelId="{421D342B-6EEA-43FB-9DC8-024F13495997}" type="presParOf" srcId="{AE12DA2D-91B9-4FE2-AD13-FEF71B87DA96}" destId="{43E47C0C-EE5F-485E-9869-E37C5450B0BD}" srcOrd="3" destOrd="0" presId="urn:microsoft.com/office/officeart/2005/8/layout/lProcess3"/>
    <dgm:cxn modelId="{D781CD4A-442C-403F-B115-C8EF83C04652}" type="presParOf" srcId="{AE12DA2D-91B9-4FE2-AD13-FEF71B87DA96}" destId="{47085682-F668-4793-BDB2-5100C4C8199D}" srcOrd="4" destOrd="0" presId="urn:microsoft.com/office/officeart/2005/8/layout/lProcess3"/>
    <dgm:cxn modelId="{5792D5C0-9BA5-40B3-B180-5A21EF5579C4}" type="presParOf" srcId="{5E51C97A-6738-4071-A07B-08B20D0BF425}" destId="{C11604F0-8642-438F-9FED-176415AAD6C4}" srcOrd="9" destOrd="0" presId="urn:microsoft.com/office/officeart/2005/8/layout/lProcess3"/>
    <dgm:cxn modelId="{13730429-CD8C-4635-8D01-EF5D7A6E31BF}" type="presParOf" srcId="{5E51C97A-6738-4071-A07B-08B20D0BF425}" destId="{908223F7-783D-489C-B7C4-5B667AE2C2C0}" srcOrd="10" destOrd="0" presId="urn:microsoft.com/office/officeart/2005/8/layout/lProcess3"/>
    <dgm:cxn modelId="{FEC82193-9F92-4201-9818-698E7A2F5CAA}" type="presParOf" srcId="{908223F7-783D-489C-B7C4-5B667AE2C2C0}" destId="{170A3B7F-2DCC-48E0-96DF-7B5017924518}" srcOrd="0" destOrd="0" presId="urn:microsoft.com/office/officeart/2005/8/layout/lProcess3"/>
    <dgm:cxn modelId="{1075BB31-CC12-4205-8123-5B8FA520ADDC}" type="presParOf" srcId="{908223F7-783D-489C-B7C4-5B667AE2C2C0}" destId="{75B36B19-01EE-47CB-BA0D-9829F2E910D8}" srcOrd="1" destOrd="0" presId="urn:microsoft.com/office/officeart/2005/8/layout/lProcess3"/>
    <dgm:cxn modelId="{F3DE6B74-AAE7-408F-B561-57E26A2090D3}" type="presParOf" srcId="{908223F7-783D-489C-B7C4-5B667AE2C2C0}" destId="{AF531D0C-1DC3-4529-818F-FAD3B888B1DC}" srcOrd="2" destOrd="0" presId="urn:microsoft.com/office/officeart/2005/8/layout/lProcess3"/>
    <dgm:cxn modelId="{A03856E8-5356-4974-8CB1-5507349D7E7E}" type="presParOf" srcId="{908223F7-783D-489C-B7C4-5B667AE2C2C0}" destId="{3537932A-0993-4882-9C38-4324DD979924}" srcOrd="3" destOrd="0" presId="urn:microsoft.com/office/officeart/2005/8/layout/lProcess3"/>
    <dgm:cxn modelId="{1069FA55-56E8-4BD4-989D-52A90D7F381F}" type="presParOf" srcId="{908223F7-783D-489C-B7C4-5B667AE2C2C0}" destId="{739F2B34-8375-4635-96E6-72FA5630DE91}" srcOrd="4" destOrd="0" presId="urn:microsoft.com/office/officeart/2005/8/layout/lProcess3"/>
    <dgm:cxn modelId="{C55D50B0-3B9C-44DF-B675-A1BBDBAF5ED1}" type="presParOf" srcId="{5E51C97A-6738-4071-A07B-08B20D0BF425}" destId="{9BEF42A1-E81D-4CAB-862E-5B9B00F6DC62}" srcOrd="11" destOrd="0" presId="urn:microsoft.com/office/officeart/2005/8/layout/lProcess3"/>
    <dgm:cxn modelId="{9E3E2C94-5008-4C63-A055-666FD43E9155}" type="presParOf" srcId="{5E51C97A-6738-4071-A07B-08B20D0BF425}" destId="{850F3CCC-AF9C-48B5-B160-D04469D9E1C5}" srcOrd="12" destOrd="0" presId="urn:microsoft.com/office/officeart/2005/8/layout/lProcess3"/>
    <dgm:cxn modelId="{B57424DB-DC0F-4C2E-8C51-0EFE0342526F}" type="presParOf" srcId="{850F3CCC-AF9C-48B5-B160-D04469D9E1C5}" destId="{E6F0C214-6EE3-44EB-BEA9-0CB633621F1C}" srcOrd="0" destOrd="0" presId="urn:microsoft.com/office/officeart/2005/8/layout/lProcess3"/>
    <dgm:cxn modelId="{C2702A95-457A-4F3D-914C-13A530727A8C}" type="presParOf" srcId="{850F3CCC-AF9C-48B5-B160-D04469D9E1C5}" destId="{B783342C-255C-4D06-928D-2AB345F4373F}" srcOrd="1" destOrd="0" presId="urn:microsoft.com/office/officeart/2005/8/layout/lProcess3"/>
    <dgm:cxn modelId="{BFE91C33-7581-467F-AC09-8B0604127D90}" type="presParOf" srcId="{850F3CCC-AF9C-48B5-B160-D04469D9E1C5}" destId="{36D5E406-7330-4CC7-995D-63DD49B8D78C}" srcOrd="2" destOrd="0" presId="urn:microsoft.com/office/officeart/2005/8/layout/lProcess3"/>
    <dgm:cxn modelId="{89CDEF54-D29F-4C6E-AC92-3EFB795649FD}" type="presParOf" srcId="{850F3CCC-AF9C-48B5-B160-D04469D9E1C5}" destId="{C5F1306C-B09F-4035-98A5-AFF086376221}" srcOrd="3" destOrd="0" presId="urn:microsoft.com/office/officeart/2005/8/layout/lProcess3"/>
    <dgm:cxn modelId="{CBC45676-D436-4BEE-AF25-5C27B0C6E23C}" type="presParOf" srcId="{850F3CCC-AF9C-48B5-B160-D04469D9E1C5}" destId="{61A63585-B910-482C-B726-4906867052C1}" srcOrd="4" destOrd="0" presId="urn:microsoft.com/office/officeart/2005/8/layout/lProcess3"/>
    <dgm:cxn modelId="{20C88680-E465-481B-96A4-8EA9A9492D3C}" type="presParOf" srcId="{5E51C97A-6738-4071-A07B-08B20D0BF425}" destId="{541B6DDE-C5CC-4B01-8A08-B9E4DA6A0AFD}" srcOrd="13" destOrd="0" presId="urn:microsoft.com/office/officeart/2005/8/layout/lProcess3"/>
    <dgm:cxn modelId="{E7CB665A-59CA-43FD-8C83-21A1B866FCBF}" type="presParOf" srcId="{5E51C97A-6738-4071-A07B-08B20D0BF425}" destId="{439964A6-1DC5-4268-83CF-95548E4B9918}" srcOrd="14" destOrd="0" presId="urn:microsoft.com/office/officeart/2005/8/layout/lProcess3"/>
    <dgm:cxn modelId="{6CE99F70-AFF2-485C-8211-B016496DC7B7}" type="presParOf" srcId="{439964A6-1DC5-4268-83CF-95548E4B9918}" destId="{DE7992A5-9A8E-45BE-B1FE-8DBADA7F60A3}" srcOrd="0" destOrd="0" presId="urn:microsoft.com/office/officeart/2005/8/layout/lProcess3"/>
    <dgm:cxn modelId="{195F0581-6BBD-4457-992A-4D3CFF81E6D9}" type="presParOf" srcId="{439964A6-1DC5-4268-83CF-95548E4B9918}" destId="{648C6C47-EE66-4B1B-AA7E-1637D6A05BF2}" srcOrd="1" destOrd="0" presId="urn:microsoft.com/office/officeart/2005/8/layout/lProcess3"/>
    <dgm:cxn modelId="{7B70006A-298B-4F59-A76B-ECF2F483D84A}" type="presParOf" srcId="{439964A6-1DC5-4268-83CF-95548E4B9918}" destId="{06347C05-B7D3-46BA-B12A-BEF635D8DE3D}" srcOrd="2" destOrd="0" presId="urn:microsoft.com/office/officeart/2005/8/layout/lProcess3"/>
    <dgm:cxn modelId="{4D7B4DDA-47F9-4199-8FF7-6EBACE37B903}" type="presParOf" srcId="{439964A6-1DC5-4268-83CF-95548E4B9918}" destId="{69628D50-C5F3-4A3B-AC2D-BAC8C1293404}" srcOrd="3" destOrd="0" presId="urn:microsoft.com/office/officeart/2005/8/layout/lProcess3"/>
    <dgm:cxn modelId="{B39AD3B2-E944-4E80-89B4-8E3694311B14}" type="presParOf" srcId="{439964A6-1DC5-4268-83CF-95548E4B9918}" destId="{77A110EF-33AC-4AA7-9D31-91F7810A01C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863B6-10B7-46B1-ADAD-09C83D75DB8C}">
      <dsp:nvSpPr>
        <dsp:cNvPr id="0" name=""/>
        <dsp:cNvSpPr/>
      </dsp:nvSpPr>
      <dsp:spPr>
        <a:xfrm>
          <a:off x="2413687" y="2186"/>
          <a:ext cx="1622570" cy="6490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Definition</a:t>
          </a:r>
        </a:p>
      </dsp:txBody>
      <dsp:txXfrm>
        <a:off x="2738201" y="2186"/>
        <a:ext cx="973542" cy="649028"/>
      </dsp:txXfrm>
    </dsp:sp>
    <dsp:sp modelId="{A3328EE4-63A2-46D6-8FB5-E45A7AECDFC2}">
      <dsp:nvSpPr>
        <dsp:cNvPr id="0" name=""/>
        <dsp:cNvSpPr/>
      </dsp:nvSpPr>
      <dsp:spPr>
        <a:xfrm>
          <a:off x="3847307" y="67142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Manuele definitie</a:t>
          </a:r>
        </a:p>
      </dsp:txBody>
      <dsp:txXfrm>
        <a:off x="4116654" y="67142"/>
        <a:ext cx="1440628" cy="538693"/>
      </dsp:txXfrm>
    </dsp:sp>
    <dsp:sp modelId="{4BBE084C-B9BC-4A01-AE32-EB0C38C0A68D}">
      <dsp:nvSpPr>
        <dsp:cNvPr id="0" name=""/>
        <dsp:cNvSpPr/>
      </dsp:nvSpPr>
      <dsp:spPr>
        <a:xfrm>
          <a:off x="5638086" y="67142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xxx.definition.xml</a:t>
          </a:r>
        </a:p>
      </dsp:txBody>
      <dsp:txXfrm>
        <a:off x="5907433" y="67142"/>
        <a:ext cx="1440628" cy="538693"/>
      </dsp:txXfrm>
    </dsp:sp>
    <dsp:sp modelId="{B51AB50C-7800-4F03-BBA9-30741FDE62DE}">
      <dsp:nvSpPr>
        <dsp:cNvPr id="0" name=""/>
        <dsp:cNvSpPr/>
      </dsp:nvSpPr>
      <dsp:spPr>
        <a:xfrm>
          <a:off x="2413687" y="742079"/>
          <a:ext cx="1622570" cy="6490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Target</a:t>
          </a:r>
        </a:p>
      </dsp:txBody>
      <dsp:txXfrm>
        <a:off x="2738201" y="742079"/>
        <a:ext cx="973542" cy="649028"/>
      </dsp:txXfrm>
    </dsp:sp>
    <dsp:sp modelId="{A7C27BA6-E463-4B65-B384-8208ED967806}">
      <dsp:nvSpPr>
        <dsp:cNvPr id="0" name=""/>
        <dsp:cNvSpPr/>
      </dsp:nvSpPr>
      <dsp:spPr>
        <a:xfrm>
          <a:off x="3847307" y="807034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Manuele definitie (voorlopig)</a:t>
          </a:r>
        </a:p>
      </dsp:txBody>
      <dsp:txXfrm>
        <a:off x="4116654" y="807034"/>
        <a:ext cx="1440628" cy="538693"/>
      </dsp:txXfrm>
    </dsp:sp>
    <dsp:sp modelId="{1FD78C70-2A7D-4C64-88DB-B386BC01BAF2}">
      <dsp:nvSpPr>
        <dsp:cNvPr id="0" name=""/>
        <dsp:cNvSpPr/>
      </dsp:nvSpPr>
      <dsp:spPr>
        <a:xfrm>
          <a:off x="5638086" y="807034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xxx.target.xml</a:t>
          </a:r>
        </a:p>
      </dsp:txBody>
      <dsp:txXfrm>
        <a:off x="5907433" y="807034"/>
        <a:ext cx="1440628" cy="538693"/>
      </dsp:txXfrm>
    </dsp:sp>
    <dsp:sp modelId="{BF842B41-D675-4257-9A0F-8ABF579AB3DF}">
      <dsp:nvSpPr>
        <dsp:cNvPr id="0" name=""/>
        <dsp:cNvSpPr/>
      </dsp:nvSpPr>
      <dsp:spPr>
        <a:xfrm>
          <a:off x="2413687" y="1481971"/>
          <a:ext cx="1622570" cy="649028"/>
        </a:xfrm>
        <a:prstGeom prst="chevron">
          <a:avLst/>
        </a:prstGeom>
        <a:solidFill>
          <a:schemeClr val="bg2">
            <a:lumMod val="50000"/>
            <a:lumOff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XML to HTML parsing</a:t>
          </a:r>
        </a:p>
      </dsp:txBody>
      <dsp:txXfrm>
        <a:off x="2738201" y="1481971"/>
        <a:ext cx="973542" cy="649028"/>
      </dsp:txXfrm>
    </dsp:sp>
    <dsp:sp modelId="{9A28CFFE-8ED6-4339-9005-F192D4BBEA9C}">
      <dsp:nvSpPr>
        <dsp:cNvPr id="0" name=""/>
        <dsp:cNvSpPr/>
      </dsp:nvSpPr>
      <dsp:spPr>
        <a:xfrm>
          <a:off x="3847307" y="1546926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Definition.xml Target.xml</a:t>
          </a:r>
        </a:p>
      </dsp:txBody>
      <dsp:txXfrm>
        <a:off x="4116654" y="1546926"/>
        <a:ext cx="1440628" cy="538693"/>
      </dsp:txXfrm>
    </dsp:sp>
    <dsp:sp modelId="{F6250063-8756-4894-975F-41DC20417FB6}">
      <dsp:nvSpPr>
        <dsp:cNvPr id="0" name=""/>
        <dsp:cNvSpPr/>
      </dsp:nvSpPr>
      <dsp:spPr>
        <a:xfrm>
          <a:off x="5638086" y="1546926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CodedUITest.html</a:t>
          </a:r>
        </a:p>
      </dsp:txBody>
      <dsp:txXfrm>
        <a:off x="5907433" y="1546926"/>
        <a:ext cx="1440628" cy="538693"/>
      </dsp:txXfrm>
    </dsp:sp>
    <dsp:sp modelId="{3986D28F-923D-4ED1-A1E7-4C058EDA97DF}">
      <dsp:nvSpPr>
        <dsp:cNvPr id="0" name=""/>
        <dsp:cNvSpPr/>
      </dsp:nvSpPr>
      <dsp:spPr>
        <a:xfrm>
          <a:off x="2413687" y="2221863"/>
          <a:ext cx="1622570" cy="6490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Build</a:t>
          </a:r>
          <a:r>
            <a:rPr lang="nl-NL" sz="1500" kern="1200" dirty="0"/>
            <a:t> straat</a:t>
          </a:r>
        </a:p>
      </dsp:txBody>
      <dsp:txXfrm>
        <a:off x="2738201" y="2221863"/>
        <a:ext cx="973542" cy="649028"/>
      </dsp:txXfrm>
    </dsp:sp>
    <dsp:sp modelId="{1C4C68A3-0729-454C-A3C4-DFED5801EE61}">
      <dsp:nvSpPr>
        <dsp:cNvPr id="0" name=""/>
        <dsp:cNvSpPr/>
      </dsp:nvSpPr>
      <dsp:spPr>
        <a:xfrm>
          <a:off x="3847307" y="2286819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Coded UI Tests</a:t>
          </a:r>
        </a:p>
      </dsp:txBody>
      <dsp:txXfrm>
        <a:off x="4116654" y="2286819"/>
        <a:ext cx="1440628" cy="538693"/>
      </dsp:txXfrm>
    </dsp:sp>
    <dsp:sp modelId="{4AC94DEF-DF4A-426A-B294-4213EEA8BB8B}">
      <dsp:nvSpPr>
        <dsp:cNvPr id="0" name=""/>
        <dsp:cNvSpPr/>
      </dsp:nvSpPr>
      <dsp:spPr>
        <a:xfrm>
          <a:off x="5616102" y="2277031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TestResults.trx</a:t>
          </a:r>
        </a:p>
      </dsp:txBody>
      <dsp:txXfrm>
        <a:off x="5885449" y="2277031"/>
        <a:ext cx="1440628" cy="538693"/>
      </dsp:txXfrm>
    </dsp:sp>
    <dsp:sp modelId="{EB419D3C-005A-4B0B-A3D3-7EF107F84A46}">
      <dsp:nvSpPr>
        <dsp:cNvPr id="0" name=""/>
        <dsp:cNvSpPr/>
      </dsp:nvSpPr>
      <dsp:spPr>
        <a:xfrm>
          <a:off x="2413687" y="2961755"/>
          <a:ext cx="1622570" cy="649028"/>
        </a:xfrm>
        <a:prstGeom prst="chevron">
          <a:avLst/>
        </a:prstGeom>
        <a:solidFill>
          <a:schemeClr val="bg2">
            <a:lumMod val="50000"/>
            <a:lumOff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 err="1"/>
            <a:t>TRX to XML Parsing</a:t>
          </a:r>
        </a:p>
      </dsp:txBody>
      <dsp:txXfrm>
        <a:off x="2738201" y="2961755"/>
        <a:ext cx="973542" cy="649028"/>
      </dsp:txXfrm>
    </dsp:sp>
    <dsp:sp modelId="{808C76C9-21F6-48BA-B600-540734198E0B}">
      <dsp:nvSpPr>
        <dsp:cNvPr id="0" name=""/>
        <dsp:cNvSpPr/>
      </dsp:nvSpPr>
      <dsp:spPr>
        <a:xfrm>
          <a:off x="3825323" y="3016923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TestResults.trx</a:t>
          </a:r>
        </a:p>
      </dsp:txBody>
      <dsp:txXfrm>
        <a:off x="4094670" y="3016923"/>
        <a:ext cx="1440628" cy="538693"/>
      </dsp:txXfrm>
    </dsp:sp>
    <dsp:sp modelId="{47085682-F668-4793-BDB2-5100C4C8199D}">
      <dsp:nvSpPr>
        <dsp:cNvPr id="0" name=""/>
        <dsp:cNvSpPr/>
      </dsp:nvSpPr>
      <dsp:spPr>
        <a:xfrm>
          <a:off x="5616102" y="3016923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xxx.result.xml</a:t>
          </a:r>
        </a:p>
      </dsp:txBody>
      <dsp:txXfrm>
        <a:off x="5885449" y="3016923"/>
        <a:ext cx="1440628" cy="538693"/>
      </dsp:txXfrm>
    </dsp:sp>
    <dsp:sp modelId="{170A3B7F-2DCC-48E0-96DF-7B5017924518}">
      <dsp:nvSpPr>
        <dsp:cNvPr id="0" name=""/>
        <dsp:cNvSpPr/>
      </dsp:nvSpPr>
      <dsp:spPr>
        <a:xfrm>
          <a:off x="2413687" y="3701648"/>
          <a:ext cx="1622570" cy="6490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/>
            <a:t>Definition</a:t>
          </a:r>
          <a:endParaRPr lang="nl-NL" sz="1500" kern="1200" dirty="0"/>
        </a:p>
      </dsp:txBody>
      <dsp:txXfrm>
        <a:off x="2738201" y="3701648"/>
        <a:ext cx="973542" cy="649028"/>
      </dsp:txXfrm>
    </dsp:sp>
    <dsp:sp modelId="{AF531D0C-1DC3-4529-818F-FAD3B888B1DC}">
      <dsp:nvSpPr>
        <dsp:cNvPr id="0" name=""/>
        <dsp:cNvSpPr/>
      </dsp:nvSpPr>
      <dsp:spPr>
        <a:xfrm>
          <a:off x="3825323" y="3756815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Manuele definitie</a:t>
          </a:r>
        </a:p>
      </dsp:txBody>
      <dsp:txXfrm>
        <a:off x="4094670" y="3756815"/>
        <a:ext cx="1440628" cy="538693"/>
      </dsp:txXfrm>
    </dsp:sp>
    <dsp:sp modelId="{739F2B34-8375-4635-96E6-72FA5630DE91}">
      <dsp:nvSpPr>
        <dsp:cNvPr id="0" name=""/>
        <dsp:cNvSpPr/>
      </dsp:nvSpPr>
      <dsp:spPr>
        <a:xfrm>
          <a:off x="5616102" y="3756815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xxx.definition.xml</a:t>
          </a:r>
        </a:p>
      </dsp:txBody>
      <dsp:txXfrm>
        <a:off x="5885449" y="3756815"/>
        <a:ext cx="1440628" cy="538693"/>
      </dsp:txXfrm>
    </dsp:sp>
    <dsp:sp modelId="{E6F0C214-6EE3-44EB-BEA9-0CB633621F1C}">
      <dsp:nvSpPr>
        <dsp:cNvPr id="0" name=""/>
        <dsp:cNvSpPr/>
      </dsp:nvSpPr>
      <dsp:spPr>
        <a:xfrm>
          <a:off x="2413687" y="4441540"/>
          <a:ext cx="1622570" cy="64902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Target</a:t>
          </a:r>
        </a:p>
      </dsp:txBody>
      <dsp:txXfrm>
        <a:off x="2738201" y="4441540"/>
        <a:ext cx="973542" cy="649028"/>
      </dsp:txXfrm>
    </dsp:sp>
    <dsp:sp modelId="{36D5E406-7330-4CC7-995D-63DD49B8D78C}">
      <dsp:nvSpPr>
        <dsp:cNvPr id="0" name=""/>
        <dsp:cNvSpPr/>
      </dsp:nvSpPr>
      <dsp:spPr>
        <a:xfrm>
          <a:off x="3825323" y="4496707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Manuele definitie (voorlopig)</a:t>
          </a:r>
        </a:p>
      </dsp:txBody>
      <dsp:txXfrm>
        <a:off x="4094670" y="4496707"/>
        <a:ext cx="1440628" cy="538693"/>
      </dsp:txXfrm>
    </dsp:sp>
    <dsp:sp modelId="{61A63585-B910-482C-B726-4906867052C1}">
      <dsp:nvSpPr>
        <dsp:cNvPr id="0" name=""/>
        <dsp:cNvSpPr/>
      </dsp:nvSpPr>
      <dsp:spPr>
        <a:xfrm>
          <a:off x="5616102" y="4496707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xxx.target.xml</a:t>
          </a:r>
        </a:p>
      </dsp:txBody>
      <dsp:txXfrm>
        <a:off x="5885449" y="4496707"/>
        <a:ext cx="1440628" cy="538693"/>
      </dsp:txXfrm>
    </dsp:sp>
    <dsp:sp modelId="{DE7992A5-9A8E-45BE-B1FE-8DBADA7F60A3}">
      <dsp:nvSpPr>
        <dsp:cNvPr id="0" name=""/>
        <dsp:cNvSpPr/>
      </dsp:nvSpPr>
      <dsp:spPr>
        <a:xfrm>
          <a:off x="2413687" y="5181432"/>
          <a:ext cx="1622570" cy="649028"/>
        </a:xfrm>
        <a:prstGeom prst="chevron">
          <a:avLst/>
        </a:prstGeom>
        <a:solidFill>
          <a:schemeClr val="bg2">
            <a:lumMod val="50000"/>
            <a:lumOff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dirty="0"/>
            <a:t>XML to HTML parsing</a:t>
          </a:r>
        </a:p>
      </dsp:txBody>
      <dsp:txXfrm>
        <a:off x="2738201" y="5181432"/>
        <a:ext cx="973542" cy="649028"/>
      </dsp:txXfrm>
    </dsp:sp>
    <dsp:sp modelId="{06347C05-B7D3-46BA-B12A-BEF635D8DE3D}">
      <dsp:nvSpPr>
        <dsp:cNvPr id="0" name=""/>
        <dsp:cNvSpPr/>
      </dsp:nvSpPr>
      <dsp:spPr>
        <a:xfrm>
          <a:off x="3825323" y="5236600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Definition.xml Target.xml   Result.xml</a:t>
          </a:r>
        </a:p>
      </dsp:txBody>
      <dsp:txXfrm>
        <a:off x="4094670" y="5236600"/>
        <a:ext cx="1440628" cy="538693"/>
      </dsp:txXfrm>
    </dsp:sp>
    <dsp:sp modelId="{77A110EF-33AC-4AA7-9D31-91F7810A01CD}">
      <dsp:nvSpPr>
        <dsp:cNvPr id="0" name=""/>
        <dsp:cNvSpPr/>
      </dsp:nvSpPr>
      <dsp:spPr>
        <a:xfrm>
          <a:off x="5616102" y="5236600"/>
          <a:ext cx="1979321" cy="53869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CodedUITest.html</a:t>
          </a:r>
        </a:p>
      </dsp:txBody>
      <dsp:txXfrm>
        <a:off x="5885449" y="5236600"/>
        <a:ext cx="1440628" cy="53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t>12-5-2016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nl-NL" smtClean="0"/>
              <a:pPr/>
              <a:t>12-5-2016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nl-NL" smtClean="0"/>
              <a:pPr/>
              <a:t>12-5-2016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Coded UI Testing</a:t>
            </a: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Result</a:t>
            </a:r>
            <a:r>
              <a:rPr lang="nl-NL" dirty="0"/>
              <a:t> Management tools</a:t>
            </a:r>
          </a:p>
          <a:p>
            <a:endParaRPr lang="nl-NL" dirty="0"/>
          </a:p>
          <a:p>
            <a:r>
              <a:rPr lang="nl-NL" sz="1400" dirty="0"/>
              <a:t>Statusrapport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 </a:t>
            </a:r>
            <a:r>
              <a:rPr lang="nl-NL" dirty="0" err="1"/>
              <a:t>Process</a:t>
            </a: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 Toelichting van </a:t>
            </a:r>
            <a:r>
              <a:rPr lang="nl-NL" dirty="0" err="1"/>
              <a:t>Result</a:t>
            </a:r>
            <a:r>
              <a:rPr lang="nl-NL" dirty="0"/>
              <a:t> Management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 Visueel beeld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Problemen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/>
              <a:t>  Demo</a:t>
            </a:r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837829" y="785563"/>
            <a:ext cx="3528391" cy="627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ijdelijke aanduiding voor inhou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77385"/>
              </p:ext>
            </p:extLst>
          </p:nvPr>
        </p:nvGraphicFramePr>
        <p:xfrm>
          <a:off x="2782044" y="548680"/>
          <a:ext cx="10009111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7246540" y="210184"/>
            <a:ext cx="68480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dirty="0"/>
              <a:t>Input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8895549" y="210184"/>
            <a:ext cx="87556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nl-BE" dirty="0"/>
              <a:t>Output</a:t>
            </a:r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528391" cy="627213"/>
          </a:xfrm>
        </p:spPr>
        <p:txBody>
          <a:bodyPr anchor="t">
            <a:normAutofit/>
          </a:bodyPr>
          <a:lstStyle/>
          <a:p>
            <a:r>
              <a:rPr lang="nl-NL" cap="all" spc="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Process</a:t>
            </a:r>
            <a:endParaRPr lang="nl-NL" cap="all" spc="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528391" cy="627213"/>
          </a:xfrm>
        </p:spPr>
        <p:txBody>
          <a:bodyPr anchor="t">
            <a:normAutofit fontScale="90000"/>
          </a:bodyPr>
          <a:lstStyle/>
          <a:p>
            <a:r>
              <a:rPr lang="nl-NL" cap="all" spc="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Parsing</a:t>
            </a:r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Tools</a:t>
            </a:r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sz="half" idx="2"/>
          </p:nvPr>
        </p:nvSpPr>
        <p:spPr>
          <a:xfrm>
            <a:off x="1065213" y="1844824"/>
            <a:ext cx="9925743" cy="4174976"/>
          </a:xfrm>
        </p:spPr>
        <p:txBody>
          <a:bodyPr/>
          <a:lstStyle/>
          <a:p>
            <a:r>
              <a:rPr lang="nl-BE" sz="2800" b="1" dirty="0"/>
              <a:t>Coded UI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 Via ‘</a:t>
            </a:r>
            <a:r>
              <a:rPr lang="nl-BE" sz="2400" dirty="0" err="1"/>
              <a:t>RegisterTest</a:t>
            </a:r>
            <a:r>
              <a:rPr lang="nl-BE" sz="2400" dirty="0"/>
              <a:t>’ Methode  </a:t>
            </a:r>
            <a:r>
              <a:rPr lang="nl-BE" sz="2400" dirty="0">
                <a:sym typeface="Wingdings" panose="05000000000000000000" pitchFamily="2" charset="2"/>
              </a:rPr>
              <a:t> ID’s toewijzen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>
                <a:sym typeface="Wingdings" panose="05000000000000000000" pitchFamily="2" charset="2"/>
              </a:rPr>
              <a:t>Voorafgegaan door ‘</a:t>
            </a:r>
            <a:r>
              <a:rPr lang="nl-BE" sz="2200" dirty="0" err="1">
                <a:sym typeface="Wingdings" panose="05000000000000000000" pitchFamily="2" charset="2"/>
              </a:rPr>
              <a:t>MaatTest</a:t>
            </a:r>
            <a:r>
              <a:rPr lang="nl-BE" sz="2200" dirty="0">
                <a:sym typeface="Wingdings" panose="05000000000000000000" pitchFamily="2" charset="2"/>
              </a:rPr>
              <a:t>|’ als indicator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400" dirty="0"/>
              <a:t> </a:t>
            </a:r>
            <a:r>
              <a:rPr lang="nl-BE" sz="2200" dirty="0"/>
              <a:t>Zijn gelijk aan ‘xxx.definition.xml’ ID’s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 Bij uitvoering van tests: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nl-BE" sz="2000" dirty="0"/>
              <a:t> ID’s weggeschreven in ‘</a:t>
            </a:r>
            <a:r>
              <a:rPr lang="nl-BE" sz="2000" dirty="0" err="1"/>
              <a:t>DebugTrace</a:t>
            </a:r>
            <a:r>
              <a:rPr lang="nl-BE" sz="2000" dirty="0"/>
              <a:t>’ tag van TRX bestand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800" dirty="0"/>
              <a:t> Na run in </a:t>
            </a:r>
            <a:r>
              <a:rPr lang="nl-BE" sz="2800" dirty="0" err="1"/>
              <a:t>build</a:t>
            </a:r>
            <a:r>
              <a:rPr lang="nl-BE" sz="2800" dirty="0"/>
              <a:t> straat: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 TRX bestand als output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nl-B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81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528391" cy="627213"/>
          </a:xfrm>
        </p:spPr>
        <p:txBody>
          <a:bodyPr anchor="t">
            <a:normAutofit fontScale="90000"/>
          </a:bodyPr>
          <a:lstStyle/>
          <a:p>
            <a:r>
              <a:rPr lang="nl-NL" cap="all" spc="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Parsing</a:t>
            </a:r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Tools</a:t>
            </a:r>
          </a:p>
        </p:txBody>
      </p:sp>
      <p:sp>
        <p:nvSpPr>
          <p:cNvPr id="10" name="Tijdelijke aanduiding voor tekst 1"/>
          <p:cNvSpPr>
            <a:spLocks noGrp="1"/>
          </p:cNvSpPr>
          <p:nvPr>
            <p:ph type="body" sz="half" idx="2"/>
          </p:nvPr>
        </p:nvSpPr>
        <p:spPr>
          <a:xfrm>
            <a:off x="1065213" y="1844824"/>
            <a:ext cx="9925743" cy="4174976"/>
          </a:xfrm>
        </p:spPr>
        <p:txBody>
          <a:bodyPr/>
          <a:lstStyle/>
          <a:p>
            <a:r>
              <a:rPr lang="nl-BE" sz="2800" b="1" dirty="0"/>
              <a:t>TRX to XML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 Controle op ‘</a:t>
            </a:r>
            <a:r>
              <a:rPr lang="nl-BE" sz="2400" dirty="0" err="1"/>
              <a:t>MaatTest</a:t>
            </a:r>
            <a:r>
              <a:rPr lang="nl-BE" sz="2400" dirty="0"/>
              <a:t>|’ tag in ‘</a:t>
            </a:r>
            <a:r>
              <a:rPr lang="nl-BE" sz="2400" dirty="0" err="1"/>
              <a:t>DebugTrace</a:t>
            </a:r>
            <a:r>
              <a:rPr lang="nl-BE" sz="2400" dirty="0"/>
              <a:t>’</a:t>
            </a:r>
            <a:endParaRPr lang="nl-BE" sz="2400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 Uitlezen van ID’s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 Wegschrijven in XML via </a:t>
            </a:r>
            <a:r>
              <a:rPr lang="nl-BE" sz="2400" dirty="0" err="1"/>
              <a:t>StreamWritter</a:t>
            </a:r>
            <a:endParaRPr lang="nl-BE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20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456383" cy="627213"/>
          </a:xfrm>
        </p:spPr>
        <p:txBody>
          <a:bodyPr anchor="t">
            <a:normAutofit fontScale="90000"/>
          </a:bodyPr>
          <a:lstStyle/>
          <a:p>
            <a:r>
              <a:rPr lang="nl-NL" cap="all" spc="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Parsing</a:t>
            </a:r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Tools</a:t>
            </a:r>
          </a:p>
        </p:txBody>
      </p:sp>
      <p:sp>
        <p:nvSpPr>
          <p:cNvPr id="10" name="Tijdelijke aanduiding voor tekst 1"/>
          <p:cNvSpPr>
            <a:spLocks noGrp="1"/>
          </p:cNvSpPr>
          <p:nvPr>
            <p:ph type="body" sz="half" idx="2"/>
          </p:nvPr>
        </p:nvSpPr>
        <p:spPr>
          <a:xfrm>
            <a:off x="1065213" y="1844824"/>
            <a:ext cx="9925743" cy="4174976"/>
          </a:xfrm>
        </p:spPr>
        <p:txBody>
          <a:bodyPr/>
          <a:lstStyle/>
          <a:p>
            <a:r>
              <a:rPr lang="nl-BE" sz="2800" b="1" dirty="0"/>
              <a:t>Definitie </a:t>
            </a:r>
            <a:r>
              <a:rPr lang="nl-BE" sz="2800" b="1" dirty="0" err="1"/>
              <a:t>XML’s</a:t>
            </a:r>
            <a:endParaRPr lang="nl-BE" sz="28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 xxx.definition.xml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 Definiëren welke waarden op de assen van de tabel moeten staan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Bv: </a:t>
            </a:r>
            <a:r>
              <a:rPr lang="nl-BE" sz="2200" dirty="0" err="1"/>
              <a:t>Categories</a:t>
            </a:r>
            <a:r>
              <a:rPr lang="nl-BE" sz="2200" dirty="0"/>
              <a:t> &amp; </a:t>
            </a:r>
            <a:r>
              <a:rPr lang="nl-BE" sz="2200" dirty="0" err="1"/>
              <a:t>Objects</a:t>
            </a:r>
            <a:endParaRPr lang="nl-BE" sz="2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Manueel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Xxx.target.xml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Definiëren welke tests ‘TO DO’ en ‘NOT TO DO’ zijn (Analyse)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Manueel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Toekomst: Automatisatie via HTML bestand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nl-BE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678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528391" cy="627213"/>
          </a:xfrm>
        </p:spPr>
        <p:txBody>
          <a:bodyPr anchor="t">
            <a:normAutofit fontScale="90000"/>
          </a:bodyPr>
          <a:lstStyle/>
          <a:p>
            <a:r>
              <a:rPr lang="nl-NL" cap="all" spc="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Parsing</a:t>
            </a:r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Tools</a:t>
            </a:r>
          </a:p>
        </p:txBody>
      </p:sp>
      <p:sp>
        <p:nvSpPr>
          <p:cNvPr id="10" name="Tijdelijke aanduiding voor tekst 1"/>
          <p:cNvSpPr>
            <a:spLocks noGrp="1"/>
          </p:cNvSpPr>
          <p:nvPr>
            <p:ph type="body" sz="half" idx="2"/>
          </p:nvPr>
        </p:nvSpPr>
        <p:spPr>
          <a:xfrm>
            <a:off x="1065213" y="1844824"/>
            <a:ext cx="9925743" cy="4680520"/>
          </a:xfrm>
        </p:spPr>
        <p:txBody>
          <a:bodyPr>
            <a:normAutofit fontScale="92500" lnSpcReduction="20000"/>
          </a:bodyPr>
          <a:lstStyle/>
          <a:p>
            <a:r>
              <a:rPr lang="nl-BE" sz="2800" b="1" dirty="0"/>
              <a:t>XML to HTML Tool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 Input: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Xxx.definition.xml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Xxx.target.xml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Xxx.result.xml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 Opstellen van HTML bestand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Assen genereren met definition.xml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Cellen aanmaken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Cellen vullen met target.xml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Cellen aanvullen met result.xml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Totalen berekenen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Html genereren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nl-BE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958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816423" cy="627213"/>
          </a:xfrm>
        </p:spPr>
        <p:txBody>
          <a:bodyPr anchor="t">
            <a:normAutofit fontScale="90000"/>
          </a:bodyPr>
          <a:lstStyle/>
          <a:p>
            <a:r>
              <a:rPr lang="nl-NL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Research DOBT</a:t>
            </a:r>
          </a:p>
        </p:txBody>
      </p:sp>
      <p:sp>
        <p:nvSpPr>
          <p:cNvPr id="10" name="Tijdelijke aanduiding voor tekst 1"/>
          <p:cNvSpPr>
            <a:spLocks noGrp="1"/>
          </p:cNvSpPr>
          <p:nvPr>
            <p:ph type="body" sz="half" idx="2"/>
          </p:nvPr>
        </p:nvSpPr>
        <p:spPr>
          <a:xfrm>
            <a:off x="1065213" y="1844824"/>
            <a:ext cx="9925743" cy="4680520"/>
          </a:xfrm>
        </p:spPr>
        <p:txBody>
          <a:bodyPr>
            <a:normAutofit/>
          </a:bodyPr>
          <a:lstStyle/>
          <a:p>
            <a:r>
              <a:rPr lang="nl-BE" sz="2800" b="1" dirty="0"/>
              <a:t>Problemen</a:t>
            </a:r>
          </a:p>
          <a:p>
            <a:r>
              <a:rPr lang="nl-BE" sz="2400" b="1" dirty="0"/>
              <a:t>Ideaal:</a:t>
            </a:r>
            <a:endParaRPr lang="nl-BE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/>
              <a:t>Test Manager in TFS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 Test Agent op VM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nl-BE" sz="2000" dirty="0" err="1"/>
              <a:t>Deploy</a:t>
            </a:r>
            <a:r>
              <a:rPr lang="nl-BE" sz="2000" dirty="0"/>
              <a:t> van applicatie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nl-BE" sz="2000" dirty="0"/>
              <a:t>Automatisch laten runnen</a:t>
            </a:r>
          </a:p>
          <a:p>
            <a:r>
              <a:rPr lang="nl-BE" sz="2400" b="1" dirty="0"/>
              <a:t>Werkelijk</a:t>
            </a:r>
            <a:r>
              <a:rPr lang="nl-BE" sz="2800" b="1" dirty="0"/>
              <a:t>:</a:t>
            </a:r>
            <a:endParaRPr lang="nl-BE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nl-BE" sz="2400" dirty="0">
                <a:sym typeface="Wingdings" panose="05000000000000000000" pitchFamily="2" charset="2"/>
              </a:rPr>
              <a:t>Gebruik van </a:t>
            </a:r>
            <a:r>
              <a:rPr lang="nl-BE" sz="2400" dirty="0"/>
              <a:t>TFS 2013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 Virtual Machine </a:t>
            </a:r>
            <a:r>
              <a:rPr lang="nl-BE" sz="2200" dirty="0">
                <a:sym typeface="Wingdings" panose="05000000000000000000" pitchFamily="2" charset="2"/>
              </a:rPr>
              <a:t> target Windows 8 OS</a:t>
            </a:r>
            <a:endParaRPr lang="nl-BE" sz="22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nl-BE" sz="2200" dirty="0"/>
              <a:t> Windows 10 applicatie &gt;&lt; Windows 8 OS</a:t>
            </a:r>
          </a:p>
        </p:txBody>
      </p:sp>
    </p:spTree>
    <p:extLst>
      <p:ext uri="{BB962C8B-B14F-4D97-AF65-F5344CB8AC3E}">
        <p14:creationId xmlns:p14="http://schemas.microsoft.com/office/powerpoint/2010/main" val="122948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37829" y="785563"/>
            <a:ext cx="3024335" cy="627213"/>
          </a:xfrm>
        </p:spPr>
        <p:txBody>
          <a:bodyPr anchor="t">
            <a:normAutofit fontScale="90000"/>
          </a:bodyPr>
          <a:lstStyle/>
          <a:p>
            <a:r>
              <a:rPr lang="nl-NL" sz="4000" cap="all" spc="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Visueel</a:t>
            </a:r>
          </a:p>
        </p:txBody>
      </p:sp>
      <p:pic>
        <p:nvPicPr>
          <p:cNvPr id="7" name="Tijdelijke aanduiding voor afbeelding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r="-10"/>
          <a:stretch/>
        </p:blipFill>
        <p:spPr>
          <a:xfrm>
            <a:off x="3070076" y="836712"/>
            <a:ext cx="8496945" cy="4628029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half" idx="2"/>
          </p:nvPr>
        </p:nvSpPr>
        <p:spPr>
          <a:xfrm>
            <a:off x="8057629" y="5661248"/>
            <a:ext cx="3509391" cy="379557"/>
          </a:xfrm>
        </p:spPr>
        <p:txBody>
          <a:bodyPr>
            <a:normAutofit/>
          </a:bodyPr>
          <a:lstStyle/>
          <a:p>
            <a:r>
              <a:rPr lang="nl-BE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Versie 11-05-16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 met digitale blauwe tunnel (breedbeeld)</Template>
  <TotalTime>0</TotalTime>
  <Words>291</Words>
  <Application>Microsoft Office PowerPoint</Application>
  <PresentationFormat>Aangepast</PresentationFormat>
  <Paragraphs>87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Corbel</vt:lpstr>
      <vt:lpstr>Tahoma</vt:lpstr>
      <vt:lpstr>Wingdings</vt:lpstr>
      <vt:lpstr>Digital Blue Tunnel 16x9</vt:lpstr>
      <vt:lpstr>Coded UI Testing</vt:lpstr>
      <vt:lpstr>PowerPoint-presentatie</vt:lpstr>
      <vt:lpstr>Process</vt:lpstr>
      <vt:lpstr>Parsing Tools</vt:lpstr>
      <vt:lpstr>Parsing Tools</vt:lpstr>
      <vt:lpstr>Parsing Tools</vt:lpstr>
      <vt:lpstr>Parsing Tools</vt:lpstr>
      <vt:lpstr>Research DOBT</vt:lpstr>
      <vt:lpstr>Visueel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2016-05-04T08:28:07Z</dcterms:created>
  <dcterms:modified xsi:type="dcterms:W3CDTF">2016-05-12T13:38:11Z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