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8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20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29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286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046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34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52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0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4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6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82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77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86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9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01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60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76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800" y="3931920"/>
            <a:ext cx="9144000" cy="2173598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Bachelorproef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Coded UI Testing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09799" y="2962854"/>
            <a:ext cx="9144000" cy="754025"/>
          </a:xfrm>
        </p:spPr>
        <p:txBody>
          <a:bodyPr/>
          <a:lstStyle/>
          <a:p>
            <a:r>
              <a:rPr lang="nl-BE" dirty="0" smtClean="0"/>
              <a:t>Statusrapport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44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Research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 smtClean="0"/>
              <a:t>Opzoekwerk – Coded UI Testing</a:t>
            </a:r>
          </a:p>
          <a:p>
            <a:pPr lvl="1"/>
            <a:r>
              <a:rPr lang="nl-BE" dirty="0" smtClean="0"/>
              <a:t>Wat?</a:t>
            </a:r>
          </a:p>
          <a:p>
            <a:pPr lvl="1"/>
            <a:r>
              <a:rPr lang="nl-BE" dirty="0" smtClean="0"/>
              <a:t>Waarom?</a:t>
            </a:r>
          </a:p>
          <a:p>
            <a:pPr lvl="1"/>
            <a:r>
              <a:rPr lang="nl-BE" dirty="0" smtClean="0"/>
              <a:t>Hoe toepassen?</a:t>
            </a:r>
          </a:p>
          <a:p>
            <a:pPr lvl="1"/>
            <a:r>
              <a:rPr lang="nl-BE" dirty="0" err="1" smtClean="0"/>
              <a:t>Clinical</a:t>
            </a:r>
            <a:r>
              <a:rPr lang="nl-BE" dirty="0" smtClean="0"/>
              <a:t> Trials?</a:t>
            </a:r>
          </a:p>
          <a:p>
            <a:r>
              <a:rPr lang="nl-BE" dirty="0" smtClean="0"/>
              <a:t>Tools</a:t>
            </a:r>
          </a:p>
          <a:p>
            <a:pPr lvl="1"/>
            <a:r>
              <a:rPr lang="nl-BE" dirty="0" smtClean="0"/>
              <a:t>Kleine applicatie bouwen + uittesten</a:t>
            </a:r>
          </a:p>
          <a:p>
            <a:pPr lvl="1"/>
            <a:r>
              <a:rPr lang="nl-BE" dirty="0" smtClean="0"/>
              <a:t>Data </a:t>
            </a:r>
            <a:r>
              <a:rPr lang="nl-BE" dirty="0" err="1" smtClean="0"/>
              <a:t>Driven</a:t>
            </a:r>
            <a:r>
              <a:rPr lang="nl-BE" dirty="0" smtClean="0"/>
              <a:t> UI Tests</a:t>
            </a:r>
          </a:p>
          <a:p>
            <a:r>
              <a:rPr lang="nl-BE" dirty="0" smtClean="0"/>
              <a:t>Applicatie leren kennen</a:t>
            </a:r>
          </a:p>
          <a:p>
            <a:pPr lvl="1"/>
            <a:r>
              <a:rPr lang="nl-BE" dirty="0" smtClean="0"/>
              <a:t>Hoe werkt de app?</a:t>
            </a:r>
          </a:p>
        </p:txBody>
      </p:sp>
    </p:spTree>
    <p:extLst>
      <p:ext uri="{BB962C8B-B14F-4D97-AF65-F5344CB8AC3E}">
        <p14:creationId xmlns:p14="http://schemas.microsoft.com/office/powerpoint/2010/main" val="107030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Eerste stappen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>
            <a:normAutofit/>
          </a:bodyPr>
          <a:lstStyle/>
          <a:p>
            <a:r>
              <a:rPr lang="nl-BE" dirty="0" smtClean="0"/>
              <a:t>Coded UI Testing</a:t>
            </a:r>
          </a:p>
          <a:p>
            <a:pPr lvl="1"/>
            <a:r>
              <a:rPr lang="nl-BE" dirty="0" smtClean="0"/>
              <a:t>Basic tests</a:t>
            </a:r>
          </a:p>
          <a:p>
            <a:pPr lvl="2"/>
            <a:r>
              <a:rPr lang="nl-BE" dirty="0" err="1" smtClean="0"/>
              <a:t>ClinicHub</a:t>
            </a:r>
            <a:endParaRPr lang="nl-BE" dirty="0" smtClean="0"/>
          </a:p>
          <a:p>
            <a:pPr lvl="2"/>
            <a:r>
              <a:rPr lang="nl-BE" dirty="0" err="1" smtClean="0"/>
              <a:t>ClinicSearch</a:t>
            </a:r>
            <a:endParaRPr lang="nl-BE" dirty="0" smtClean="0"/>
          </a:p>
          <a:p>
            <a:pPr lvl="2"/>
            <a:r>
              <a:rPr lang="nl-BE" dirty="0" err="1" smtClean="0"/>
              <a:t>ClinicContacts</a:t>
            </a:r>
            <a:endParaRPr lang="nl-BE" dirty="0" smtClean="0"/>
          </a:p>
          <a:p>
            <a:pPr lvl="1"/>
            <a:r>
              <a:rPr lang="nl-BE" dirty="0" smtClean="0"/>
              <a:t>Opstarten van tests</a:t>
            </a:r>
          </a:p>
          <a:p>
            <a:pPr lvl="2"/>
            <a:r>
              <a:rPr lang="nl-BE" dirty="0" err="1" smtClean="0"/>
              <a:t>Process</a:t>
            </a:r>
            <a:r>
              <a:rPr lang="nl-BE" dirty="0"/>
              <a:t> </a:t>
            </a:r>
            <a:r>
              <a:rPr lang="nl-BE" dirty="0" smtClean="0"/>
              <a:t>(</a:t>
            </a:r>
            <a:r>
              <a:rPr lang="nl-BE" dirty="0" err="1" smtClean="0"/>
              <a:t>System.Diagnostics</a:t>
            </a:r>
            <a:r>
              <a:rPr lang="nl-BE" dirty="0" smtClean="0"/>
              <a:t>)</a:t>
            </a:r>
            <a:endParaRPr lang="nl-BE" dirty="0"/>
          </a:p>
          <a:p>
            <a:pPr lvl="1"/>
            <a:r>
              <a:rPr lang="nl-BE" dirty="0" smtClean="0"/>
              <a:t>Parent Class - </a:t>
            </a:r>
            <a:r>
              <a:rPr lang="nl-BE" dirty="0" err="1" smtClean="0"/>
              <a:t>TestControlHandler</a:t>
            </a:r>
            <a:endParaRPr lang="nl-BE" dirty="0" smtClean="0"/>
          </a:p>
          <a:p>
            <a:pPr lvl="2"/>
            <a:r>
              <a:rPr lang="nl-BE" dirty="0" smtClean="0"/>
              <a:t>Herbruikbare code</a:t>
            </a:r>
          </a:p>
          <a:p>
            <a:pPr lvl="1"/>
            <a:r>
              <a:rPr lang="nl-BE" dirty="0" err="1" smtClean="0"/>
              <a:t>Navigationchart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1584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structuur Coded UI Test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 smtClean="0"/>
              <a:t>Application Project</a:t>
            </a:r>
          </a:p>
          <a:p>
            <a:r>
              <a:rPr lang="nl-BE" dirty="0" smtClean="0"/>
              <a:t>Coded UI Project</a:t>
            </a:r>
          </a:p>
          <a:p>
            <a:pPr lvl="1"/>
            <a:r>
              <a:rPr lang="nl-BE" dirty="0" err="1" smtClean="0"/>
              <a:t>UIMap.uitest</a:t>
            </a:r>
            <a:endParaRPr lang="nl-BE" dirty="0" smtClean="0"/>
          </a:p>
          <a:p>
            <a:pPr lvl="2"/>
            <a:r>
              <a:rPr lang="nl-BE" dirty="0" err="1" smtClean="0"/>
              <a:t>UIMap.cs</a:t>
            </a:r>
            <a:endParaRPr lang="nl-BE" dirty="0" smtClean="0"/>
          </a:p>
          <a:p>
            <a:pPr lvl="2"/>
            <a:r>
              <a:rPr lang="nl-BE" dirty="0" err="1" smtClean="0"/>
              <a:t>UIMap.Designer.cs</a:t>
            </a:r>
            <a:endParaRPr lang="nl-BE" dirty="0" smtClean="0"/>
          </a:p>
          <a:p>
            <a:pPr lvl="2"/>
            <a:endParaRPr lang="nl-BE" dirty="0" smtClean="0"/>
          </a:p>
          <a:p>
            <a:pPr lvl="1"/>
            <a:r>
              <a:rPr lang="nl-BE" dirty="0" smtClean="0"/>
              <a:t>Coded UI Test Builder</a:t>
            </a:r>
          </a:p>
          <a:p>
            <a:pPr lvl="2"/>
            <a:r>
              <a:rPr lang="nl-BE" dirty="0" smtClean="0"/>
              <a:t>Mappen van controls</a:t>
            </a:r>
          </a:p>
        </p:txBody>
      </p:sp>
    </p:spTree>
    <p:extLst>
      <p:ext uri="{BB962C8B-B14F-4D97-AF65-F5344CB8AC3E}">
        <p14:creationId xmlns:p14="http://schemas.microsoft.com/office/powerpoint/2010/main" val="15050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Problemen / Vereisten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 smtClean="0"/>
              <a:t>Problemen</a:t>
            </a:r>
          </a:p>
          <a:p>
            <a:pPr lvl="1"/>
            <a:r>
              <a:rPr lang="nl-BE" dirty="0" smtClean="0"/>
              <a:t>Mappen van controls</a:t>
            </a:r>
          </a:p>
          <a:p>
            <a:pPr lvl="1"/>
            <a:r>
              <a:rPr lang="nl-BE" dirty="0" smtClean="0"/>
              <a:t>Hiërarchie navigatie binnen applicatie</a:t>
            </a:r>
          </a:p>
          <a:p>
            <a:pPr lvl="1"/>
            <a:r>
              <a:rPr lang="nl-BE" dirty="0" smtClean="0"/>
              <a:t>Data triggering</a:t>
            </a:r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607831522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iept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iept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ept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Diepte</Template>
  <TotalTime>49</TotalTime>
  <Words>93</Words>
  <Application>Microsoft Office PowerPoint</Application>
  <PresentationFormat>Breedbeeld</PresentationFormat>
  <Paragraphs>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Corbel</vt:lpstr>
      <vt:lpstr>Diepte</vt:lpstr>
      <vt:lpstr>Bachelorproef Coded UI Testing</vt:lpstr>
      <vt:lpstr>Research</vt:lpstr>
      <vt:lpstr>Eerste stappen</vt:lpstr>
      <vt:lpstr>Basic structuur Coded UI Test</vt:lpstr>
      <vt:lpstr>Problemen / Vereisten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Bachelorproef Coded UI Testing</dc:title>
  <dc:creator>Jasper Van Gestel</dc:creator>
  <cp:lastModifiedBy>Jasper Van Gestel</cp:lastModifiedBy>
  <cp:revision>5</cp:revision>
  <dcterms:created xsi:type="dcterms:W3CDTF">2016-02-25T06:31:59Z</dcterms:created>
  <dcterms:modified xsi:type="dcterms:W3CDTF">2016-02-25T07:21:16Z</dcterms:modified>
</cp:coreProperties>
</file>