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5" r:id="rId3"/>
    <p:sldId id="310" r:id="rId4"/>
    <p:sldId id="312" r:id="rId5"/>
    <p:sldId id="319" r:id="rId6"/>
    <p:sldId id="322" r:id="rId7"/>
    <p:sldId id="323" r:id="rId8"/>
    <p:sldId id="321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75093-A572-406A-86BE-BAB778508EC8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nl-NL"/>
        </a:p>
      </dgm:t>
    </dgm:pt>
    <dgm:pt modelId="{8B94EC38-F061-4017-B4F5-8AF298844F14}">
      <dgm:prSet phldrT="[Tekst]"/>
      <dgm:spPr/>
      <dgm:t>
        <a:bodyPr/>
        <a:lstStyle/>
        <a:p>
          <a:r>
            <a:rPr lang="nl-NL" dirty="0"/>
            <a:t>TRX</a:t>
          </a:r>
        </a:p>
      </dgm:t>
    </dgm:pt>
    <dgm:pt modelId="{CFDED9D2-2CDF-41E0-AC79-7A2CF7E473F4}" type="parTrans" cxnId="{D5CE7853-2096-47A8-915C-E5B8F0E2A0B3}">
      <dgm:prSet/>
      <dgm:spPr/>
      <dgm:t>
        <a:bodyPr/>
        <a:lstStyle/>
        <a:p>
          <a:endParaRPr lang="nl-NL"/>
        </a:p>
      </dgm:t>
    </dgm:pt>
    <dgm:pt modelId="{E135CBB5-16EF-49B6-894B-BAEAF1D91216}" type="sibTrans" cxnId="{D5CE7853-2096-47A8-915C-E5B8F0E2A0B3}">
      <dgm:prSet/>
      <dgm:spPr/>
      <dgm:t>
        <a:bodyPr/>
        <a:lstStyle/>
        <a:p>
          <a:endParaRPr lang="nl-NL"/>
        </a:p>
      </dgm:t>
    </dgm:pt>
    <dgm:pt modelId="{9858A4E2-D764-48AE-8D54-B0FB3D6173CF}">
      <dgm:prSet phldrT="[Tekst]" custT="1"/>
      <dgm:spPr/>
      <dgm:t>
        <a:bodyPr/>
        <a:lstStyle/>
        <a:p>
          <a:r>
            <a:rPr lang="nl-NL" sz="1400" dirty="0" err="1"/>
            <a:t>Raw</a:t>
          </a:r>
          <a:r>
            <a:rPr lang="nl-NL" sz="1400" dirty="0"/>
            <a:t> data van VS + Toevoegingen</a:t>
          </a:r>
        </a:p>
      </dgm:t>
    </dgm:pt>
    <dgm:pt modelId="{732C78A8-5D8D-49B8-A7ED-4E38BE149F1F}" type="parTrans" cxnId="{649DCE18-3B23-4E9D-B127-B1FD2B310E50}">
      <dgm:prSet/>
      <dgm:spPr/>
      <dgm:t>
        <a:bodyPr/>
        <a:lstStyle/>
        <a:p>
          <a:endParaRPr lang="nl-NL"/>
        </a:p>
      </dgm:t>
    </dgm:pt>
    <dgm:pt modelId="{8DEA39A5-3260-49BF-92A6-6B5E71314622}" type="sibTrans" cxnId="{649DCE18-3B23-4E9D-B127-B1FD2B310E50}">
      <dgm:prSet/>
      <dgm:spPr/>
      <dgm:t>
        <a:bodyPr/>
        <a:lstStyle/>
        <a:p>
          <a:endParaRPr lang="nl-NL"/>
        </a:p>
      </dgm:t>
    </dgm:pt>
    <dgm:pt modelId="{538D419E-FBDC-484B-806C-05C4E02DBB44}">
      <dgm:prSet phldrT="[Tekst]"/>
      <dgm:spPr/>
      <dgm:t>
        <a:bodyPr/>
        <a:lstStyle/>
        <a:p>
          <a:r>
            <a:rPr lang="nl-NL" dirty="0"/>
            <a:t>XML</a:t>
          </a:r>
        </a:p>
      </dgm:t>
    </dgm:pt>
    <dgm:pt modelId="{CBDD65EC-45DF-4287-9EC8-8363F90538C8}" type="parTrans" cxnId="{517C24F4-A51B-4012-9216-E9088514E113}">
      <dgm:prSet/>
      <dgm:spPr/>
      <dgm:t>
        <a:bodyPr/>
        <a:lstStyle/>
        <a:p>
          <a:endParaRPr lang="nl-NL"/>
        </a:p>
      </dgm:t>
    </dgm:pt>
    <dgm:pt modelId="{09A4F489-CFD9-428F-ADB7-7E55647D18B9}" type="sibTrans" cxnId="{517C24F4-A51B-4012-9216-E9088514E113}">
      <dgm:prSet/>
      <dgm:spPr/>
      <dgm:t>
        <a:bodyPr/>
        <a:lstStyle/>
        <a:p>
          <a:endParaRPr lang="nl-NL"/>
        </a:p>
      </dgm:t>
    </dgm:pt>
    <dgm:pt modelId="{85DCC838-B805-411F-B864-FCD17316C412}">
      <dgm:prSet phldrT="[Tekst]" custT="1"/>
      <dgm:spPr/>
      <dgm:t>
        <a:bodyPr/>
        <a:lstStyle/>
        <a:p>
          <a:r>
            <a:rPr lang="nl-NL" sz="1400" dirty="0"/>
            <a:t>XXX.result.xml (van .TRX)</a:t>
          </a:r>
        </a:p>
      </dgm:t>
    </dgm:pt>
    <dgm:pt modelId="{A12A8394-29CA-4E53-9923-0734D93F6501}" type="parTrans" cxnId="{3E6A7E61-1D12-4E0C-94DC-8DD0798AB4D9}">
      <dgm:prSet/>
      <dgm:spPr/>
      <dgm:t>
        <a:bodyPr/>
        <a:lstStyle/>
        <a:p>
          <a:endParaRPr lang="nl-NL"/>
        </a:p>
      </dgm:t>
    </dgm:pt>
    <dgm:pt modelId="{82FA4539-8673-4EA0-A829-3431FEBBB529}" type="sibTrans" cxnId="{3E6A7E61-1D12-4E0C-94DC-8DD0798AB4D9}">
      <dgm:prSet/>
      <dgm:spPr/>
      <dgm:t>
        <a:bodyPr/>
        <a:lstStyle/>
        <a:p>
          <a:endParaRPr lang="nl-NL"/>
        </a:p>
      </dgm:t>
    </dgm:pt>
    <dgm:pt modelId="{85D486F7-8B89-4CE8-807F-C0C66FE3DEB3}">
      <dgm:prSet phldrT="[Tekst]"/>
      <dgm:spPr/>
      <dgm:t>
        <a:bodyPr/>
        <a:lstStyle/>
        <a:p>
          <a:r>
            <a:rPr lang="nl-NL" dirty="0"/>
            <a:t>HTML</a:t>
          </a:r>
        </a:p>
      </dgm:t>
    </dgm:pt>
    <dgm:pt modelId="{F7CFDEAF-8B7F-4BDA-B333-CE4921029DE6}" type="parTrans" cxnId="{DDA8DC6B-99D2-43EF-85CF-FF01478B892C}">
      <dgm:prSet/>
      <dgm:spPr/>
      <dgm:t>
        <a:bodyPr/>
        <a:lstStyle/>
        <a:p>
          <a:endParaRPr lang="nl-NL"/>
        </a:p>
      </dgm:t>
    </dgm:pt>
    <dgm:pt modelId="{092E350B-666B-40BD-A4F2-66ABD71C85AE}" type="sibTrans" cxnId="{DDA8DC6B-99D2-43EF-85CF-FF01478B892C}">
      <dgm:prSet/>
      <dgm:spPr/>
      <dgm:t>
        <a:bodyPr/>
        <a:lstStyle/>
        <a:p>
          <a:endParaRPr lang="nl-NL"/>
        </a:p>
      </dgm:t>
    </dgm:pt>
    <dgm:pt modelId="{A5AE8352-313A-4B51-98C7-3F74A25D2719}">
      <dgm:prSet phldrT="[Tekst]" custT="1"/>
      <dgm:spPr/>
      <dgm:t>
        <a:bodyPr/>
        <a:lstStyle/>
        <a:p>
          <a:r>
            <a:rPr lang="nl-NL" sz="1400" dirty="0"/>
            <a:t>Visuele weergave</a:t>
          </a:r>
        </a:p>
      </dgm:t>
    </dgm:pt>
    <dgm:pt modelId="{C908A6CF-FEE8-4ED7-A6A0-03503448540D}" type="parTrans" cxnId="{EBBBE9B5-81EB-4806-9D98-9DD7D2BD86F8}">
      <dgm:prSet/>
      <dgm:spPr/>
      <dgm:t>
        <a:bodyPr/>
        <a:lstStyle/>
        <a:p>
          <a:endParaRPr lang="nl-NL"/>
        </a:p>
      </dgm:t>
    </dgm:pt>
    <dgm:pt modelId="{7E453F30-2A19-4690-B4F7-364D473E5F36}" type="sibTrans" cxnId="{EBBBE9B5-81EB-4806-9D98-9DD7D2BD86F8}">
      <dgm:prSet/>
      <dgm:spPr/>
      <dgm:t>
        <a:bodyPr/>
        <a:lstStyle/>
        <a:p>
          <a:endParaRPr lang="nl-NL"/>
        </a:p>
      </dgm:t>
    </dgm:pt>
    <dgm:pt modelId="{1AD39D74-AF35-4225-9AEA-5DF881A500F7}">
      <dgm:prSet phldrT="[Tekst]" custT="1"/>
      <dgm:spPr/>
      <dgm:t>
        <a:bodyPr/>
        <a:lstStyle/>
        <a:p>
          <a:r>
            <a:rPr lang="nl-NL" sz="1400" dirty="0"/>
            <a:t>XXX.definition.xml</a:t>
          </a:r>
        </a:p>
      </dgm:t>
    </dgm:pt>
    <dgm:pt modelId="{1088CA30-AE9B-4041-9BD9-7051CCBDAC70}" type="parTrans" cxnId="{8CEC8585-63B2-44AD-8C81-1E09CA24B556}">
      <dgm:prSet/>
      <dgm:spPr/>
      <dgm:t>
        <a:bodyPr/>
        <a:lstStyle/>
        <a:p>
          <a:endParaRPr lang="nl-NL"/>
        </a:p>
      </dgm:t>
    </dgm:pt>
    <dgm:pt modelId="{8EED7638-5917-41CD-9CF4-71E1C2A714B8}" type="sibTrans" cxnId="{8CEC8585-63B2-44AD-8C81-1E09CA24B556}">
      <dgm:prSet/>
      <dgm:spPr/>
      <dgm:t>
        <a:bodyPr/>
        <a:lstStyle/>
        <a:p>
          <a:endParaRPr lang="nl-NL"/>
        </a:p>
      </dgm:t>
    </dgm:pt>
    <dgm:pt modelId="{7BC674C9-9F54-4C10-B643-8147C42CEF2E}">
      <dgm:prSet phldrT="[Tekst]" custT="1"/>
      <dgm:spPr/>
      <dgm:t>
        <a:bodyPr/>
        <a:lstStyle/>
        <a:p>
          <a:r>
            <a:rPr lang="nl-NL" sz="1400" dirty="0"/>
            <a:t>XXX.target.xml (optioneel)</a:t>
          </a:r>
        </a:p>
      </dgm:t>
    </dgm:pt>
    <dgm:pt modelId="{4E29080D-1D0D-4A6C-9292-AE9F6762A4EF}" type="parTrans" cxnId="{4553E849-69DA-4FDD-8477-908567D2D076}">
      <dgm:prSet/>
      <dgm:spPr/>
      <dgm:t>
        <a:bodyPr/>
        <a:lstStyle/>
        <a:p>
          <a:endParaRPr lang="nl-NL"/>
        </a:p>
      </dgm:t>
    </dgm:pt>
    <dgm:pt modelId="{9F266496-96DB-4780-B22D-C08526327A57}" type="sibTrans" cxnId="{4553E849-69DA-4FDD-8477-908567D2D076}">
      <dgm:prSet/>
      <dgm:spPr/>
      <dgm:t>
        <a:bodyPr/>
        <a:lstStyle/>
        <a:p>
          <a:endParaRPr lang="nl-NL"/>
        </a:p>
      </dgm:t>
    </dgm:pt>
    <dgm:pt modelId="{000BF049-17A8-4BC4-ABD8-29EC52A18D5F}" type="pres">
      <dgm:prSet presAssocID="{88C75093-A572-406A-86BE-BAB778508EC8}" presName="rootnode" presStyleCnt="0">
        <dgm:presLayoutVars>
          <dgm:chMax/>
          <dgm:chPref/>
          <dgm:dir/>
          <dgm:animLvl val="lvl"/>
        </dgm:presLayoutVars>
      </dgm:prSet>
      <dgm:spPr/>
    </dgm:pt>
    <dgm:pt modelId="{0F0F0FD8-3B9D-4A67-8FEF-35976AF14A75}" type="pres">
      <dgm:prSet presAssocID="{8B94EC38-F061-4017-B4F5-8AF298844F14}" presName="composite" presStyleCnt="0"/>
      <dgm:spPr/>
    </dgm:pt>
    <dgm:pt modelId="{F557C9C8-C768-487D-B53F-C171C61C115F}" type="pres">
      <dgm:prSet presAssocID="{8B94EC38-F061-4017-B4F5-8AF298844F14}" presName="bentUpArrow1" presStyleLbl="alignImgPlace1" presStyleIdx="0" presStyleCnt="2"/>
      <dgm:spPr/>
    </dgm:pt>
    <dgm:pt modelId="{3E98B40D-B10B-4200-8539-947DEAF59BB0}" type="pres">
      <dgm:prSet presAssocID="{8B94EC38-F061-4017-B4F5-8AF298844F1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99E04F75-01D8-4AE9-BF28-D52F827A8A5F}" type="pres">
      <dgm:prSet presAssocID="{8B94EC38-F061-4017-B4F5-8AF298844F14}" presName="ChildText" presStyleLbl="revTx" presStyleIdx="0" presStyleCnt="3" custScaleX="222551" custLinFactNeighborX="76239" custLinFactNeighborY="1262">
        <dgm:presLayoutVars>
          <dgm:chMax val="0"/>
          <dgm:chPref val="0"/>
          <dgm:bulletEnabled val="1"/>
        </dgm:presLayoutVars>
      </dgm:prSet>
      <dgm:spPr/>
    </dgm:pt>
    <dgm:pt modelId="{1A2E3940-5C47-4E85-BEF7-219B12A72B9D}" type="pres">
      <dgm:prSet presAssocID="{E135CBB5-16EF-49B6-894B-BAEAF1D91216}" presName="sibTrans" presStyleCnt="0"/>
      <dgm:spPr/>
    </dgm:pt>
    <dgm:pt modelId="{775F7E4D-5349-49B6-B2E4-1F7B9C4DABFF}" type="pres">
      <dgm:prSet presAssocID="{538D419E-FBDC-484B-806C-05C4E02DBB44}" presName="composite" presStyleCnt="0"/>
      <dgm:spPr/>
    </dgm:pt>
    <dgm:pt modelId="{F97641A3-5441-482F-8B2C-3193A63D33CC}" type="pres">
      <dgm:prSet presAssocID="{538D419E-FBDC-484B-806C-05C4E02DBB44}" presName="bentUpArrow1" presStyleLbl="alignImgPlace1" presStyleIdx="1" presStyleCnt="2"/>
      <dgm:spPr/>
    </dgm:pt>
    <dgm:pt modelId="{E67F512F-545B-4587-88F5-56AC62A416F1}" type="pres">
      <dgm:prSet presAssocID="{538D419E-FBDC-484B-806C-05C4E02DBB4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94A5F09-2BAA-40DB-B950-D603C6689C03}" type="pres">
      <dgm:prSet presAssocID="{538D419E-FBDC-484B-806C-05C4E02DBB44}" presName="ChildText" presStyleLbl="revTx" presStyleIdx="1" presStyleCnt="3" custScaleX="181013" custLinFactNeighborX="55314" custLinFactNeighborY="-2612">
        <dgm:presLayoutVars>
          <dgm:chMax val="0"/>
          <dgm:chPref val="0"/>
          <dgm:bulletEnabled val="1"/>
        </dgm:presLayoutVars>
      </dgm:prSet>
      <dgm:spPr/>
    </dgm:pt>
    <dgm:pt modelId="{53B1A758-565F-4152-A810-EC8665F2FE23}" type="pres">
      <dgm:prSet presAssocID="{09A4F489-CFD9-428F-ADB7-7E55647D18B9}" presName="sibTrans" presStyleCnt="0"/>
      <dgm:spPr/>
    </dgm:pt>
    <dgm:pt modelId="{8166B6B5-909B-4757-92F2-A0BD015A38AD}" type="pres">
      <dgm:prSet presAssocID="{85D486F7-8B89-4CE8-807F-C0C66FE3DEB3}" presName="composite" presStyleCnt="0"/>
      <dgm:spPr/>
    </dgm:pt>
    <dgm:pt modelId="{661D1499-0BCE-49D9-ABCC-819FC45643E3}" type="pres">
      <dgm:prSet presAssocID="{85D486F7-8B89-4CE8-807F-C0C66FE3DEB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3146A413-A702-4DC0-B2F3-BEB2A86BCE53}" type="pres">
      <dgm:prSet presAssocID="{85D486F7-8B89-4CE8-807F-C0C66FE3DEB3}" presName="FinalChildText" presStyleLbl="revTx" presStyleIdx="2" presStyleCnt="3" custScaleX="151685" custLinFactNeighborX="42915">
        <dgm:presLayoutVars>
          <dgm:chMax val="0"/>
          <dgm:chPref val="0"/>
          <dgm:bulletEnabled val="1"/>
        </dgm:presLayoutVars>
      </dgm:prSet>
      <dgm:spPr/>
    </dgm:pt>
  </dgm:ptLst>
  <dgm:cxnLst>
    <dgm:cxn modelId="{EBBBE9B5-81EB-4806-9D98-9DD7D2BD86F8}" srcId="{85D486F7-8B89-4CE8-807F-C0C66FE3DEB3}" destId="{A5AE8352-313A-4B51-98C7-3F74A25D2719}" srcOrd="0" destOrd="0" parTransId="{C908A6CF-FEE8-4ED7-A6A0-03503448540D}" sibTransId="{7E453F30-2A19-4690-B4F7-364D473E5F36}"/>
    <dgm:cxn modelId="{16A59B03-1401-45A2-AD16-837F4EF41A8F}" type="presOf" srcId="{8B94EC38-F061-4017-B4F5-8AF298844F14}" destId="{3E98B40D-B10B-4200-8539-947DEAF59BB0}" srcOrd="0" destOrd="0" presId="urn:microsoft.com/office/officeart/2005/8/layout/StepDownProcess"/>
    <dgm:cxn modelId="{4A1F058C-4CBE-4150-95F8-22170529C2C5}" type="presOf" srcId="{A5AE8352-313A-4B51-98C7-3F74A25D2719}" destId="{3146A413-A702-4DC0-B2F3-BEB2A86BCE53}" srcOrd="0" destOrd="0" presId="urn:microsoft.com/office/officeart/2005/8/layout/StepDownProcess"/>
    <dgm:cxn modelId="{6E4501B7-C358-4964-8351-7AA08AFFBEAC}" type="presOf" srcId="{538D419E-FBDC-484B-806C-05C4E02DBB44}" destId="{E67F512F-545B-4587-88F5-56AC62A416F1}" srcOrd="0" destOrd="0" presId="urn:microsoft.com/office/officeart/2005/8/layout/StepDownProcess"/>
    <dgm:cxn modelId="{5C6ECCCD-D9BD-46B8-86BD-A80ACABD44A7}" type="presOf" srcId="{85D486F7-8B89-4CE8-807F-C0C66FE3DEB3}" destId="{661D1499-0BCE-49D9-ABCC-819FC45643E3}" srcOrd="0" destOrd="0" presId="urn:microsoft.com/office/officeart/2005/8/layout/StepDownProcess"/>
    <dgm:cxn modelId="{C7788411-2AC6-413E-87EA-E618EEEAA531}" type="presOf" srcId="{88C75093-A572-406A-86BE-BAB778508EC8}" destId="{000BF049-17A8-4BC4-ABD8-29EC52A18D5F}" srcOrd="0" destOrd="0" presId="urn:microsoft.com/office/officeart/2005/8/layout/StepDownProcess"/>
    <dgm:cxn modelId="{AD709531-5166-4642-B6F8-3F2A0AFFD93E}" type="presOf" srcId="{1AD39D74-AF35-4225-9AEA-5DF881A500F7}" destId="{994A5F09-2BAA-40DB-B950-D603C6689C03}" srcOrd="0" destOrd="1" presId="urn:microsoft.com/office/officeart/2005/8/layout/StepDownProcess"/>
    <dgm:cxn modelId="{517C24F4-A51B-4012-9216-E9088514E113}" srcId="{88C75093-A572-406A-86BE-BAB778508EC8}" destId="{538D419E-FBDC-484B-806C-05C4E02DBB44}" srcOrd="1" destOrd="0" parTransId="{CBDD65EC-45DF-4287-9EC8-8363F90538C8}" sibTransId="{09A4F489-CFD9-428F-ADB7-7E55647D18B9}"/>
    <dgm:cxn modelId="{B1C97BC3-7528-4061-89DC-A9DBCE1B7245}" type="presOf" srcId="{85DCC838-B805-411F-B864-FCD17316C412}" destId="{994A5F09-2BAA-40DB-B950-D603C6689C03}" srcOrd="0" destOrd="0" presId="urn:microsoft.com/office/officeart/2005/8/layout/StepDownProcess"/>
    <dgm:cxn modelId="{158CD9C5-67B6-4413-8384-BA063910670A}" type="presOf" srcId="{9858A4E2-D764-48AE-8D54-B0FB3D6173CF}" destId="{99E04F75-01D8-4AE9-BF28-D52F827A8A5F}" srcOrd="0" destOrd="0" presId="urn:microsoft.com/office/officeart/2005/8/layout/StepDownProcess"/>
    <dgm:cxn modelId="{3E6A7E61-1D12-4E0C-94DC-8DD0798AB4D9}" srcId="{538D419E-FBDC-484B-806C-05C4E02DBB44}" destId="{85DCC838-B805-411F-B864-FCD17316C412}" srcOrd="0" destOrd="0" parTransId="{A12A8394-29CA-4E53-9923-0734D93F6501}" sibTransId="{82FA4539-8673-4EA0-A829-3431FEBBB529}"/>
    <dgm:cxn modelId="{DDA8DC6B-99D2-43EF-85CF-FF01478B892C}" srcId="{88C75093-A572-406A-86BE-BAB778508EC8}" destId="{85D486F7-8B89-4CE8-807F-C0C66FE3DEB3}" srcOrd="2" destOrd="0" parTransId="{F7CFDEAF-8B7F-4BDA-B333-CE4921029DE6}" sibTransId="{092E350B-666B-40BD-A4F2-66ABD71C85AE}"/>
    <dgm:cxn modelId="{4553E849-69DA-4FDD-8477-908567D2D076}" srcId="{538D419E-FBDC-484B-806C-05C4E02DBB44}" destId="{7BC674C9-9F54-4C10-B643-8147C42CEF2E}" srcOrd="2" destOrd="0" parTransId="{4E29080D-1D0D-4A6C-9292-AE9F6762A4EF}" sibTransId="{9F266496-96DB-4780-B22D-C08526327A57}"/>
    <dgm:cxn modelId="{8CEC8585-63B2-44AD-8C81-1E09CA24B556}" srcId="{538D419E-FBDC-484B-806C-05C4E02DBB44}" destId="{1AD39D74-AF35-4225-9AEA-5DF881A500F7}" srcOrd="1" destOrd="0" parTransId="{1088CA30-AE9B-4041-9BD9-7051CCBDAC70}" sibTransId="{8EED7638-5917-41CD-9CF4-71E1C2A714B8}"/>
    <dgm:cxn modelId="{D5CE7853-2096-47A8-915C-E5B8F0E2A0B3}" srcId="{88C75093-A572-406A-86BE-BAB778508EC8}" destId="{8B94EC38-F061-4017-B4F5-8AF298844F14}" srcOrd="0" destOrd="0" parTransId="{CFDED9D2-2CDF-41E0-AC79-7A2CF7E473F4}" sibTransId="{E135CBB5-16EF-49B6-894B-BAEAF1D91216}"/>
    <dgm:cxn modelId="{9563D894-6A2B-4848-AFC0-16B35E171AEA}" type="presOf" srcId="{7BC674C9-9F54-4C10-B643-8147C42CEF2E}" destId="{994A5F09-2BAA-40DB-B950-D603C6689C03}" srcOrd="0" destOrd="2" presId="urn:microsoft.com/office/officeart/2005/8/layout/StepDownProcess"/>
    <dgm:cxn modelId="{649DCE18-3B23-4E9D-B127-B1FD2B310E50}" srcId="{8B94EC38-F061-4017-B4F5-8AF298844F14}" destId="{9858A4E2-D764-48AE-8D54-B0FB3D6173CF}" srcOrd="0" destOrd="0" parTransId="{732C78A8-5D8D-49B8-A7ED-4E38BE149F1F}" sibTransId="{8DEA39A5-3260-49BF-92A6-6B5E71314622}"/>
    <dgm:cxn modelId="{2BAF655A-4F88-414E-89EB-EF979C779F2D}" type="presParOf" srcId="{000BF049-17A8-4BC4-ABD8-29EC52A18D5F}" destId="{0F0F0FD8-3B9D-4A67-8FEF-35976AF14A75}" srcOrd="0" destOrd="0" presId="urn:microsoft.com/office/officeart/2005/8/layout/StepDownProcess"/>
    <dgm:cxn modelId="{A8BE2C9E-DCD9-4773-8FC0-90A13E4D905A}" type="presParOf" srcId="{0F0F0FD8-3B9D-4A67-8FEF-35976AF14A75}" destId="{F557C9C8-C768-487D-B53F-C171C61C115F}" srcOrd="0" destOrd="0" presId="urn:microsoft.com/office/officeart/2005/8/layout/StepDownProcess"/>
    <dgm:cxn modelId="{A67B0B9F-FEE1-47C0-9517-BDBD9C9FF6EC}" type="presParOf" srcId="{0F0F0FD8-3B9D-4A67-8FEF-35976AF14A75}" destId="{3E98B40D-B10B-4200-8539-947DEAF59BB0}" srcOrd="1" destOrd="0" presId="urn:microsoft.com/office/officeart/2005/8/layout/StepDownProcess"/>
    <dgm:cxn modelId="{6BAD3885-632C-49F3-BFE3-CDB8FA0D151F}" type="presParOf" srcId="{0F0F0FD8-3B9D-4A67-8FEF-35976AF14A75}" destId="{99E04F75-01D8-4AE9-BF28-D52F827A8A5F}" srcOrd="2" destOrd="0" presId="urn:microsoft.com/office/officeart/2005/8/layout/StepDownProcess"/>
    <dgm:cxn modelId="{A9765361-1980-476B-B816-36C24FEC2E58}" type="presParOf" srcId="{000BF049-17A8-4BC4-ABD8-29EC52A18D5F}" destId="{1A2E3940-5C47-4E85-BEF7-219B12A72B9D}" srcOrd="1" destOrd="0" presId="urn:microsoft.com/office/officeart/2005/8/layout/StepDownProcess"/>
    <dgm:cxn modelId="{076F03A2-FCD4-46CC-9C1F-CE008373CE5D}" type="presParOf" srcId="{000BF049-17A8-4BC4-ABD8-29EC52A18D5F}" destId="{775F7E4D-5349-49B6-B2E4-1F7B9C4DABFF}" srcOrd="2" destOrd="0" presId="urn:microsoft.com/office/officeart/2005/8/layout/StepDownProcess"/>
    <dgm:cxn modelId="{468E9ED7-CC1D-4D97-83DE-E534CD2190E7}" type="presParOf" srcId="{775F7E4D-5349-49B6-B2E4-1F7B9C4DABFF}" destId="{F97641A3-5441-482F-8B2C-3193A63D33CC}" srcOrd="0" destOrd="0" presId="urn:microsoft.com/office/officeart/2005/8/layout/StepDownProcess"/>
    <dgm:cxn modelId="{6883690E-4449-40D5-B49D-C518357A0665}" type="presParOf" srcId="{775F7E4D-5349-49B6-B2E4-1F7B9C4DABFF}" destId="{E67F512F-545B-4587-88F5-56AC62A416F1}" srcOrd="1" destOrd="0" presId="urn:microsoft.com/office/officeart/2005/8/layout/StepDownProcess"/>
    <dgm:cxn modelId="{46D539C9-FB97-465B-91E5-B5274E539317}" type="presParOf" srcId="{775F7E4D-5349-49B6-B2E4-1F7B9C4DABFF}" destId="{994A5F09-2BAA-40DB-B950-D603C6689C03}" srcOrd="2" destOrd="0" presId="urn:microsoft.com/office/officeart/2005/8/layout/StepDownProcess"/>
    <dgm:cxn modelId="{F88758F3-9D2B-4041-BF3D-D3709385EBFC}" type="presParOf" srcId="{000BF049-17A8-4BC4-ABD8-29EC52A18D5F}" destId="{53B1A758-565F-4152-A810-EC8665F2FE23}" srcOrd="3" destOrd="0" presId="urn:microsoft.com/office/officeart/2005/8/layout/StepDownProcess"/>
    <dgm:cxn modelId="{E1BAF637-C60A-4E68-AC9E-E81C1718AFC3}" type="presParOf" srcId="{000BF049-17A8-4BC4-ABD8-29EC52A18D5F}" destId="{8166B6B5-909B-4757-92F2-A0BD015A38AD}" srcOrd="4" destOrd="0" presId="urn:microsoft.com/office/officeart/2005/8/layout/StepDownProcess"/>
    <dgm:cxn modelId="{6B61DF94-217C-4232-995C-960183DE41D7}" type="presParOf" srcId="{8166B6B5-909B-4757-92F2-A0BD015A38AD}" destId="{661D1499-0BCE-49D9-ABCC-819FC45643E3}" srcOrd="0" destOrd="0" presId="urn:microsoft.com/office/officeart/2005/8/layout/StepDownProcess"/>
    <dgm:cxn modelId="{7B6C4128-FA7E-487F-AFC9-58748A2C69AE}" type="presParOf" srcId="{8166B6B5-909B-4757-92F2-A0BD015A38AD}" destId="{3146A413-A702-4DC0-B2F3-BEB2A86BCE5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7C9C8-C768-487D-B53F-C171C61C115F}">
      <dsp:nvSpPr>
        <dsp:cNvPr id="0" name=""/>
        <dsp:cNvSpPr/>
      </dsp:nvSpPr>
      <dsp:spPr>
        <a:xfrm rot="5400000">
          <a:off x="1267968" y="1202217"/>
          <a:ext cx="1063257" cy="12104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98B40D-B10B-4200-8539-947DEAF59BB0}">
      <dsp:nvSpPr>
        <dsp:cNvPr id="0" name=""/>
        <dsp:cNvSpPr/>
      </dsp:nvSpPr>
      <dsp:spPr>
        <a:xfrm>
          <a:off x="986269" y="23574"/>
          <a:ext cx="1789900" cy="125287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100" kern="1200" dirty="0"/>
            <a:t>TRX</a:t>
          </a:r>
        </a:p>
      </dsp:txBody>
      <dsp:txXfrm>
        <a:off x="1047440" y="84745"/>
        <a:ext cx="1667558" cy="1130530"/>
      </dsp:txXfrm>
    </dsp:sp>
    <dsp:sp modelId="{99E04F75-01D8-4AE9-BF28-D52F827A8A5F}">
      <dsp:nvSpPr>
        <dsp:cNvPr id="0" name=""/>
        <dsp:cNvSpPr/>
      </dsp:nvSpPr>
      <dsp:spPr>
        <a:xfrm>
          <a:off x="2970965" y="155844"/>
          <a:ext cx="2897175" cy="101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 err="1"/>
            <a:t>Raw</a:t>
          </a:r>
          <a:r>
            <a:rPr lang="nl-NL" sz="1400" kern="1200" dirty="0"/>
            <a:t> data van VS + Toevoegingen</a:t>
          </a:r>
        </a:p>
      </dsp:txBody>
      <dsp:txXfrm>
        <a:off x="2970965" y="155844"/>
        <a:ext cx="2897175" cy="1012626"/>
      </dsp:txXfrm>
    </dsp:sp>
    <dsp:sp modelId="{F97641A3-5441-482F-8B2C-3193A63D33CC}">
      <dsp:nvSpPr>
        <dsp:cNvPr id="0" name=""/>
        <dsp:cNvSpPr/>
      </dsp:nvSpPr>
      <dsp:spPr>
        <a:xfrm rot="5400000">
          <a:off x="3134875" y="2609606"/>
          <a:ext cx="1063257" cy="12104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7F512F-545B-4587-88F5-56AC62A416F1}">
      <dsp:nvSpPr>
        <dsp:cNvPr id="0" name=""/>
        <dsp:cNvSpPr/>
      </dsp:nvSpPr>
      <dsp:spPr>
        <a:xfrm>
          <a:off x="2853176" y="1430963"/>
          <a:ext cx="1789900" cy="125287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100" kern="1200" dirty="0"/>
            <a:t>XML</a:t>
          </a:r>
        </a:p>
      </dsp:txBody>
      <dsp:txXfrm>
        <a:off x="2914347" y="1492134"/>
        <a:ext cx="1667558" cy="1130530"/>
      </dsp:txXfrm>
    </dsp:sp>
    <dsp:sp modelId="{994A5F09-2BAA-40DB-B950-D603C6689C03}">
      <dsp:nvSpPr>
        <dsp:cNvPr id="0" name=""/>
        <dsp:cNvSpPr/>
      </dsp:nvSpPr>
      <dsp:spPr>
        <a:xfrm>
          <a:off x="4835841" y="1524004"/>
          <a:ext cx="2356432" cy="101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XXX.result.xml (van .TRX)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XXX.definition.xml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XXX.target.xml (optioneel)</a:t>
          </a:r>
        </a:p>
      </dsp:txBody>
      <dsp:txXfrm>
        <a:off x="4835841" y="1524004"/>
        <a:ext cx="2356432" cy="1012626"/>
      </dsp:txXfrm>
    </dsp:sp>
    <dsp:sp modelId="{661D1499-0BCE-49D9-ABCC-819FC45643E3}">
      <dsp:nvSpPr>
        <dsp:cNvPr id="0" name=""/>
        <dsp:cNvSpPr/>
      </dsp:nvSpPr>
      <dsp:spPr>
        <a:xfrm>
          <a:off x="4720083" y="2838352"/>
          <a:ext cx="1789900" cy="125287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100" kern="1200" dirty="0"/>
            <a:t>HTML</a:t>
          </a:r>
        </a:p>
      </dsp:txBody>
      <dsp:txXfrm>
        <a:off x="4781254" y="2899523"/>
        <a:ext cx="1667558" cy="1130530"/>
      </dsp:txXfrm>
    </dsp:sp>
    <dsp:sp modelId="{3146A413-A702-4DC0-B2F3-BEB2A86BCE53}">
      <dsp:nvSpPr>
        <dsp:cNvPr id="0" name=""/>
        <dsp:cNvSpPr/>
      </dsp:nvSpPr>
      <dsp:spPr>
        <a:xfrm>
          <a:off x="6732234" y="2957842"/>
          <a:ext cx="1974639" cy="101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400" kern="1200" dirty="0"/>
            <a:t>Visuele weergave</a:t>
          </a:r>
        </a:p>
      </dsp:txBody>
      <dsp:txXfrm>
        <a:off x="6732234" y="2957842"/>
        <a:ext cx="1974639" cy="1012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nl-NL" smtClean="0"/>
              <a:t>4-5-2016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nl-NL" smtClean="0"/>
              <a:t>4-5-2016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4-5-2016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4-5-2016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4-5-2016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4-5-2016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4-5-2016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4-5-2016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4-5-2016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4-5-2016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4-5-2016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pPr/>
              <a:t>4-5-2016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nl-NL" smtClean="0"/>
              <a:pPr/>
              <a:t>4-5-2016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Coded UI Testing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Test parsing tools</a:t>
            </a:r>
          </a:p>
          <a:p>
            <a:endParaRPr lang="nl-NL" dirty="0"/>
          </a:p>
          <a:p>
            <a:r>
              <a:rPr lang="nl-NL" sz="1400" dirty="0"/>
              <a:t>Statusrapport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Overzicht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Process</a:t>
            </a:r>
            <a:endParaRPr lang="nl-NL" dirty="0"/>
          </a:p>
          <a:p>
            <a:r>
              <a:rPr lang="nl-NL" dirty="0"/>
              <a:t>Visueel beeld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cap="all" spc="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Process</a:t>
            </a:r>
            <a:endParaRPr lang="nl-NL" sz="4000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1700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afbeelding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62" y="3262831"/>
            <a:ext cx="11324374" cy="261996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7829" y="785563"/>
            <a:ext cx="3024335" cy="627213"/>
          </a:xfrm>
        </p:spPr>
        <p:txBody>
          <a:bodyPr anchor="t">
            <a:normAutofit fontScale="90000"/>
          </a:bodyPr>
          <a:lstStyle/>
          <a:p>
            <a:r>
              <a:rPr lang="nl-NL" sz="4000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Visueel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31847" y="2851643"/>
            <a:ext cx="3581399" cy="411189"/>
          </a:xfrm>
        </p:spPr>
        <p:txBody>
          <a:bodyPr/>
          <a:lstStyle/>
          <a:p>
            <a:r>
              <a:rPr lang="nl-NL" dirty="0"/>
              <a:t>XXX.definition.xml weergave 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afbeelding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47" y="3262831"/>
            <a:ext cx="11279189" cy="27207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7829" y="785563"/>
            <a:ext cx="3024335" cy="627213"/>
          </a:xfrm>
        </p:spPr>
        <p:txBody>
          <a:bodyPr anchor="t">
            <a:normAutofit/>
          </a:bodyPr>
          <a:lstStyle/>
          <a:p>
            <a:r>
              <a:rPr lang="nl-NL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Visueel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31847" y="2851643"/>
            <a:ext cx="3581399" cy="411189"/>
          </a:xfrm>
        </p:spPr>
        <p:txBody>
          <a:bodyPr/>
          <a:lstStyle/>
          <a:p>
            <a:r>
              <a:rPr lang="nl-NL" dirty="0"/>
              <a:t>XXX.target.xml weergave </a:t>
            </a:r>
          </a:p>
        </p:txBody>
      </p:sp>
    </p:spTree>
    <p:extLst>
      <p:ext uri="{BB962C8B-B14F-4D97-AF65-F5344CB8AC3E}">
        <p14:creationId xmlns:p14="http://schemas.microsoft.com/office/powerpoint/2010/main" val="337819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afbeelding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7"/>
          <a:stretch/>
        </p:blipFill>
        <p:spPr>
          <a:xfrm>
            <a:off x="451016" y="3262832"/>
            <a:ext cx="11273139" cy="143886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7829" y="785563"/>
            <a:ext cx="3024335" cy="627213"/>
          </a:xfrm>
        </p:spPr>
        <p:txBody>
          <a:bodyPr anchor="t">
            <a:normAutofit/>
          </a:bodyPr>
          <a:lstStyle/>
          <a:p>
            <a:r>
              <a:rPr lang="nl-NL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Visueel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31847" y="2851643"/>
            <a:ext cx="3581399" cy="411189"/>
          </a:xfrm>
        </p:spPr>
        <p:txBody>
          <a:bodyPr/>
          <a:lstStyle/>
          <a:p>
            <a:r>
              <a:rPr lang="nl-NL" dirty="0"/>
              <a:t>XXX.result.xml weergave </a:t>
            </a:r>
          </a:p>
        </p:txBody>
      </p:sp>
    </p:spTree>
    <p:extLst>
      <p:ext uri="{BB962C8B-B14F-4D97-AF65-F5344CB8AC3E}">
        <p14:creationId xmlns:p14="http://schemas.microsoft.com/office/powerpoint/2010/main" val="12720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afbeelding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3" r="258"/>
          <a:stretch/>
        </p:blipFill>
        <p:spPr>
          <a:xfrm>
            <a:off x="3430116" y="1196752"/>
            <a:ext cx="8136904" cy="519605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7829" y="785563"/>
            <a:ext cx="3024335" cy="627213"/>
          </a:xfrm>
        </p:spPr>
        <p:txBody>
          <a:bodyPr anchor="t">
            <a:normAutofit/>
          </a:bodyPr>
          <a:lstStyle/>
          <a:p>
            <a:r>
              <a:rPr lang="nl-NL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Visueel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430116" y="785563"/>
            <a:ext cx="3581399" cy="411189"/>
          </a:xfrm>
        </p:spPr>
        <p:txBody>
          <a:bodyPr/>
          <a:lstStyle/>
          <a:p>
            <a:r>
              <a:rPr lang="nl-NL" dirty="0"/>
              <a:t>HTML weergave</a:t>
            </a:r>
          </a:p>
        </p:txBody>
      </p:sp>
    </p:spTree>
    <p:extLst>
      <p:ext uri="{BB962C8B-B14F-4D97-AF65-F5344CB8AC3E}">
        <p14:creationId xmlns:p14="http://schemas.microsoft.com/office/powerpoint/2010/main" val="407678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digitale blauwe tunnel (breedbeeld)</Template>
  <TotalTime>0</TotalTime>
  <Words>46</Words>
  <Application>Microsoft Office PowerPoint</Application>
  <PresentationFormat>Aangepast</PresentationFormat>
  <Paragraphs>24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Coded UI Testing</vt:lpstr>
      <vt:lpstr>Overzicht</vt:lpstr>
      <vt:lpstr>Process</vt:lpstr>
      <vt:lpstr>Visueel</vt:lpstr>
      <vt:lpstr>Visueel</vt:lpstr>
      <vt:lpstr>Visueel</vt:lpstr>
      <vt:lpstr>Visueel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2016-05-04T08:28:07Z</dcterms:created>
  <dcterms:modified xsi:type="dcterms:W3CDTF">2016-05-04T13:05:47Z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