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2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647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13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7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8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1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4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01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54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4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5" name="Papier 2"/>
          <p:cNvGrpSpPr/>
          <p:nvPr/>
        </p:nvGrpSpPr>
        <p:grpSpPr>
          <a:xfrm>
            <a:off x="1886843" y="-1"/>
            <a:ext cx="5467647" cy="4439841"/>
            <a:chOff x="-1051560" y="3054985"/>
            <a:chExt cx="9719945" cy="7893050"/>
          </a:xfrm>
        </p:grpSpPr>
        <p:sp>
          <p:nvSpPr>
            <p:cNvPr id="6" name="Rechthoek 5"/>
            <p:cNvSpPr/>
            <p:nvPr/>
          </p:nvSpPr>
          <p:spPr>
            <a:xfrm>
              <a:off x="-1051560" y="3054985"/>
              <a:ext cx="9719945" cy="7893050"/>
            </a:xfrm>
            <a:prstGeom prst="rect">
              <a:avLst/>
            </a:prstGeom>
            <a:noFill/>
          </p:spPr>
        </p:sp>
      </p:grpSp>
      <p:pic>
        <p:nvPicPr>
          <p:cNvPr id="2049" name="Afbeelding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1" y="4439840"/>
            <a:ext cx="8200712" cy="54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RTE_be_titelblad_cursus_beeld_RGB"/>
          <p:cNvPicPr/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1845" y="-1"/>
            <a:ext cx="6861691" cy="783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Afbeelding 3" descr="http://www.artesis.be/ap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93" y="8951839"/>
            <a:ext cx="1243938" cy="6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6843" y="2467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11171"/>
            <a:ext cx="6858000" cy="4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Scriptie ingediend tot het behalen van de graad van</a:t>
            </a:r>
            <a:endParaRPr lang="nl-BE" altLang="nl-BE" sz="1200" dirty="0"/>
          </a:p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PROFESSIONELE BACHELOR IN DE ELEKTRONICA-ICT</a:t>
            </a:r>
            <a:endParaRPr lang="nl-NL" altLang="nl-BE" sz="2400" dirty="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86843" y="281854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86843" y="410442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2" name="Rechthoek 11"/>
          <p:cNvSpPr/>
          <p:nvPr/>
        </p:nvSpPr>
        <p:spPr>
          <a:xfrm>
            <a:off x="-3691" y="1432294"/>
            <a:ext cx="684014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>
                <a:solidFill>
                  <a:schemeClr val="bg1"/>
                </a:solidFill>
                <a:effectLst/>
              </a:rPr>
              <a:t> </a:t>
            </a:r>
            <a:endParaRPr lang="nl-BE" sz="8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 err="1">
                <a:solidFill>
                  <a:schemeClr val="bg1"/>
                </a:solidFill>
              </a:rPr>
              <a:t>Developing</a:t>
            </a:r>
            <a:r>
              <a:rPr lang="nl-NL" sz="4000" dirty="0">
                <a:solidFill>
                  <a:schemeClr val="bg1"/>
                </a:solidFill>
              </a:rPr>
              <a:t> a framework </a:t>
            </a:r>
            <a:r>
              <a:rPr lang="nl-NL" sz="4000" dirty="0" err="1">
                <a:solidFill>
                  <a:schemeClr val="bg1"/>
                </a:solidFill>
              </a:rPr>
              <a:t>for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NL" sz="4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NL" sz="4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>
                <a:solidFill>
                  <a:schemeClr val="bg1"/>
                </a:solidFill>
              </a:rPr>
              <a:t>Coded UI Testing on </a:t>
            </a:r>
            <a:r>
              <a:rPr lang="nl-NL" sz="4000" dirty="0" err="1">
                <a:solidFill>
                  <a:schemeClr val="bg1"/>
                </a:solidFill>
              </a:rPr>
              <a:t>the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NL" sz="4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NL" sz="4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>
                <a:solidFill>
                  <a:schemeClr val="bg1"/>
                </a:solidFill>
              </a:rPr>
              <a:t>Windows </a:t>
            </a:r>
            <a:r>
              <a:rPr lang="nl-NL" sz="4000">
                <a:solidFill>
                  <a:schemeClr val="bg1"/>
                </a:solidFill>
              </a:rPr>
              <a:t>10 UWP</a:t>
            </a:r>
            <a:endParaRPr lang="nl-NL" sz="4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BE" sz="8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dirty="0">
                <a:solidFill>
                  <a:schemeClr val="bg1"/>
                </a:solidFill>
              </a:rPr>
              <a:t>Peter Van de Putte, Jasper Van Gestel</a:t>
            </a:r>
            <a:endParaRPr lang="nl-BE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67665" y="3549096"/>
            <a:ext cx="3429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academiejaar 2015-2016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 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AP Hogeschool Antwerpen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Wetenschap &amp;Techniek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err="1">
                <a:solidFill>
                  <a:schemeClr val="bg1"/>
                </a:solidFill>
                <a:effectLst/>
              </a:rPr>
              <a:t>Elektronica-ICT</a:t>
            </a:r>
            <a:endParaRPr lang="nl-B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461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16</Words>
  <Application>Microsoft Office PowerPoint</Application>
  <PresentationFormat>A4 (210 x 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Jasper Van Gestel</cp:lastModifiedBy>
  <cp:revision>5</cp:revision>
  <dcterms:created xsi:type="dcterms:W3CDTF">2016-05-09T10:34:29Z</dcterms:created>
  <dcterms:modified xsi:type="dcterms:W3CDTF">2016-05-09T12:39:15Z</dcterms:modified>
</cp:coreProperties>
</file>