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66" r:id="rId5"/>
    <p:sldId id="262" r:id="rId6"/>
    <p:sldId id="260" r:id="rId7"/>
    <p:sldId id="256" r:id="rId8"/>
    <p:sldId id="261" r:id="rId9"/>
    <p:sldId id="257" r:id="rId10"/>
    <p:sldId id="258" r:id="rId11"/>
    <p:sldId id="259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82116-594E-43DB-B4A7-AE76CAF73E69}" v="8" dt="2021-09-13T11:55:52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532A01-CD68-47C6-A730-94BFDB76A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55" y="1621366"/>
            <a:ext cx="8534400" cy="3615267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chemeClr val="tx1"/>
                </a:solidFill>
              </a:rPr>
              <a:t>INSTRUCTIONS FOR THE DEVLOPER OF PROXY</a:t>
            </a:r>
          </a:p>
        </p:txBody>
      </p:sp>
    </p:spTree>
    <p:extLst>
      <p:ext uri="{BB962C8B-B14F-4D97-AF65-F5344CB8AC3E}">
        <p14:creationId xmlns:p14="http://schemas.microsoft.com/office/powerpoint/2010/main" val="386520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DCA7E63-CF57-47CE-BBDA-FE1CC803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30" y="335523"/>
            <a:ext cx="5458740" cy="618695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2DBC134-F38E-41F0-B933-B2509FD7DA34}"/>
              </a:ext>
            </a:extLst>
          </p:cNvPr>
          <p:cNvSpPr txBox="1"/>
          <p:nvPr/>
        </p:nvSpPr>
        <p:spPr>
          <a:xfrm>
            <a:off x="9410330" y="807869"/>
            <a:ext cx="24768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APPLIE THIS CONFIG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0040BA-0D4B-41A3-9A98-E9E420165D05}"/>
              </a:ext>
            </a:extLst>
          </p:cNvPr>
          <p:cNvSpPr/>
          <p:nvPr/>
        </p:nvSpPr>
        <p:spPr>
          <a:xfrm>
            <a:off x="3639845" y="2769833"/>
            <a:ext cx="4882718" cy="14115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48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B1E0549-6841-42F3-92E4-67618048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033" y="568172"/>
            <a:ext cx="5449285" cy="59171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003390-2D49-4A09-B50B-E853429A432A}"/>
              </a:ext>
            </a:extLst>
          </p:cNvPr>
          <p:cNvSpPr/>
          <p:nvPr/>
        </p:nvSpPr>
        <p:spPr>
          <a:xfrm>
            <a:off x="3435658" y="6205491"/>
            <a:ext cx="4696288" cy="2798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48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174DE-829C-4AB0-B572-430928E9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GENERALE VIEW OF THE CODE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9F5E5D-5392-46B4-A4D9-1BED03A24624}"/>
              </a:ext>
            </a:extLst>
          </p:cNvPr>
          <p:cNvSpPr txBox="1"/>
          <p:nvPr/>
        </p:nvSpPr>
        <p:spPr>
          <a:xfrm>
            <a:off x="976544" y="3089429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PROXY.py : </a:t>
            </a:r>
            <a:r>
              <a:rPr lang="fr-FR" dirty="0" err="1"/>
              <a:t>Generate</a:t>
            </a:r>
            <a:r>
              <a:rPr lang="fr-FR" dirty="0"/>
              <a:t>  Graphic User Interface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SetDATA.py : </a:t>
            </a:r>
            <a:r>
              <a:rPr lang="fr-FR" dirty="0" err="1"/>
              <a:t>Create</a:t>
            </a:r>
            <a:r>
              <a:rPr lang="fr-FR" dirty="0"/>
              <a:t>  the </a:t>
            </a:r>
            <a:r>
              <a:rPr lang="fr-FR" dirty="0" err="1"/>
              <a:t>Dataframe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by the model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SetModel.py : Import the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Config.py and set the final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SetResult.py 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arrays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by PROXY.py to plot </a:t>
            </a:r>
            <a:r>
              <a:rPr lang="fr-FR" dirty="0" err="1"/>
              <a:t>results</a:t>
            </a: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08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B9C25-4A76-433A-8F46-5FBB7EE73666}"/>
              </a:ext>
            </a:extLst>
          </p:cNvPr>
          <p:cNvSpPr/>
          <p:nvPr/>
        </p:nvSpPr>
        <p:spPr>
          <a:xfrm>
            <a:off x="3848101" y="579952"/>
            <a:ext cx="4191000" cy="695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528FB1-5348-4C6A-BE76-9F7326D8FF18}"/>
              </a:ext>
            </a:extLst>
          </p:cNvPr>
          <p:cNvSpPr txBox="1"/>
          <p:nvPr/>
        </p:nvSpPr>
        <p:spPr>
          <a:xfrm>
            <a:off x="3924299" y="742949"/>
            <a:ext cx="41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     SetData.py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22C52-9E1F-457D-AF21-16145275A0A1}"/>
              </a:ext>
            </a:extLst>
          </p:cNvPr>
          <p:cNvSpPr/>
          <p:nvPr/>
        </p:nvSpPr>
        <p:spPr>
          <a:xfrm>
            <a:off x="1676400" y="1800225"/>
            <a:ext cx="8858250" cy="4105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10AEC07-C54E-4705-947F-72105FF66F0A}"/>
              </a:ext>
            </a:extLst>
          </p:cNvPr>
          <p:cNvSpPr txBox="1"/>
          <p:nvPr/>
        </p:nvSpPr>
        <p:spPr>
          <a:xfrm>
            <a:off x="3195637" y="1963219"/>
            <a:ext cx="6329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Set the input and output </a:t>
            </a:r>
            <a:r>
              <a:rPr lang="en-US" dirty="0"/>
              <a:t>that</a:t>
            </a:r>
            <a:r>
              <a:rPr lang="fr-FR" dirty="0"/>
              <a:t> the model </a:t>
            </a:r>
            <a:r>
              <a:rPr lang="en-US" dirty="0"/>
              <a:t>will</a:t>
            </a:r>
            <a:r>
              <a:rPr lang="fr-FR" dirty="0"/>
              <a:t> use.</a:t>
            </a:r>
          </a:p>
          <a:p>
            <a:r>
              <a:rPr lang="fr-FR" dirty="0"/>
              <a:t>Plus, </a:t>
            </a:r>
            <a:r>
              <a:rPr lang="en-US" dirty="0"/>
              <a:t>other</a:t>
            </a:r>
            <a:r>
              <a:rPr lang="fr-FR" dirty="0"/>
              <a:t> </a:t>
            </a:r>
            <a:r>
              <a:rPr lang="en-US" dirty="0"/>
              <a:t>parameters (t0,tf,..)</a:t>
            </a:r>
            <a:r>
              <a:rPr lang="fr-FR" dirty="0"/>
              <a:t> </a:t>
            </a:r>
            <a:r>
              <a:rPr lang="en-US" dirty="0"/>
              <a:t>that</a:t>
            </a:r>
            <a:r>
              <a:rPr lang="fr-FR" dirty="0"/>
              <a:t> </a:t>
            </a:r>
            <a:r>
              <a:rPr lang="en-US" dirty="0"/>
              <a:t>will be</a:t>
            </a:r>
            <a:r>
              <a:rPr lang="fr-FR" dirty="0"/>
              <a:t> </a:t>
            </a:r>
            <a:r>
              <a:rPr lang="en-US" dirty="0"/>
              <a:t>used to reconstruct the curve.</a:t>
            </a:r>
          </a:p>
          <a:p>
            <a:endParaRPr lang="en-US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9537F84E-B1A5-4429-B20C-D660493D9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75965"/>
              </p:ext>
            </p:extLst>
          </p:nvPr>
        </p:nvGraphicFramePr>
        <p:xfrm>
          <a:off x="2232024" y="3596216"/>
          <a:ext cx="7950200" cy="6614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11921571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848625651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242540343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3181695160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1231173984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2522969863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2809562947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3915213092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3803247678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396477358"/>
                    </a:ext>
                  </a:extLst>
                </a:gridCol>
              </a:tblGrid>
              <a:tr h="661459">
                <a:tc>
                  <a:txBody>
                    <a:bodyPr/>
                    <a:lstStyle/>
                    <a:p>
                      <a:r>
                        <a:rPr lang="fr-FR" dirty="0" err="1"/>
                        <a:t>GIRi</a:t>
                      </a:r>
                      <a:endParaRPr lang="fr-FR" dirty="0"/>
                    </a:p>
                    <a:p>
                      <a:r>
                        <a:rPr lang="fr-FR" dirty="0" err="1"/>
                        <a:t>GPRi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Tcst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5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34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CB00234-C6D0-4D96-A85B-F71B637E9601}"/>
              </a:ext>
            </a:extLst>
          </p:cNvPr>
          <p:cNvSpPr txBox="1"/>
          <p:nvPr/>
        </p:nvSpPr>
        <p:spPr>
          <a:xfrm>
            <a:off x="3654740" y="2512494"/>
            <a:ext cx="162877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SetData.py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71E53898-67AC-487C-B698-5AA9156F5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86" y="865870"/>
            <a:ext cx="6591639" cy="107955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8C9F702-66EB-4D5A-A7EA-AA5AEBB1934C}"/>
              </a:ext>
            </a:extLst>
          </p:cNvPr>
          <p:cNvCxnSpPr>
            <a:cxnSpLocks/>
          </p:cNvCxnSpPr>
          <p:nvPr/>
        </p:nvCxnSpPr>
        <p:spPr>
          <a:xfrm>
            <a:off x="5909306" y="2232975"/>
            <a:ext cx="0" cy="928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age 21" descr="Une image contenant table&#10;&#10;Description générée automatiquement">
            <a:extLst>
              <a:ext uri="{FF2B5EF4-FFF2-40B4-BE49-F238E27FC236}">
                <a16:creationId xmlns:a16="http://schemas.microsoft.com/office/drawing/2014/main" id="{C5380DE4-20CA-4FC8-84E1-B641A8C98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50" y="3552826"/>
            <a:ext cx="9928500" cy="243930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94392FF-5310-456B-A3B4-B6CAA3843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60" y="703948"/>
            <a:ext cx="1216932" cy="1403397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F5F7508-81D4-4726-B337-CCEDD49EA01A}"/>
              </a:ext>
            </a:extLst>
          </p:cNvPr>
          <p:cNvCxnSpPr/>
          <p:nvPr/>
        </p:nvCxnSpPr>
        <p:spPr>
          <a:xfrm>
            <a:off x="2124075" y="1295400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70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B9C25-4A76-433A-8F46-5FBB7EE73666}"/>
              </a:ext>
            </a:extLst>
          </p:cNvPr>
          <p:cNvSpPr/>
          <p:nvPr/>
        </p:nvSpPr>
        <p:spPr>
          <a:xfrm>
            <a:off x="3848101" y="579952"/>
            <a:ext cx="4191000" cy="695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528FB1-5348-4C6A-BE76-9F7326D8FF18}"/>
              </a:ext>
            </a:extLst>
          </p:cNvPr>
          <p:cNvSpPr txBox="1"/>
          <p:nvPr/>
        </p:nvSpPr>
        <p:spPr>
          <a:xfrm>
            <a:off x="3924299" y="742949"/>
            <a:ext cx="41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     SetModel.py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22C52-9E1F-457D-AF21-16145275A0A1}"/>
              </a:ext>
            </a:extLst>
          </p:cNvPr>
          <p:cNvSpPr/>
          <p:nvPr/>
        </p:nvSpPr>
        <p:spPr>
          <a:xfrm>
            <a:off x="2551507" y="2914650"/>
            <a:ext cx="6936582" cy="1028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10AEC07-C54E-4705-947F-72105FF66F0A}"/>
              </a:ext>
            </a:extLst>
          </p:cNvPr>
          <p:cNvSpPr txBox="1"/>
          <p:nvPr/>
        </p:nvSpPr>
        <p:spPr>
          <a:xfrm>
            <a:off x="3017043" y="3190042"/>
            <a:ext cx="71461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Set the model as </a:t>
            </a:r>
            <a:r>
              <a:rPr lang="en-US" sz="2000" dirty="0"/>
              <a:t>described</a:t>
            </a:r>
            <a:r>
              <a:rPr lang="fr-FR" sz="2000" dirty="0"/>
              <a:t> in the file Config.py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7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BD87AB00-34EB-4569-876F-6A3D8513E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94" y="583021"/>
            <a:ext cx="3607621" cy="1779908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AD769BC-F00F-41B0-8379-CF1857C95295}"/>
              </a:ext>
            </a:extLst>
          </p:cNvPr>
          <p:cNvSpPr/>
          <p:nvPr/>
        </p:nvSpPr>
        <p:spPr>
          <a:xfrm>
            <a:off x="5141808" y="942455"/>
            <a:ext cx="1676400" cy="807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DEDEB2-D033-465A-806C-EBFDA4C24FC1}"/>
              </a:ext>
            </a:extLst>
          </p:cNvPr>
          <p:cNvSpPr/>
          <p:nvPr/>
        </p:nvSpPr>
        <p:spPr>
          <a:xfrm>
            <a:off x="8119466" y="583021"/>
            <a:ext cx="3090998" cy="177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536FBDF-D815-4084-BE8A-675A32AC2566}"/>
              </a:ext>
            </a:extLst>
          </p:cNvPr>
          <p:cNvSpPr txBox="1"/>
          <p:nvPr/>
        </p:nvSpPr>
        <p:spPr>
          <a:xfrm>
            <a:off x="8702183" y="885601"/>
            <a:ext cx="2124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err="1"/>
              <a:t>Tcst</a:t>
            </a:r>
            <a:r>
              <a:rPr lang="fr-FR" dirty="0"/>
              <a:t>(input)</a:t>
            </a:r>
          </a:p>
          <a:p>
            <a:pPr marL="342900" indent="-342900">
              <a:buAutoNum type="arabicPeriod"/>
            </a:pPr>
            <a:r>
              <a:rPr lang="fr-FR" dirty="0"/>
              <a:t>A(input)</a:t>
            </a:r>
          </a:p>
          <a:p>
            <a:pPr marL="342900" indent="-342900">
              <a:buAutoNum type="arabicPeriod"/>
            </a:pPr>
            <a:r>
              <a:rPr lang="fr-FR" dirty="0"/>
              <a:t>B(input)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E9A41-8123-4A71-8726-C292E7072475}"/>
              </a:ext>
            </a:extLst>
          </p:cNvPr>
          <p:cNvSpPr/>
          <p:nvPr/>
        </p:nvSpPr>
        <p:spPr>
          <a:xfrm>
            <a:off x="9542113" y="3094910"/>
            <a:ext cx="2311306" cy="668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B1DEAC-39DA-4C9F-B7FC-66887102B448}"/>
              </a:ext>
            </a:extLst>
          </p:cNvPr>
          <p:cNvSpPr/>
          <p:nvPr/>
        </p:nvSpPr>
        <p:spPr>
          <a:xfrm>
            <a:off x="5110172" y="1749540"/>
            <a:ext cx="1676400" cy="1052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142ED7-6CC7-4A5B-BC4E-767EBC6A7744}"/>
              </a:ext>
            </a:extLst>
          </p:cNvPr>
          <p:cNvSpPr txBox="1"/>
          <p:nvPr/>
        </p:nvSpPr>
        <p:spPr>
          <a:xfrm>
            <a:off x="9764220" y="3244333"/>
            <a:ext cx="203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PROXY.py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9817BF5-302F-466E-8095-93840F24FF0C}"/>
              </a:ext>
            </a:extLst>
          </p:cNvPr>
          <p:cNvSpPr txBox="1"/>
          <p:nvPr/>
        </p:nvSpPr>
        <p:spPr>
          <a:xfrm>
            <a:off x="5141808" y="1813994"/>
            <a:ext cx="1904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SetResult.py</a:t>
            </a:r>
          </a:p>
          <a:p>
            <a:r>
              <a:rPr lang="fr-FR" dirty="0"/>
              <a:t>SetModel.py</a:t>
            </a:r>
          </a:p>
          <a:p>
            <a:r>
              <a:rPr lang="fr-FR" dirty="0"/>
              <a:t>Config.py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00E86A5-100B-492B-9FEF-8E22A5AAC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47" y="2996143"/>
            <a:ext cx="5461227" cy="3752138"/>
          </a:xfrm>
          <a:prstGeom prst="rect">
            <a:avLst/>
          </a:prstGeom>
        </p:spPr>
      </p:pic>
      <p:sp>
        <p:nvSpPr>
          <p:cNvPr id="18" name="Flèche : virage 17">
            <a:extLst>
              <a:ext uri="{FF2B5EF4-FFF2-40B4-BE49-F238E27FC236}">
                <a16:creationId xmlns:a16="http://schemas.microsoft.com/office/drawing/2014/main" id="{617DC30C-621E-4086-A035-4B27B57B8997}"/>
              </a:ext>
            </a:extLst>
          </p:cNvPr>
          <p:cNvSpPr/>
          <p:nvPr/>
        </p:nvSpPr>
        <p:spPr>
          <a:xfrm rot="10800000">
            <a:off x="8412956" y="2801778"/>
            <a:ext cx="790575" cy="188523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0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D6577A-D43B-46A8-9CC3-7EB0A7AA5EF7}"/>
              </a:ext>
            </a:extLst>
          </p:cNvPr>
          <p:cNvSpPr/>
          <p:nvPr/>
        </p:nvSpPr>
        <p:spPr>
          <a:xfrm>
            <a:off x="400050" y="323851"/>
            <a:ext cx="1762125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A6C821-4DD3-4042-93D9-3E357C07DA1B}"/>
              </a:ext>
            </a:extLst>
          </p:cNvPr>
          <p:cNvSpPr txBox="1"/>
          <p:nvPr/>
        </p:nvSpPr>
        <p:spPr>
          <a:xfrm>
            <a:off x="628649" y="508515"/>
            <a:ext cx="1428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ERR </a:t>
            </a:r>
            <a:r>
              <a:rPr lang="fr-FR" dirty="0" err="1"/>
              <a:t>Tcst</a:t>
            </a:r>
            <a:endParaRPr lang="fr-FR" dirty="0"/>
          </a:p>
          <a:p>
            <a:r>
              <a:rPr lang="fr-FR" dirty="0"/>
              <a:t>Input : GIR, GIP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40E5314D-747A-494C-A6E5-E11D52F94B97}"/>
              </a:ext>
            </a:extLst>
          </p:cNvPr>
          <p:cNvSpPr/>
          <p:nvPr/>
        </p:nvSpPr>
        <p:spPr>
          <a:xfrm>
            <a:off x="2266950" y="809625"/>
            <a:ext cx="1762125" cy="2777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2E644-7F8B-4E30-9E0E-BB0CC94B1ABE}"/>
              </a:ext>
            </a:extLst>
          </p:cNvPr>
          <p:cNvSpPr/>
          <p:nvPr/>
        </p:nvSpPr>
        <p:spPr>
          <a:xfrm>
            <a:off x="4247834" y="425531"/>
            <a:ext cx="2757486" cy="763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7E7E1D-4203-4881-92B8-2F2BF765AEB1}"/>
              </a:ext>
            </a:extLst>
          </p:cNvPr>
          <p:cNvSpPr txBox="1"/>
          <p:nvPr/>
        </p:nvSpPr>
        <p:spPr>
          <a:xfrm>
            <a:off x="4331913" y="625345"/>
            <a:ext cx="275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Source of the </a:t>
            </a:r>
            <a:r>
              <a:rPr lang="en-US" dirty="0">
                <a:solidFill>
                  <a:schemeClr val="bg1"/>
                </a:solidFill>
              </a:rPr>
              <a:t>problem</a:t>
            </a:r>
          </a:p>
          <a:p>
            <a:pPr marL="342900" indent="-342900">
              <a:buAutoNum type="arabicParenR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BFAE03E-6AFA-4897-A5D8-9BECE65F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5" y="1663636"/>
            <a:ext cx="3334661" cy="2273108"/>
          </a:xfrm>
          <a:prstGeom prst="rect">
            <a:avLst/>
          </a:prstGeom>
        </p:spPr>
      </p:pic>
      <p:sp>
        <p:nvSpPr>
          <p:cNvPr id="11" name="Flèche : virage 10">
            <a:extLst>
              <a:ext uri="{FF2B5EF4-FFF2-40B4-BE49-F238E27FC236}">
                <a16:creationId xmlns:a16="http://schemas.microsoft.com/office/drawing/2014/main" id="{F8C66304-CFCC-4A6E-9DD6-934B6DDD24C0}"/>
              </a:ext>
            </a:extLst>
          </p:cNvPr>
          <p:cNvSpPr/>
          <p:nvPr/>
        </p:nvSpPr>
        <p:spPr>
          <a:xfrm rot="5400000">
            <a:off x="7138539" y="1337793"/>
            <a:ext cx="1827253" cy="651686"/>
          </a:xfrm>
          <a:prstGeom prst="ben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D729A5-934A-4CE4-B70D-FE09C8983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683" y="3125858"/>
            <a:ext cx="4754267" cy="35179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3FE8BCA-759F-4CAB-B63B-E6DE2E5F4B0E}"/>
              </a:ext>
            </a:extLst>
          </p:cNvPr>
          <p:cNvSpPr/>
          <p:nvPr/>
        </p:nvSpPr>
        <p:spPr>
          <a:xfrm>
            <a:off x="9772650" y="1390652"/>
            <a:ext cx="1543050" cy="495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E84D287-6D23-4419-A6D8-69DD1F4D961E}"/>
              </a:ext>
            </a:extLst>
          </p:cNvPr>
          <p:cNvSpPr txBox="1"/>
          <p:nvPr/>
        </p:nvSpPr>
        <p:spPr>
          <a:xfrm>
            <a:off x="9925050" y="143184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Config.py</a:t>
            </a:r>
          </a:p>
        </p:txBody>
      </p:sp>
      <p:sp>
        <p:nvSpPr>
          <p:cNvPr id="16" name="Flèche : gauche 15">
            <a:extLst>
              <a:ext uri="{FF2B5EF4-FFF2-40B4-BE49-F238E27FC236}">
                <a16:creationId xmlns:a16="http://schemas.microsoft.com/office/drawing/2014/main" id="{37C0E43D-0267-4A91-9D76-3C746BE31070}"/>
              </a:ext>
            </a:extLst>
          </p:cNvPr>
          <p:cNvSpPr/>
          <p:nvPr/>
        </p:nvSpPr>
        <p:spPr>
          <a:xfrm>
            <a:off x="4318942" y="5246727"/>
            <a:ext cx="2247900" cy="2777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F7F76D-A8BC-4196-883C-A680CF8A113E}"/>
              </a:ext>
            </a:extLst>
          </p:cNvPr>
          <p:cNvSpPr/>
          <p:nvPr/>
        </p:nvSpPr>
        <p:spPr>
          <a:xfrm>
            <a:off x="1582486" y="4884850"/>
            <a:ext cx="2170364" cy="1115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F900EBA-174D-4D8B-9CA4-635F05683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368" y="4884850"/>
            <a:ext cx="2170364" cy="15119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3AA82C-94C3-4889-B228-505B8F00E49B}"/>
              </a:ext>
            </a:extLst>
          </p:cNvPr>
          <p:cNvSpPr/>
          <p:nvPr/>
        </p:nvSpPr>
        <p:spPr>
          <a:xfrm>
            <a:off x="4595167" y="4599837"/>
            <a:ext cx="1695449" cy="570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2FEACF7-A65F-4A05-B269-71E891C41097}"/>
              </a:ext>
            </a:extLst>
          </p:cNvPr>
          <p:cNvSpPr txBox="1"/>
          <p:nvPr/>
        </p:nvSpPr>
        <p:spPr>
          <a:xfrm>
            <a:off x="4708799" y="4654297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SetModel.py</a:t>
            </a:r>
          </a:p>
        </p:txBody>
      </p:sp>
    </p:spTree>
    <p:extLst>
      <p:ext uri="{BB962C8B-B14F-4D97-AF65-F5344CB8AC3E}">
        <p14:creationId xmlns:p14="http://schemas.microsoft.com/office/powerpoint/2010/main" val="116776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2909E85-8B61-44EE-94A3-D802AE2C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5" y="133324"/>
            <a:ext cx="5943905" cy="990651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34F125-EB1E-487B-85BF-E5FF79F4A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1" y="1536459"/>
            <a:ext cx="5848651" cy="5188217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577883C-ED49-44DC-A6CB-A71436FBEF59}"/>
              </a:ext>
            </a:extLst>
          </p:cNvPr>
          <p:cNvSpPr/>
          <p:nvPr/>
        </p:nvSpPr>
        <p:spPr>
          <a:xfrm>
            <a:off x="6207760" y="1892935"/>
            <a:ext cx="1524000" cy="3759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11E57A-5FD0-4816-AFBB-2425B5CFA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455" y="373250"/>
            <a:ext cx="2746420" cy="341529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279B29D-F26B-4F90-87C4-D4A2160959FF}"/>
              </a:ext>
            </a:extLst>
          </p:cNvPr>
          <p:cNvSpPr txBox="1"/>
          <p:nvPr/>
        </p:nvSpPr>
        <p:spPr>
          <a:xfrm>
            <a:off x="8153400" y="1667666"/>
            <a:ext cx="3209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ToUser.zip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80436ED-219C-443D-A6DA-D93C263F44BC}"/>
              </a:ext>
            </a:extLst>
          </p:cNvPr>
          <p:cNvCxnSpPr>
            <a:cxnSpLocks/>
          </p:cNvCxnSpPr>
          <p:nvPr/>
        </p:nvCxnSpPr>
        <p:spPr>
          <a:xfrm>
            <a:off x="9182100" y="4130567"/>
            <a:ext cx="0" cy="133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73722558-377C-4279-A33A-DB541CAEA95D}"/>
              </a:ext>
            </a:extLst>
          </p:cNvPr>
          <p:cNvSpPr txBox="1"/>
          <p:nvPr/>
        </p:nvSpPr>
        <p:spPr>
          <a:xfrm>
            <a:off x="6143630" y="5467350"/>
            <a:ext cx="541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  Lunch the program </a:t>
            </a:r>
            <a:r>
              <a:rPr lang="en-US" dirty="0"/>
              <a:t>with</a:t>
            </a:r>
            <a:r>
              <a:rPr lang="fr-FR" dirty="0"/>
              <a:t> an .exe</a:t>
            </a:r>
          </a:p>
        </p:txBody>
      </p:sp>
    </p:spTree>
    <p:extLst>
      <p:ext uri="{BB962C8B-B14F-4D97-AF65-F5344CB8AC3E}">
        <p14:creationId xmlns:p14="http://schemas.microsoft.com/office/powerpoint/2010/main" val="86347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A2A0F18-ED70-426A-8E67-9B6F63EEC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051" y="310718"/>
            <a:ext cx="5265898" cy="590087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3E18AC-B23D-4524-B8A9-F28DDBD7FD15}"/>
              </a:ext>
            </a:extLst>
          </p:cNvPr>
          <p:cNvSpPr/>
          <p:nvPr/>
        </p:nvSpPr>
        <p:spPr>
          <a:xfrm>
            <a:off x="7584390" y="1229064"/>
            <a:ext cx="583066" cy="200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298E67-8E98-4B4D-A794-C01C3DB7A6F3}"/>
              </a:ext>
            </a:extLst>
          </p:cNvPr>
          <p:cNvSpPr/>
          <p:nvPr/>
        </p:nvSpPr>
        <p:spPr>
          <a:xfrm>
            <a:off x="9135122" y="1056443"/>
            <a:ext cx="2192785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B4E736-BF25-47B0-8B27-C5ECD656BA2E}"/>
              </a:ext>
            </a:extLst>
          </p:cNvPr>
          <p:cNvSpPr txBox="1"/>
          <p:nvPr/>
        </p:nvSpPr>
        <p:spPr>
          <a:xfrm>
            <a:off x="9206144" y="1136342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SELECT PROXY.py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64CBE-B55B-4A55-B514-3973DE75DD5A}"/>
              </a:ext>
            </a:extLst>
          </p:cNvPr>
          <p:cNvSpPr/>
          <p:nvPr/>
        </p:nvSpPr>
        <p:spPr>
          <a:xfrm>
            <a:off x="3870664" y="3009530"/>
            <a:ext cx="4358936" cy="1118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43132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D92A009A5B0B4493E6BFA3465C1806" ma:contentTypeVersion="5" ma:contentTypeDescription="Crée un document." ma:contentTypeScope="" ma:versionID="870218ba12b780ef7f60519b34764211">
  <xsd:schema xmlns:xsd="http://www.w3.org/2001/XMLSchema" xmlns:xs="http://www.w3.org/2001/XMLSchema" xmlns:p="http://schemas.microsoft.com/office/2006/metadata/properties" xmlns:ns3="7a5dd402-3f22-4f03-b199-6cf48ffb8710" xmlns:ns4="e1d97216-5c0d-4829-b406-d8152ebc0d9b" targetNamespace="http://schemas.microsoft.com/office/2006/metadata/properties" ma:root="true" ma:fieldsID="4800a23595f3663b033a4c92b1fa3145" ns3:_="" ns4:_="">
    <xsd:import namespace="7a5dd402-3f22-4f03-b199-6cf48ffb8710"/>
    <xsd:import namespace="e1d97216-5c0d-4829-b406-d8152ebc0d9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dd402-3f22-4f03-b199-6cf48ffb871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97216-5c0d-4829-b406-d8152ebc0d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DB3A26-877C-4DA7-8AE7-E32CBD54AB78}">
  <ds:schemaRefs>
    <ds:schemaRef ds:uri="e1d97216-5c0d-4829-b406-d8152ebc0d9b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7a5dd402-3f22-4f03-b199-6cf48ffb8710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2B671DC-B241-46A4-BBE7-2E4EFC2927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7EF291-29A0-4CBA-820C-A533AEAED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dd402-3f22-4f03-b199-6cf48ffb8710"/>
    <ds:schemaRef ds:uri="e1d97216-5c0d-4829-b406-d8152ebc0d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1928</TotalTime>
  <Words>189</Words>
  <Application>Microsoft Office PowerPoint</Application>
  <PresentationFormat>Grand écran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Century Gothic</vt:lpstr>
      <vt:lpstr>Courier New</vt:lpstr>
      <vt:lpstr>Wingdings 3</vt:lpstr>
      <vt:lpstr>Secteur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Akram Azegarh</dc:creator>
  <cp:lastModifiedBy>Akram Azegarh</cp:lastModifiedBy>
  <cp:revision>2</cp:revision>
  <dcterms:created xsi:type="dcterms:W3CDTF">2021-09-01T23:07:04Z</dcterms:created>
  <dcterms:modified xsi:type="dcterms:W3CDTF">2021-09-13T12:03:02Z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0x01010006D92A009A5B0B4493E6BFA3465C1806</vt:lpwstr>
  </property>
</Properties>
</file>