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92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9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6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3856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72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127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68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7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8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9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5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3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1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5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7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29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AB173-726C-4A03-B8DE-04C430BD7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40698" cy="3025067"/>
          </a:xfrm>
        </p:spPr>
        <p:txBody>
          <a:bodyPr/>
          <a:lstStyle/>
          <a:p>
            <a:r>
              <a:rPr lang="fr-FR" dirty="0"/>
              <a:t>instructions FOR THE USER OF PROXY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13373D-A2D5-4B2E-9991-7F7F3607D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37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moniteur, écran, capture d’écran&#10;&#10;Description générée automatiquement">
            <a:extLst>
              <a:ext uri="{FF2B5EF4-FFF2-40B4-BE49-F238E27FC236}">
                <a16:creationId xmlns:a16="http://schemas.microsoft.com/office/drawing/2014/main" id="{B56DA31B-9A6D-45D7-B413-6591406D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1" y="939672"/>
            <a:ext cx="10033516" cy="49786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7AFB52-3932-47B0-9645-D6505E32326B}"/>
              </a:ext>
            </a:extLst>
          </p:cNvPr>
          <p:cNvSpPr/>
          <p:nvPr/>
        </p:nvSpPr>
        <p:spPr>
          <a:xfrm>
            <a:off x="1216241" y="2920753"/>
            <a:ext cx="1677879" cy="508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ED6BD71-8EA8-43A7-93C5-C1651A338A71}"/>
              </a:ext>
            </a:extLst>
          </p:cNvPr>
          <p:cNvCxnSpPr>
            <a:cxnSpLocks/>
          </p:cNvCxnSpPr>
          <p:nvPr/>
        </p:nvCxnSpPr>
        <p:spPr>
          <a:xfrm flipH="1">
            <a:off x="2894121" y="3174875"/>
            <a:ext cx="13236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9A329A9-5D1B-4683-B010-CD2922881EB2}"/>
              </a:ext>
            </a:extLst>
          </p:cNvPr>
          <p:cNvSpPr txBox="1"/>
          <p:nvPr/>
        </p:nvSpPr>
        <p:spPr>
          <a:xfrm>
            <a:off x="4217768" y="2851710"/>
            <a:ext cx="201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Launch PROXI.exe</a:t>
            </a:r>
          </a:p>
        </p:txBody>
      </p:sp>
    </p:spTree>
    <p:extLst>
      <p:ext uri="{BB962C8B-B14F-4D97-AF65-F5344CB8AC3E}">
        <p14:creationId xmlns:p14="http://schemas.microsoft.com/office/powerpoint/2010/main" val="330344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moniteur, intérieur&#10;&#10;Description générée automatiquement">
            <a:extLst>
              <a:ext uri="{FF2B5EF4-FFF2-40B4-BE49-F238E27FC236}">
                <a16:creationId xmlns:a16="http://schemas.microsoft.com/office/drawing/2014/main" id="{9E7DD52C-9D73-48F7-BEF2-C6E19630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58" y="1142113"/>
            <a:ext cx="8816483" cy="48059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042366-FC64-4E4D-9E13-C5621598DBF7}"/>
              </a:ext>
            </a:extLst>
          </p:cNvPr>
          <p:cNvSpPr/>
          <p:nvPr/>
        </p:nvSpPr>
        <p:spPr>
          <a:xfrm>
            <a:off x="1687758" y="1142113"/>
            <a:ext cx="1561469" cy="358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5541E4-86B5-42F0-997B-4FA938DC750C}"/>
              </a:ext>
            </a:extLst>
          </p:cNvPr>
          <p:cNvSpPr/>
          <p:nvPr/>
        </p:nvSpPr>
        <p:spPr>
          <a:xfrm>
            <a:off x="4252404" y="3329126"/>
            <a:ext cx="914400" cy="319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656E31D-435E-4479-8CF1-B4BAAB18C1FF}"/>
              </a:ext>
            </a:extLst>
          </p:cNvPr>
          <p:cNvSpPr txBox="1"/>
          <p:nvPr/>
        </p:nvSpPr>
        <p:spPr>
          <a:xfrm>
            <a:off x="5069150" y="4145872"/>
            <a:ext cx="3675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1) SELECT DATA FOLDER THAT CONTAINS .xlsx FILES USED FOR TRAIN</a:t>
            </a:r>
          </a:p>
        </p:txBody>
      </p:sp>
    </p:spTree>
    <p:extLst>
      <p:ext uri="{BB962C8B-B14F-4D97-AF65-F5344CB8AC3E}">
        <p14:creationId xmlns:p14="http://schemas.microsoft.com/office/powerpoint/2010/main" val="117306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moniteur, noir&#10;&#10;Description générée automatiquement">
            <a:extLst>
              <a:ext uri="{FF2B5EF4-FFF2-40B4-BE49-F238E27FC236}">
                <a16:creationId xmlns:a16="http://schemas.microsoft.com/office/drawing/2014/main" id="{D553431F-240B-484D-97B4-6C46B4FF4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9" y="632534"/>
            <a:ext cx="8948691" cy="559293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3F5D5E6-2EFC-4CB7-865F-11F91E8D3713}"/>
              </a:ext>
            </a:extLst>
          </p:cNvPr>
          <p:cNvSpPr txBox="1"/>
          <p:nvPr/>
        </p:nvSpPr>
        <p:spPr>
          <a:xfrm>
            <a:off x="5157926" y="3817398"/>
            <a:ext cx="3675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2) SELECT DATA FOLDER THAT CONTAINS .xlsx FILES USED FOR TEST</a:t>
            </a:r>
          </a:p>
        </p:txBody>
      </p:sp>
    </p:spTree>
    <p:extLst>
      <p:ext uri="{BB962C8B-B14F-4D97-AF65-F5344CB8AC3E}">
        <p14:creationId xmlns:p14="http://schemas.microsoft.com/office/powerpoint/2010/main" val="246565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DF4020E-DF96-4BA9-AC26-A11043069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833" y="0"/>
            <a:ext cx="9616454" cy="6858000"/>
          </a:xfrm>
        </p:spPr>
      </p:pic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71B83E82-2D2A-4FBA-B228-AB3733923554}"/>
              </a:ext>
            </a:extLst>
          </p:cNvPr>
          <p:cNvSpPr/>
          <p:nvPr/>
        </p:nvSpPr>
        <p:spPr>
          <a:xfrm>
            <a:off x="5566299" y="5273336"/>
            <a:ext cx="133165" cy="1065320"/>
          </a:xfrm>
          <a:prstGeom prst="rightBrac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1FCE70-DD6F-4BCD-AD07-97C81BFD571D}"/>
              </a:ext>
            </a:extLst>
          </p:cNvPr>
          <p:cNvSpPr txBox="1"/>
          <p:nvPr/>
        </p:nvSpPr>
        <p:spPr>
          <a:xfrm>
            <a:off x="5820793" y="5344331"/>
            <a:ext cx="177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PARAMETERS OF THE PREDICTION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6D1BE5DE-A751-4B64-88D4-78CD7F96C835}"/>
              </a:ext>
            </a:extLst>
          </p:cNvPr>
          <p:cNvSpPr/>
          <p:nvPr/>
        </p:nvSpPr>
        <p:spPr>
          <a:xfrm>
            <a:off x="8771138" y="1233996"/>
            <a:ext cx="159798" cy="3861787"/>
          </a:xfrm>
          <a:prstGeom prst="rightBrac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2FE492-64E9-415D-B1D9-ED879B4E34FB}"/>
              </a:ext>
            </a:extLst>
          </p:cNvPr>
          <p:cNvSpPr txBox="1"/>
          <p:nvPr/>
        </p:nvSpPr>
        <p:spPr>
          <a:xfrm>
            <a:off x="8930936" y="2149226"/>
            <a:ext cx="2015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INFORMATION ABOUT THE PREDICTED CURVE AND THE ERROR MADE BY THE MODEL IN THE TEST</a:t>
            </a:r>
          </a:p>
        </p:txBody>
      </p:sp>
    </p:spTree>
    <p:extLst>
      <p:ext uri="{BB962C8B-B14F-4D97-AF65-F5344CB8AC3E}">
        <p14:creationId xmlns:p14="http://schemas.microsoft.com/office/powerpoint/2010/main" val="282737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3A8A195-C7C4-42EF-8C6C-EF03C2F4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79" y="2999"/>
            <a:ext cx="9582642" cy="685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9DBFD5-AE40-4C06-8C78-B21ABD6864A4}"/>
              </a:ext>
            </a:extLst>
          </p:cNvPr>
          <p:cNvSpPr/>
          <p:nvPr/>
        </p:nvSpPr>
        <p:spPr>
          <a:xfrm>
            <a:off x="6096000" y="1020932"/>
            <a:ext cx="2337786" cy="266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0DB196-47F7-4E1C-B5CF-E0D0FED1BBD6}"/>
              </a:ext>
            </a:extLst>
          </p:cNvPr>
          <p:cNvSpPr txBox="1"/>
          <p:nvPr/>
        </p:nvSpPr>
        <p:spPr>
          <a:xfrm>
            <a:off x="8549196" y="692432"/>
            <a:ext cx="1988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DISPLAY TRAIN/TEST CURVES</a:t>
            </a:r>
          </a:p>
        </p:txBody>
      </p:sp>
    </p:spTree>
    <p:extLst>
      <p:ext uri="{BB962C8B-B14F-4D97-AF65-F5344CB8AC3E}">
        <p14:creationId xmlns:p14="http://schemas.microsoft.com/office/powerpoint/2010/main" val="249069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A223862-7341-42C1-B977-84AAEA4B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79" y="2999"/>
            <a:ext cx="9557241" cy="685200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1AD34D1-2CE6-4037-903E-5322DC468BFB}"/>
              </a:ext>
            </a:extLst>
          </p:cNvPr>
          <p:cNvCxnSpPr>
            <a:cxnSpLocks/>
          </p:cNvCxnSpPr>
          <p:nvPr/>
        </p:nvCxnSpPr>
        <p:spPr>
          <a:xfrm flipH="1" flipV="1">
            <a:off x="8087557" y="692458"/>
            <a:ext cx="1100831" cy="257453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D53EB3D-86CD-4F1B-8BD1-34B8401BDC55}"/>
              </a:ext>
            </a:extLst>
          </p:cNvPr>
          <p:cNvCxnSpPr>
            <a:cxnSpLocks/>
          </p:cNvCxnSpPr>
          <p:nvPr/>
        </p:nvCxnSpPr>
        <p:spPr>
          <a:xfrm flipH="1" flipV="1">
            <a:off x="8229600" y="834501"/>
            <a:ext cx="976544" cy="142043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DF7A959-4593-46C5-BAF1-1B935CE6E6B1}"/>
              </a:ext>
            </a:extLst>
          </p:cNvPr>
          <p:cNvSpPr/>
          <p:nvPr/>
        </p:nvSpPr>
        <p:spPr>
          <a:xfrm>
            <a:off x="9197266" y="94991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505DDAE-3855-4C36-816D-BCDD3E199BEB}"/>
              </a:ext>
            </a:extLst>
          </p:cNvPr>
          <p:cNvCxnSpPr>
            <a:cxnSpLocks/>
            <a:stCxn id="12" idx="6"/>
          </p:cNvCxnSpPr>
          <p:nvPr/>
        </p:nvCxnSpPr>
        <p:spPr>
          <a:xfrm flipH="1">
            <a:off x="8087557" y="972771"/>
            <a:ext cx="1155428" cy="49492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CB6B9A8-DE11-4681-897B-A64AAF169F7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229600" y="972771"/>
            <a:ext cx="967666" cy="241288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0ED14FA-0874-4A0A-9452-9D69CE7E88E5}"/>
              </a:ext>
            </a:extLst>
          </p:cNvPr>
          <p:cNvSpPr txBox="1"/>
          <p:nvPr/>
        </p:nvSpPr>
        <p:spPr>
          <a:xfrm>
            <a:off x="9339309" y="395465"/>
            <a:ext cx="1631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CHANGE</a:t>
            </a:r>
          </a:p>
          <a:p>
            <a:r>
              <a:rPr lang="fr-FR" dirty="0">
                <a:solidFill>
                  <a:srgbClr val="FF0000"/>
                </a:solidFill>
              </a:rPr>
              <a:t>THE PREDICTION</a:t>
            </a:r>
          </a:p>
          <a:p>
            <a:r>
              <a:rPr lang="fr-FR" dirty="0">
                <a:solidFill>
                  <a:srgbClr val="FF0000"/>
                </a:solidFill>
              </a:rPr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105984983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657</TotalTime>
  <Words>64</Words>
  <Application>Microsoft Office PowerPoint</Application>
  <PresentationFormat>Grand écran</PresentationFormat>
  <Paragraphs>10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Secteur</vt:lpstr>
      <vt:lpstr>instructions FOR THE USER OF PROXY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THE USER OF PROXY</dc:title>
  <dc:creator>Akram Azegarh</dc:creator>
  <cp:lastModifiedBy>Akram Azegarh</cp:lastModifiedBy>
  <cp:revision>1</cp:revision>
  <dcterms:created xsi:type="dcterms:W3CDTF">2021-09-13T01:03:18Z</dcterms:created>
  <dcterms:modified xsi:type="dcterms:W3CDTF">2021-09-13T12:01:13Z</dcterms:modified>
</cp:coreProperties>
</file>