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66" r:id="rId4"/>
    <p:sldId id="265" r:id="rId5"/>
    <p:sldId id="259" r:id="rId6"/>
    <p:sldId id="261" r:id="rId7"/>
    <p:sldId id="260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ESIP Meeting July 24-28,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ESIP Meeting, July 24-28,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64462-489C-44DB-9AFB-A6D942F0325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an Information Management Code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Kristin Vanderbilt</a:t>
            </a:r>
          </a:p>
          <a:p>
            <a:r>
              <a:rPr lang="en-US" dirty="0"/>
              <a:t>Colin Smith</a:t>
            </a:r>
          </a:p>
          <a:p>
            <a:r>
              <a:rPr lang="en-US" dirty="0"/>
              <a:t>Environmental Data Initiative</a:t>
            </a:r>
          </a:p>
        </p:txBody>
      </p:sp>
    </p:spTree>
    <p:extLst>
      <p:ext uri="{BB962C8B-B14F-4D97-AF65-F5344CB8AC3E}">
        <p14:creationId xmlns:p14="http://schemas.microsoft.com/office/powerpoint/2010/main" val="314288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to finish the IM Repository blueprint!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Volunteers sought to co-author or review the ‘blueprint’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79" y="3543960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 code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community space where participants contribute code and discover code to re-use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Information Managers, scientists, students,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Limited to code for IM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Language agnostic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7" y="2738684"/>
            <a:ext cx="1871220" cy="1865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12" y="4076355"/>
            <a:ext cx="1081537" cy="10681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34946" y="4021132"/>
            <a:ext cx="2562073" cy="1956336"/>
            <a:chOff x="1202862" y="4021132"/>
            <a:chExt cx="2562073" cy="1956336"/>
          </a:xfrm>
        </p:grpSpPr>
        <p:grpSp>
          <p:nvGrpSpPr>
            <p:cNvPr id="8" name="Group 7"/>
            <p:cNvGrpSpPr/>
            <p:nvPr/>
          </p:nvGrpSpPr>
          <p:grpSpPr>
            <a:xfrm>
              <a:off x="1202862" y="4129506"/>
              <a:ext cx="2078824" cy="1847962"/>
              <a:chOff x="1202862" y="4129506"/>
              <a:chExt cx="2078824" cy="184796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62" y="4868460"/>
                <a:ext cx="1121341" cy="98694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485" y="4129506"/>
                <a:ext cx="1445201" cy="184796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533" y="4021132"/>
              <a:ext cx="914402" cy="69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7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…is to create a </a:t>
            </a:r>
            <a:r>
              <a:rPr lang="en-US" i="1" dirty="0"/>
              <a:t>blueprint</a:t>
            </a:r>
            <a:r>
              <a:rPr lang="en-US" dirty="0"/>
              <a:t> for how the IM code repository will operate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93" y="3124200"/>
            <a:ext cx="3552372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Repository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Governance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Minimum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Discoverability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considerations?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9" y="4032849"/>
            <a:ext cx="1232092" cy="1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IM Code Repository be structured?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Decentralized approach – the repository is essentially a catalog, pointing to whatever repository the code developer prefers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Centralized approach – all code is in one repository and managed by one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Hybrid approach – the centralized repository with a catalog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48" y="3857414"/>
            <a:ext cx="2347181" cy="21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code repository be governed?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800" dirty="0"/>
              <a:t>A committee: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Composed of IMs and code developers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Responsible for: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/>
              <a:t> ensuring that code passes quality tests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/>
              <a:t> evaluating metadata for quality and completeness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Distributed workload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Issues: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/>
              <a:t>Number of members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/>
              <a:t>Term of service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/>
              <a:t>Credit for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66" y="882422"/>
            <a:ext cx="1282139" cy="17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minimum requirements for software to be included?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Generalized, not project specific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Well documented: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At the package level – using metadata (e.g. </a:t>
            </a:r>
            <a:r>
              <a:rPr lang="en-US" dirty="0" err="1"/>
              <a:t>codemeta</a:t>
            </a:r>
            <a:r>
              <a:rPr lang="en-US" dirty="0"/>
              <a:t> project), installation instructions, example use (e.g. vignette)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At the script level – commented and consistent with language best practices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Version controlled – so users are aware of changes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Road map – defining intended scope of the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Error messages – provides meaningful 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Passes tests: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does the code do what it says it does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what methods do the authors use to test the code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08" y="2883016"/>
            <a:ext cx="2075372" cy="1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mechanisms will be employed to ensure that code is discoverable?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controlled vocabulary for code metadata and repository tags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an application to query the metadata of software in the repository. E.g.: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Description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Encoding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Funder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Keywords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License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Programming language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Software help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Software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Readme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Etc.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62" y="3179989"/>
            <a:ext cx="2140404" cy="20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Incentives to contribute to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Maintenance/updates of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support by code creator?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Licensing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Citation/DOI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7" y="2042124"/>
            <a:ext cx="212407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59" y="4338752"/>
            <a:ext cx="1740236" cy="14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3614</TotalTime>
  <Words>376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Developing an Information Management Code Repository</vt:lpstr>
      <vt:lpstr>What is the IM code repository?</vt:lpstr>
      <vt:lpstr>Our goal today…</vt:lpstr>
      <vt:lpstr>Considerations:</vt:lpstr>
      <vt:lpstr>How should the IM Code Repository be structured?</vt:lpstr>
      <vt:lpstr>How should the code repository be governed?</vt:lpstr>
      <vt:lpstr>What are the minimum requirements for software to be included?  </vt:lpstr>
      <vt:lpstr>What mechanisms will be employed to ensure that code is discoverable?</vt:lpstr>
      <vt:lpstr>Other considerations</vt:lpstr>
      <vt:lpstr>Join us to finish the IM Repository blueprint!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Information Management Code Library</dc:title>
  <dc:creator>Kristin Vanderbilt</dc:creator>
  <cp:lastModifiedBy>Colin</cp:lastModifiedBy>
  <cp:revision>72</cp:revision>
  <dcterms:created xsi:type="dcterms:W3CDTF">2017-07-12T14:58:13Z</dcterms:created>
  <dcterms:modified xsi:type="dcterms:W3CDTF">2017-07-21T19:03:29Z</dcterms:modified>
</cp:coreProperties>
</file>