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58" r:id="rId4"/>
    <p:sldId id="265" r:id="rId5"/>
    <p:sldId id="259" r:id="rId6"/>
    <p:sldId id="261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ESIP Meeting July 24-28,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7" y="5311211"/>
            <a:ext cx="764136" cy="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ESIP Meeting, July 24-28,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7" y="5311211"/>
            <a:ext cx="764136" cy="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64462-489C-44DB-9AFB-A6D942F0325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an Information Management Code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Kristin Vanderbilt</a:t>
            </a:r>
          </a:p>
          <a:p>
            <a:r>
              <a:rPr lang="en-US" dirty="0" smtClean="0"/>
              <a:t>Colin Smith</a:t>
            </a:r>
          </a:p>
          <a:p>
            <a:r>
              <a:rPr lang="en-US" dirty="0" smtClean="0"/>
              <a:t>Environmental Data Initiative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IM code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place to go for information management code solutions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community space, where IM community participants contribute code and discover code to re-use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Our goal today is to create a </a:t>
            </a:r>
            <a:r>
              <a:rPr lang="en-US" i="1" dirty="0" smtClean="0"/>
              <a:t>blueprint</a:t>
            </a:r>
            <a:r>
              <a:rPr lang="en-US" dirty="0" smtClean="0"/>
              <a:t> for how the IM code repository will operate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Contributors/users </a:t>
            </a:r>
            <a:r>
              <a:rPr lang="en-US" dirty="0" smtClean="0"/>
              <a:t>of this </a:t>
            </a:r>
            <a:r>
              <a:rPr lang="en-US" dirty="0" smtClean="0"/>
              <a:t>repository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</a:t>
            </a:r>
            <a:r>
              <a:rPr lang="en-US" dirty="0" smtClean="0"/>
              <a:t>ange </a:t>
            </a:r>
            <a:r>
              <a:rPr lang="en-US" dirty="0" smtClean="0"/>
              <a:t>of tasks </a:t>
            </a:r>
            <a:r>
              <a:rPr lang="en-US" dirty="0" smtClean="0"/>
              <a:t>to which code should apply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Acceptable programming languages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37" y="1737360"/>
            <a:ext cx="1300480" cy="1300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70" y="4368604"/>
            <a:ext cx="1081537" cy="1068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2" y="4868460"/>
            <a:ext cx="1121341" cy="986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5" y="4129506"/>
            <a:ext cx="1445201" cy="1847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14" y="4021132"/>
            <a:ext cx="914402" cy="6949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07" y="3346902"/>
            <a:ext cx="1871220" cy="18654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79271" y="5166524"/>
            <a:ext cx="2329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http://kepler-project.org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77911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Repository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Governance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Discoverability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Re-use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56" y="1975449"/>
            <a:ext cx="1232092" cy="16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we structure the IM Code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Decentralized approach – the repository is essentially a catalog, pointing to whatever repository the code developer </a:t>
            </a:r>
            <a:r>
              <a:rPr lang="en-US" dirty="0" smtClean="0"/>
              <a:t>prefers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Centralized </a:t>
            </a:r>
            <a:r>
              <a:rPr lang="en-US" dirty="0" smtClean="0"/>
              <a:t>approach – all code </a:t>
            </a:r>
            <a:r>
              <a:rPr lang="en-US" dirty="0" smtClean="0"/>
              <a:t>is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Hybrid approach </a:t>
            </a:r>
            <a:r>
              <a:rPr lang="en-US" dirty="0" smtClean="0"/>
              <a:t>– a catalog plus the centralized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Issues: 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Searching within and across code repositories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Repository persistence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DOI assignment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</a:t>
            </a:r>
            <a:r>
              <a:rPr lang="en-US" dirty="0" smtClean="0"/>
              <a:t>overnance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1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the code </a:t>
            </a:r>
            <a:r>
              <a:rPr lang="en-US" dirty="0" smtClean="0"/>
              <a:t>repository</a:t>
            </a:r>
            <a:r>
              <a:rPr lang="en-US" dirty="0" smtClean="0"/>
              <a:t> </a:t>
            </a:r>
            <a:r>
              <a:rPr lang="en-US" dirty="0" smtClean="0"/>
              <a:t>be governed?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800" dirty="0"/>
              <a:t>A committee: 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/>
              <a:t>S</a:t>
            </a:r>
            <a:r>
              <a:rPr lang="en-US" sz="2000" dirty="0" smtClean="0"/>
              <a:t>pecialists </a:t>
            </a:r>
            <a:r>
              <a:rPr lang="en-US" sz="2000" dirty="0"/>
              <a:t>in different programming languages.   </a:t>
            </a:r>
            <a:endParaRPr lang="en-US" sz="2000" dirty="0" smtClean="0"/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Responsible for ensuring that code passes quality tests and evaluating metadata for quality and completeness. 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Distributed workload. </a:t>
            </a:r>
            <a:endParaRPr lang="en-US" sz="2000" dirty="0"/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Issues: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Number of members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Term of service and rotation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Credit for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66" y="882422"/>
            <a:ext cx="1282139" cy="17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5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minimum requirements </a:t>
            </a:r>
            <a:r>
              <a:rPr lang="en-US" dirty="0" smtClean="0"/>
              <a:t>that a script should meet?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Generalized, not project specific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Well documented at the code package level and within the source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CodeMeta</a:t>
            </a:r>
            <a:r>
              <a:rPr lang="en-US" dirty="0" smtClean="0"/>
              <a:t> minimal metadata schema for science software and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Documentation of how code is installed and used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Controlled vocabulary terms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Code is thoroughly commented and adheres to a language-specific style guide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Pass conceptual tests and tests of the code itself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Example data sets </a:t>
            </a:r>
            <a:r>
              <a:rPr lang="en-US" dirty="0"/>
              <a:t>and expected output (use cases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Provides meaningful error messages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18" y="2480344"/>
            <a:ext cx="2075372" cy="13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Incentives to contribute to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Maintenance/updates of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User Support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Licensing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47" y="2042124"/>
            <a:ext cx="2124075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62" y="4492206"/>
            <a:ext cx="1396401" cy="16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 to finish the IM Repository blueprint!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Volunteers sought to co-author and review the ‘blueprint’ once we have assembled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" y="2912781"/>
            <a:ext cx="2212748" cy="2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2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1793</TotalTime>
  <Words>281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Developing an Information Management Code Repository</vt:lpstr>
      <vt:lpstr>What is the IM code repository?</vt:lpstr>
      <vt:lpstr>Our vision</vt:lpstr>
      <vt:lpstr>Considerations:</vt:lpstr>
      <vt:lpstr>How should we structure the IM Code Repository?</vt:lpstr>
      <vt:lpstr>How should the code repository be governed?</vt:lpstr>
      <vt:lpstr>What are the minimum requirements that a script should meet?  </vt:lpstr>
      <vt:lpstr>Other considerations</vt:lpstr>
      <vt:lpstr>Join us to finish the IM Repository blueprint!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Information Management Code Library</dc:title>
  <dc:creator>Kristin Vanderbilt</dc:creator>
  <cp:lastModifiedBy>Kristin Vanderbilt</cp:lastModifiedBy>
  <cp:revision>31</cp:revision>
  <dcterms:created xsi:type="dcterms:W3CDTF">2017-07-12T14:58:13Z</dcterms:created>
  <dcterms:modified xsi:type="dcterms:W3CDTF">2017-07-14T20:28:37Z</dcterms:modified>
</cp:coreProperties>
</file>