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26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9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2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5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364462-489C-44DB-9AFB-A6D942F0325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1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364462-489C-44DB-9AFB-A6D942F0325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62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an Information Management Code Repository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Kristin Vanderbilt</a:t>
            </a:r>
          </a:p>
          <a:p>
            <a:r>
              <a:rPr lang="en-US" dirty="0" smtClean="0"/>
              <a:t>Colin Smith</a:t>
            </a:r>
          </a:p>
          <a:p>
            <a:r>
              <a:rPr lang="en-US" dirty="0" smtClean="0"/>
              <a:t>Environmental Data Initiative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an IM Code Repository Accomplish?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Who are the contributors/users of this repository?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What is the range of tasks that code should apply to?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Are all programming languages acceptable?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1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we structure the IM Code Repository?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Decentralized approach – the repository is essentially a catalog, pointing to whatever repository the code developer prefers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Centralized approach – all code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Hybrid approach -- </a:t>
            </a:r>
          </a:p>
          <a:p>
            <a:pPr marL="0" indent="0">
              <a:buNone/>
            </a:pPr>
            <a:r>
              <a:rPr lang="en-US" dirty="0" smtClean="0"/>
              <a:t>Each on separate slide?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6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minimum requirements for a script before the script is added to the code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seems to assume we choose the centralized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2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the code library be governed?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54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124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Developing an Information Management Code Repository</vt:lpstr>
      <vt:lpstr>What should an IM Code Repository Accomplish?</vt:lpstr>
      <vt:lpstr>How should we structure the IM Code Repository?</vt:lpstr>
      <vt:lpstr>What are the minimum requirements for a script before the script is added to the code library?</vt:lpstr>
      <vt:lpstr>How should the code library be governed?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Information Management Code Library</dc:title>
  <dc:creator>Kristin Vanderbilt</dc:creator>
  <cp:lastModifiedBy>Kristin Vanderbilt</cp:lastModifiedBy>
  <cp:revision>6</cp:revision>
  <dcterms:created xsi:type="dcterms:W3CDTF">2017-07-12T14:58:13Z</dcterms:created>
  <dcterms:modified xsi:type="dcterms:W3CDTF">2017-07-12T18:54:49Z</dcterms:modified>
</cp:coreProperties>
</file>