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66" r:id="rId4"/>
    <p:sldId id="265" r:id="rId5"/>
    <p:sldId id="259" r:id="rId6"/>
    <p:sldId id="261" r:id="rId7"/>
    <p:sldId id="260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ESIP Meeting July 24-28,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ESIP Meeting, July 24-28,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17" y="5311211"/>
            <a:ext cx="764136" cy="7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64462-489C-44DB-9AFB-A6D942F0325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919AE-5594-4B24-AB44-A053AE366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an Information Management Code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Kristin Vanderbilt</a:t>
            </a:r>
          </a:p>
          <a:p>
            <a:r>
              <a:rPr lang="en-US" dirty="0" smtClean="0"/>
              <a:t>Colin Smith</a:t>
            </a:r>
          </a:p>
          <a:p>
            <a:r>
              <a:rPr lang="en-US" dirty="0" smtClean="0"/>
              <a:t>Environmental Data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to finish the IM Repository blueprint!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Volunteers sought to co-author </a:t>
            </a:r>
            <a:r>
              <a:rPr lang="en-US" dirty="0" smtClean="0"/>
              <a:t>or</a:t>
            </a:r>
            <a:r>
              <a:rPr lang="en-US" dirty="0" smtClean="0"/>
              <a:t> </a:t>
            </a:r>
            <a:r>
              <a:rPr lang="en-US" dirty="0" smtClean="0"/>
              <a:t>review the ‘blueprint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79" y="3543960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IM code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 smtClean="0"/>
              <a:t>community space </a:t>
            </a:r>
            <a:r>
              <a:rPr lang="en-US" dirty="0" smtClean="0"/>
              <a:t>where </a:t>
            </a:r>
            <a:r>
              <a:rPr lang="en-US" dirty="0" smtClean="0"/>
              <a:t>participants </a:t>
            </a:r>
            <a:r>
              <a:rPr lang="en-US" dirty="0" smtClean="0"/>
              <a:t>contribute code and discover code to </a:t>
            </a:r>
            <a:r>
              <a:rPr lang="en-US" dirty="0" smtClean="0"/>
              <a:t>re-use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Information Managers, scientists, students,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Limited to code for IM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Language agnostic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67" y="2738684"/>
            <a:ext cx="1871220" cy="1865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12" y="4076355"/>
            <a:ext cx="1081537" cy="10681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34946" y="4021132"/>
            <a:ext cx="2562073" cy="1956336"/>
            <a:chOff x="1202862" y="4021132"/>
            <a:chExt cx="2562073" cy="1956336"/>
          </a:xfrm>
        </p:grpSpPr>
        <p:grpSp>
          <p:nvGrpSpPr>
            <p:cNvPr id="8" name="Group 7"/>
            <p:cNvGrpSpPr/>
            <p:nvPr/>
          </p:nvGrpSpPr>
          <p:grpSpPr>
            <a:xfrm>
              <a:off x="1202862" y="4129506"/>
              <a:ext cx="2078824" cy="1847962"/>
              <a:chOff x="1202862" y="4129506"/>
              <a:chExt cx="2078824" cy="184796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862" y="4868460"/>
                <a:ext cx="1121341" cy="98694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485" y="4129506"/>
                <a:ext cx="1445201" cy="1847962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533" y="4021132"/>
              <a:ext cx="914402" cy="69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7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</a:t>
            </a:r>
            <a:r>
              <a:rPr lang="en-US" dirty="0"/>
              <a:t>to create a </a:t>
            </a:r>
            <a:r>
              <a:rPr lang="en-US" i="1" dirty="0"/>
              <a:t>blueprint</a:t>
            </a:r>
            <a:r>
              <a:rPr lang="en-US" dirty="0"/>
              <a:t> for how the IM code repository will operate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93" y="3124200"/>
            <a:ext cx="3552372" cy="2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Repository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Structure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Governance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Code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Reusability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Discoverability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99" y="4032849"/>
            <a:ext cx="1232092" cy="1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IM Code Repository be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Decentralized </a:t>
            </a:r>
            <a:r>
              <a:rPr lang="en-US" dirty="0" smtClean="0"/>
              <a:t>approach – the repository is essentially a catalog, pointing to whatever repository the code developer prefers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Centralized approach – all code is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Hybrid approach – a catalog plus the centralized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48" y="3857414"/>
            <a:ext cx="2347181" cy="21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code repository be governed?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800" dirty="0"/>
              <a:t>A committee: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/>
              <a:t>S</a:t>
            </a:r>
            <a:r>
              <a:rPr lang="en-US" sz="2000" dirty="0" smtClean="0"/>
              <a:t>pecialists </a:t>
            </a:r>
            <a:r>
              <a:rPr lang="en-US" sz="2000" dirty="0"/>
              <a:t>in different programming languages.   </a:t>
            </a:r>
            <a:endParaRPr lang="en-US" sz="2000" dirty="0" smtClean="0"/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Responsible for ensuring that code passes quality tests and for evaluating metadata for quality and completeness. </a:t>
            </a:r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Distributed workload. </a:t>
            </a:r>
            <a:endParaRPr lang="en-US" sz="2000" dirty="0"/>
          </a:p>
          <a:p>
            <a:pPr lvl="2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Issues: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Number of members</a:t>
            </a:r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Term of </a:t>
            </a:r>
            <a:r>
              <a:rPr lang="en-US" sz="2000" dirty="0" smtClean="0"/>
              <a:t>service</a:t>
            </a:r>
            <a:endParaRPr lang="en-US" sz="2000" dirty="0" smtClean="0"/>
          </a:p>
          <a:p>
            <a:pPr lvl="3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Credit for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66" y="882422"/>
            <a:ext cx="1282139" cy="17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minimum requirements </a:t>
            </a:r>
            <a:r>
              <a:rPr lang="en-US" dirty="0" smtClean="0"/>
              <a:t>for a script to be considered reusable</a:t>
            </a:r>
            <a:r>
              <a:rPr lang="en-US" dirty="0" smtClean="0"/>
              <a:t>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Generalized, not project specific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Well documented at the code package </a:t>
            </a:r>
            <a:r>
              <a:rPr lang="en-US" dirty="0" smtClean="0"/>
              <a:t>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CodeMeta</a:t>
            </a:r>
            <a:r>
              <a:rPr lang="en-US" dirty="0" smtClean="0"/>
              <a:t> </a:t>
            </a:r>
            <a:r>
              <a:rPr lang="en-US" dirty="0" smtClean="0"/>
              <a:t>minimal metadata schema for science software and </a:t>
            </a:r>
            <a:r>
              <a:rPr lang="en-US" dirty="0" smtClean="0"/>
              <a:t>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Documentation </a:t>
            </a:r>
            <a:r>
              <a:rPr lang="en-US" dirty="0" smtClean="0"/>
              <a:t>of how code is installed and </a:t>
            </a:r>
            <a:r>
              <a:rPr lang="en-US" dirty="0" smtClean="0"/>
              <a:t>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Well documented within the script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Code </a:t>
            </a:r>
            <a:r>
              <a:rPr lang="en-US" dirty="0" smtClean="0"/>
              <a:t>is thoroughly commented and adheres to a language-specific style guide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Passes tests </a:t>
            </a:r>
            <a:r>
              <a:rPr lang="en-US" dirty="0" smtClean="0"/>
              <a:t>of the code itself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Example </a:t>
            </a:r>
            <a:r>
              <a:rPr lang="en-US" dirty="0" smtClean="0"/>
              <a:t>inputs</a:t>
            </a:r>
            <a:r>
              <a:rPr lang="en-US" dirty="0" smtClean="0"/>
              <a:t> </a:t>
            </a:r>
            <a:r>
              <a:rPr lang="en-US" dirty="0"/>
              <a:t>and expected output (use cases</a:t>
            </a:r>
            <a:r>
              <a:rPr lang="en-US" dirty="0" smtClean="0"/>
              <a:t>)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Code does what it says it says it will do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Robust to variations in inputs</a:t>
            </a:r>
          </a:p>
          <a:p>
            <a:pPr marL="0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18" y="2480344"/>
            <a:ext cx="2075372" cy="1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mechanisms will be employed to ensure that code is discoverable?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Develop a controlled vocabulary for </a:t>
            </a:r>
            <a:r>
              <a:rPr lang="en-US" dirty="0" err="1" smtClean="0"/>
              <a:t>CodeMeta</a:t>
            </a:r>
            <a:r>
              <a:rPr lang="en-US" dirty="0" smtClean="0"/>
              <a:t> (keywords element) and repository tags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Develop an application to query the software metadata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Author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Operating system specifics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62" y="3179989"/>
            <a:ext cx="2140404" cy="20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Incentives to contribute to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Maintenance/updates of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User support by code creator?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Licensing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Citation/DOI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7" y="2042124"/>
            <a:ext cx="212407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59" y="4338752"/>
            <a:ext cx="1740236" cy="14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6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3585</TotalTime>
  <Words>299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Developing an Information Management Code Repository</vt:lpstr>
      <vt:lpstr>What is the IM code repository?</vt:lpstr>
      <vt:lpstr>Our goal today…</vt:lpstr>
      <vt:lpstr>Considerations:</vt:lpstr>
      <vt:lpstr>How should the IM Code Repository be structured?</vt:lpstr>
      <vt:lpstr>How should the code repository be governed?</vt:lpstr>
      <vt:lpstr>What are the minimum requirements for a script to be considered reusable?  </vt:lpstr>
      <vt:lpstr>What mechanisms will be employed to ensure that code is discoverable?</vt:lpstr>
      <vt:lpstr>Other considerations</vt:lpstr>
      <vt:lpstr>Join us to finish the IM Repository blueprint!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Information Management Code Library</dc:title>
  <dc:creator>Kristin Vanderbilt</dc:creator>
  <cp:lastModifiedBy>Kristin Vanderbilt</cp:lastModifiedBy>
  <cp:revision>67</cp:revision>
  <dcterms:created xsi:type="dcterms:W3CDTF">2017-07-12T14:58:13Z</dcterms:created>
  <dcterms:modified xsi:type="dcterms:W3CDTF">2017-07-20T20:55:27Z</dcterms:modified>
</cp:coreProperties>
</file>